
<file path=[Content_Types].xml><?xml version="1.0" encoding="utf-8"?>
<Types xmlns="http://schemas.openxmlformats.org/package/2006/content-types">
  <Override PartName="/ppt/tags/tag8.xml" ContentType="application/vnd.openxmlformats-officedocument.presentationml.tags+xml"/>
  <Override PartName="/ppt/slideLayouts/slideLayout307.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theme/theme10.xml" ContentType="application/vnd.openxmlformats-officedocument.theme+xml"/>
  <Override PartName="/ppt/slideLayouts/slideLayout534.xml" ContentType="application/vnd.openxmlformats-officedocument.presentationml.slideLayout+xml"/>
  <Override PartName="/ppt/slideLayouts/slideLayout581.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49.xml" ContentType="application/vnd.openxmlformats-officedocument.presentationml.slideLayout+xml"/>
  <Override PartName="/ppt/slideLayouts/slideLayout496.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452.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Layouts/slideLayout528.xml" ContentType="application/vnd.openxmlformats-officedocument.presentationml.slideLayout+xml"/>
  <Override PartName="/ppt/slideLayouts/slideLayout575.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tags/tag13.xml" ContentType="application/vnd.openxmlformats-officedocument.presentationml.tags+xml"/>
  <Override PartName="/ppt/slideLayouts/slideLayout506.xml" ContentType="application/vnd.openxmlformats-officedocument.presentationml.slideLayout+xml"/>
  <Override PartName="/ppt/slideLayouts/slideLayout553.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diagrams/colors1.xml" ContentType="application/vnd.openxmlformats-officedocument.drawingml.diagramColors+xml"/>
  <Default Extension="svg" ContentType="image/svg+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Layouts/slideLayout468.xml" ContentType="application/vnd.openxmlformats-officedocument.presentationml.slideLayout+xml"/>
  <Override PartName="/ppt/slideLayouts/slideLayout607.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Layouts/slideLayout569.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slideLayouts/slideLayout61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594.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slideLayouts/slideLayout525.xml" ContentType="application/vnd.openxmlformats-officedocument.presentationml.slideLayout+xml"/>
  <Override PartName="/ppt/slideLayouts/slideLayout572.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tags/tag10.xml" ContentType="application/vnd.openxmlformats-officedocument.presentationml.tags+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550.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slideLayouts/slideLayout465.xml" ContentType="application/vnd.openxmlformats-officedocument.presentationml.slideLayout+xml"/>
  <Override PartName="/ppt/slides/slide13.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theme/theme17.xml" ContentType="application/vnd.openxmlformats-officedocument.theme+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slideLayouts/slideLayout519.xml" ContentType="application/vnd.openxmlformats-officedocument.presentationml.slideLayout+xml"/>
  <Override PartName="/ppt/slideLayouts/slideLayout566.xml" ContentType="application/vnd.openxmlformats-officedocument.presentationml.slideLayout+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theme/theme9.xml" ContentType="application/vnd.openxmlformats-officedocument.theme+xml"/>
  <Override PartName="/ppt/slideLayouts/slideLayout544.xml" ContentType="application/vnd.openxmlformats-officedocument.presentationml.slideLayout+xml"/>
  <Override PartName="/ppt/slideLayouts/slideLayout591.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slideLayouts/slideLayout623.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charts/colors2.xml" ContentType="application/vnd.ms-office.chartcolorstyle+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notesSlides/notesSlide23.xml" ContentType="application/vnd.openxmlformats-officedocument.presentationml.notesSlide+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theme/theme14.xml" ContentType="application/vnd.openxmlformats-officedocument.theme+xml"/>
  <Override PartName="/ppt/slideLayouts/slideLayout585.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Default Extension="bin" ContentType="application/vnd.openxmlformats-officedocument.oleObject"/>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Override PartName="/ppt/charts/style1.xml" ContentType="application/vnd.ms-office.chartstyle+xml"/>
  <Override PartName="/ppt/slides/slide2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tags/tag17.xml" ContentType="application/vnd.openxmlformats-officedocument.presentationml.tags+xml"/>
  <Override PartName="/ppt/slideLayouts/slideLayout62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charts/chart4.xml" ContentType="application/vnd.openxmlformats-officedocument.drawingml.chart+xml"/>
  <Override PartName="/ppt/slideLayouts/slideLayout88.xml" ContentType="application/vnd.openxmlformats-officedocument.presentationml.slideLayout+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slideLayouts/slideLayout614.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slideLayouts/slideLayout53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diagrams/colors2.xml" ContentType="application/vnd.openxmlformats-officedocument.drawingml.diagramColors+xml"/>
  <Override PartName="/ppt/slides/slide17.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08.xml" ContentType="application/vnd.openxmlformats-officedocument.presentationml.slideLayout+xml"/>
  <Override PartName="/ppt/drawings/drawing1.xml" ContentType="application/vnd.openxmlformats-officedocument.drawingml.chartshapes+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548.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notesSlides/notesSlide33.xml" ContentType="application/vnd.openxmlformats-officedocument.presentationml.notesSlid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s/slide8.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tags/tag11.xml" ContentType="application/vnd.openxmlformats-officedocument.presentationml.tags+xml"/>
  <Override PartName="/ppt/slideLayouts/slideLayout504.xml" ContentType="application/vnd.openxmlformats-officedocument.presentationml.slideLayout+xml"/>
  <Override PartName="/ppt/slideLayouts/slideLayout551.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Layouts/slideLayout605.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592.xml" ContentType="application/vnd.openxmlformats-officedocument.presentationml.slideLayout+xml"/>
  <Override PartName="/ppt/diagrams/layout1.xml" ContentType="application/vnd.openxmlformats-officedocument.drawingml.diagram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slideLayouts/slideLayout60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15.xml" ContentType="application/vnd.openxmlformats-officedocument.theme+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s/slide49.xml" ContentType="application/vnd.openxmlformats-officedocument.presentationml.slid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theme/theme7.xml" ContentType="application/vnd.openxmlformats-officedocument.theme+xml"/>
  <Override PartName="/ppt/slideLayouts/slideLayout542.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charts/style2.xml" ContentType="application/vnd.ms-office.chartstyl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Layouts/slideLayout62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tags/tag18.xml" ContentType="application/vnd.openxmlformats-officedocument.presentationml.tags+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s/slide18.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slideLayouts/slideLayout612.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Default Extension="wdp" ContentType="image/vnd.ms-photo"/>
  <Default Extension="vml" ContentType="application/vnd.openxmlformats-officedocument.vmlDrawing"/>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diagrams/layout2.xml" ContentType="application/vnd.openxmlformats-officedocument.drawingml.diagramLayout+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60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s/slide2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tags/tag19.xml" ContentType="application/vnd.openxmlformats-officedocument.presentationml.tags+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notesSlides/notesSlide22.xml" ContentType="application/vnd.openxmlformats-officedocument.presentationml.notesSlide+xml"/>
  <Override PartName="/ppt/charts/colors1.xml" ContentType="application/vnd.ms-office.chartcolorstyl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theme/theme13.xml" ContentType="application/vnd.openxmlformats-officedocument.them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480.xml" ContentType="application/vnd.openxmlformats-officedocument.presentationml.slideLayout+xml"/>
  <Override PartName="/ppt/tags/tag16.xml" ContentType="application/vnd.openxmlformats-officedocument.presentationml.tags+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7" r:id="rId2"/>
    <p:sldMasterId id="2147483767" r:id="rId3"/>
    <p:sldMasterId id="2147483781" r:id="rId4"/>
    <p:sldMasterId id="2147483823" r:id="rId5"/>
    <p:sldMasterId id="2147483908" r:id="rId6"/>
    <p:sldMasterId id="2147484025" r:id="rId7"/>
    <p:sldMasterId id="2147484066" r:id="rId8"/>
    <p:sldMasterId id="2147484110" r:id="rId9"/>
    <p:sldMasterId id="2147484158" r:id="rId10"/>
    <p:sldMasterId id="2147484175" r:id="rId11"/>
    <p:sldMasterId id="2147484190" r:id="rId12"/>
    <p:sldMasterId id="2147484209" r:id="rId13"/>
    <p:sldMasterId id="2147484251" r:id="rId14"/>
    <p:sldMasterId id="2147484253" r:id="rId15"/>
    <p:sldMasterId id="2147484284" r:id="rId16"/>
    <p:sldMasterId id="2147484295" r:id="rId17"/>
    <p:sldMasterId id="2147484297" r:id="rId18"/>
  </p:sldMasterIdLst>
  <p:notesMasterIdLst>
    <p:notesMasterId r:id="rId73"/>
  </p:notesMasterIdLst>
  <p:sldIdLst>
    <p:sldId id="297" r:id="rId19"/>
    <p:sldId id="328" r:id="rId20"/>
    <p:sldId id="326" r:id="rId21"/>
    <p:sldId id="275" r:id="rId22"/>
    <p:sldId id="300" r:id="rId23"/>
    <p:sldId id="301" r:id="rId24"/>
    <p:sldId id="302" r:id="rId25"/>
    <p:sldId id="303" r:id="rId26"/>
    <p:sldId id="304" r:id="rId27"/>
    <p:sldId id="305" r:id="rId28"/>
    <p:sldId id="306" r:id="rId29"/>
    <p:sldId id="307" r:id="rId30"/>
    <p:sldId id="308" r:id="rId31"/>
    <p:sldId id="276" r:id="rId32"/>
    <p:sldId id="314" r:id="rId33"/>
    <p:sldId id="309" r:id="rId34"/>
    <p:sldId id="310" r:id="rId35"/>
    <p:sldId id="311" r:id="rId36"/>
    <p:sldId id="312" r:id="rId37"/>
    <p:sldId id="313" r:id="rId38"/>
    <p:sldId id="316" r:id="rId39"/>
    <p:sldId id="330" r:id="rId40"/>
    <p:sldId id="315" r:id="rId41"/>
    <p:sldId id="280" r:id="rId42"/>
    <p:sldId id="331" r:id="rId43"/>
    <p:sldId id="288" r:id="rId44"/>
    <p:sldId id="258" r:id="rId45"/>
    <p:sldId id="259" r:id="rId46"/>
    <p:sldId id="271" r:id="rId47"/>
    <p:sldId id="260" r:id="rId48"/>
    <p:sldId id="262" r:id="rId49"/>
    <p:sldId id="263" r:id="rId50"/>
    <p:sldId id="264" r:id="rId51"/>
    <p:sldId id="332" r:id="rId52"/>
    <p:sldId id="291" r:id="rId53"/>
    <p:sldId id="293" r:id="rId54"/>
    <p:sldId id="294" r:id="rId55"/>
    <p:sldId id="292" r:id="rId56"/>
    <p:sldId id="265" r:id="rId57"/>
    <p:sldId id="266" r:id="rId58"/>
    <p:sldId id="267" r:id="rId59"/>
    <p:sldId id="295" r:id="rId60"/>
    <p:sldId id="296" r:id="rId61"/>
    <p:sldId id="321" r:id="rId62"/>
    <p:sldId id="317" r:id="rId63"/>
    <p:sldId id="318" r:id="rId64"/>
    <p:sldId id="319" r:id="rId65"/>
    <p:sldId id="320" r:id="rId66"/>
    <p:sldId id="327" r:id="rId67"/>
    <p:sldId id="334" r:id="rId68"/>
    <p:sldId id="335" r:id="rId69"/>
    <p:sldId id="322" r:id="rId70"/>
    <p:sldId id="329" r:id="rId71"/>
    <p:sldId id="32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Ballantyne, Herve" initials="BH" lastIdx="3" clrIdx="0">
    <p:extLst>
      <p:ext uri="{19B8F6BF-5375-455C-9EA6-DF929625EA0E}">
        <p15:presenceInfo xmlns:p15="http://schemas.microsoft.com/office/powerpoint/2012/main" xmlns="" userId="S-1-5-21-2094927150-201071529-617630493-243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680"/>
    <a:srgbClr val="43B02A"/>
    <a:srgbClr val="00A3E0"/>
    <a:srgbClr val="86BC25"/>
    <a:srgbClr val="005587"/>
    <a:srgbClr val="00ABAB"/>
    <a:srgbClr val="012169"/>
    <a:srgbClr val="63666A"/>
    <a:srgbClr val="00A1DE"/>
    <a:srgbClr val="9DD4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416" autoAdjust="0"/>
    <p:restoredTop sz="93979" autoAdjust="0"/>
  </p:normalViewPr>
  <p:slideViewPr>
    <p:cSldViewPr snapToGrid="0">
      <p:cViewPr varScale="1">
        <p:scale>
          <a:sx n="38" d="100"/>
          <a:sy n="38" d="100"/>
        </p:scale>
        <p:origin x="-966" y="-96"/>
      </p:cViewPr>
      <p:guideLst>
        <p:guide orient="horz" pos="2160"/>
        <p:guide pos="3840"/>
      </p:guideLst>
    </p:cSldViewPr>
  </p:slideViewPr>
  <p:notesTextViewPr>
    <p:cViewPr>
      <p:scale>
        <a:sx n="1" d="1"/>
        <a:sy n="1" d="1"/>
      </p:scale>
      <p:origin x="0" y="0"/>
    </p:cViewPr>
  </p:notesTextViewPr>
  <p:sorterViewPr>
    <p:cViewPr>
      <p:scale>
        <a:sx n="100" d="100"/>
        <a:sy n="100" d="100"/>
      </p:scale>
      <p:origin x="0" y="-68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doughnutChart>
        <c:varyColors val="1"/>
        <c:ser>
          <c:idx val="0"/>
          <c:order val="0"/>
          <c:tx>
            <c:strRef>
              <c:f>Sheet1!$B$1</c:f>
              <c:strCache>
                <c:ptCount val="1"/>
                <c:pt idx="0">
                  <c:v>Sales</c:v>
                </c:pt>
              </c:strCache>
            </c:strRef>
          </c:tx>
          <c:spPr>
            <a:ln>
              <a:noFill/>
            </a:ln>
          </c:spPr>
          <c:dPt>
            <c:idx val="0"/>
            <c:spPr>
              <a:solidFill>
                <a:schemeClr val="accent3"/>
              </a:solidFill>
              <a:ln>
                <a:noFill/>
              </a:ln>
            </c:spPr>
            <c:extLst xmlns:c16r2="http://schemas.microsoft.com/office/drawing/2015/06/chart">
              <c:ext xmlns:c16="http://schemas.microsoft.com/office/drawing/2014/chart" uri="{C3380CC4-5D6E-409C-BE32-E72D297353CC}">
                <c16:uniqueId val="{00000001-712C-4F88-BA98-8B79BA0E404F}"/>
              </c:ext>
            </c:extLst>
          </c:dPt>
          <c:dPt>
            <c:idx val="1"/>
            <c:spPr>
              <a:solidFill>
                <a:schemeClr val="accent5"/>
              </a:solidFill>
              <a:ln>
                <a:noFill/>
              </a:ln>
            </c:spPr>
            <c:extLst xmlns:c16r2="http://schemas.microsoft.com/office/drawing/2015/06/chart">
              <c:ext xmlns:c16="http://schemas.microsoft.com/office/drawing/2014/chart" uri="{C3380CC4-5D6E-409C-BE32-E72D297353CC}">
                <c16:uniqueId val="{00000003-712C-4F88-BA98-8B79BA0E404F}"/>
              </c:ext>
            </c:extLst>
          </c:dPt>
          <c:dPt>
            <c:idx val="2"/>
            <c:spPr>
              <a:solidFill>
                <a:schemeClr val="accent6"/>
              </a:solidFill>
              <a:ln>
                <a:noFill/>
              </a:ln>
            </c:spPr>
            <c:extLst xmlns:c16r2="http://schemas.microsoft.com/office/drawing/2015/06/chart">
              <c:ext xmlns:c16="http://schemas.microsoft.com/office/drawing/2014/chart" uri="{C3380CC4-5D6E-409C-BE32-E72D297353CC}">
                <c16:uniqueId val="{00000005-712C-4F88-BA98-8B79BA0E404F}"/>
              </c:ext>
            </c:extLst>
          </c:dPt>
          <c:cat>
            <c:strRef>
              <c:f>Sheet1!$A$2:$A$4</c:f>
              <c:strCache>
                <c:ptCount val="3"/>
                <c:pt idx="0">
                  <c:v>1st Qtr</c:v>
                </c:pt>
                <c:pt idx="1">
                  <c:v>2nd Qtr</c:v>
                </c:pt>
                <c:pt idx="2">
                  <c:v>3rd Qtr</c:v>
                </c:pt>
              </c:strCache>
            </c:strRef>
          </c:cat>
          <c:val>
            <c:numRef>
              <c:f>Sheet1!$B$2:$B$4</c:f>
              <c:numCache>
                <c:formatCode>0%</c:formatCode>
                <c:ptCount val="3"/>
                <c:pt idx="0">
                  <c:v>0.30000000000000004</c:v>
                </c:pt>
                <c:pt idx="1">
                  <c:v>0.30000000000000004</c:v>
                </c:pt>
                <c:pt idx="2">
                  <c:v>0.30000000000000004</c:v>
                </c:pt>
              </c:numCache>
            </c:numRef>
          </c:val>
          <c:extLst xmlns:c16r2="http://schemas.microsoft.com/office/drawing/2015/06/chart">
            <c:ext xmlns:c16="http://schemas.microsoft.com/office/drawing/2014/chart" uri="{C3380CC4-5D6E-409C-BE32-E72D297353CC}">
              <c16:uniqueId val="{00000008-712C-4F88-BA98-8B79BA0E404F}"/>
            </c:ext>
          </c:extLst>
        </c:ser>
        <c:dLbls/>
        <c:firstSliceAng val="0"/>
        <c:holeSize val="65"/>
      </c:doughnutChart>
    </c:plotArea>
    <c:plotVisOnly val="1"/>
    <c:dispBlanksAs val="zero"/>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2838504590499997"/>
          <c:y val="9.916663619343323E-2"/>
          <c:w val="0.78756398194330579"/>
          <c:h val="0.81717898401498801"/>
        </c:manualLayout>
      </c:layout>
      <c:doughnutChart>
        <c:varyColors val="1"/>
        <c:ser>
          <c:idx val="0"/>
          <c:order val="0"/>
          <c:tx>
            <c:strRef>
              <c:f>Sheet1!$B$1</c:f>
              <c:strCache>
                <c:ptCount val="1"/>
                <c:pt idx="0">
                  <c:v>Q1</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01-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03-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05-FB0B-428B-9C66-F08161958A40}"/>
              </c:ext>
            </c:extLst>
          </c:dPt>
          <c:cat>
            <c:strRef>
              <c:f>Sheet1!$A$2:$A$4</c:f>
              <c:strCache>
                <c:ptCount val="3"/>
                <c:pt idx="0">
                  <c:v> </c:v>
                </c:pt>
                <c:pt idx="1">
                  <c:v>Label A</c:v>
                </c:pt>
                <c:pt idx="2">
                  <c:v>Label A</c:v>
                </c:pt>
              </c:strCache>
            </c:strRef>
          </c:cat>
          <c:val>
            <c:numRef>
              <c:f>Sheet1!$B$2:$B$4</c:f>
              <c:numCache>
                <c:formatCode>General</c:formatCode>
                <c:ptCount val="3"/>
                <c:pt idx="0">
                  <c:v>0</c:v>
                </c:pt>
                <c:pt idx="1">
                  <c:v>90</c:v>
                </c:pt>
                <c:pt idx="2">
                  <c:v>100</c:v>
                </c:pt>
              </c:numCache>
            </c:numRef>
          </c:val>
          <c:extLst xmlns:c16r2="http://schemas.microsoft.com/office/drawing/2015/06/chart">
            <c:ext xmlns:c16="http://schemas.microsoft.com/office/drawing/2014/chart" uri="{C3380CC4-5D6E-409C-BE32-E72D297353CC}">
              <c16:uniqueId val="{00000012-FB0B-428B-9C66-F08161958A40}"/>
            </c:ext>
          </c:extLst>
        </c:ser>
        <c:ser>
          <c:idx val="1"/>
          <c:order val="1"/>
          <c:tx>
            <c:strRef>
              <c:f>Sheet1!$C$1</c:f>
              <c:strCache>
                <c:ptCount val="1"/>
                <c:pt idx="0">
                  <c:v>Q2</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14-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16-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18-FB0B-428B-9C66-F08161958A40}"/>
              </c:ext>
            </c:extLst>
          </c:dPt>
          <c:cat>
            <c:strRef>
              <c:f>Sheet1!$A$2:$A$4</c:f>
              <c:strCache>
                <c:ptCount val="3"/>
                <c:pt idx="0">
                  <c:v> </c:v>
                </c:pt>
                <c:pt idx="1">
                  <c:v>Label A</c:v>
                </c:pt>
                <c:pt idx="2">
                  <c:v>Label A</c:v>
                </c:pt>
              </c:strCache>
            </c:strRef>
          </c:cat>
          <c:val>
            <c:numRef>
              <c:f>Sheet1!$C$2:$C$4</c:f>
              <c:numCache>
                <c:formatCode>General</c:formatCode>
                <c:ptCount val="3"/>
                <c:pt idx="0">
                  <c:v>0</c:v>
                </c:pt>
                <c:pt idx="1">
                  <c:v>80</c:v>
                </c:pt>
                <c:pt idx="2">
                  <c:v>100</c:v>
                </c:pt>
              </c:numCache>
            </c:numRef>
          </c:val>
          <c:extLst xmlns:c16r2="http://schemas.microsoft.com/office/drawing/2015/06/chart">
            <c:ext xmlns:c16="http://schemas.microsoft.com/office/drawing/2014/chart" uri="{C3380CC4-5D6E-409C-BE32-E72D297353CC}">
              <c16:uniqueId val="{00000019-FB0B-428B-9C66-F08161958A40}"/>
            </c:ext>
          </c:extLst>
        </c:ser>
        <c:ser>
          <c:idx val="2"/>
          <c:order val="2"/>
          <c:tx>
            <c:strRef>
              <c:f>Sheet1!$D$1</c:f>
              <c:strCache>
                <c:ptCount val="1"/>
                <c:pt idx="0">
                  <c:v>Q3</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1B-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1D-FB0B-428B-9C66-F08161958A40}"/>
              </c:ext>
            </c:extLst>
          </c:dPt>
          <c:dPt>
            <c:idx val="2"/>
            <c:spPr>
              <a:solidFill>
                <a:schemeClr val="accent3"/>
              </a:solidFill>
              <a:ln w="63500">
                <a:solidFill>
                  <a:schemeClr val="bg1"/>
                </a:solidFill>
              </a:ln>
              <a:effectLst/>
            </c:spPr>
            <c:extLst xmlns:c16r2="http://schemas.microsoft.com/office/drawing/2015/06/chart">
              <c:ext xmlns:c16="http://schemas.microsoft.com/office/drawing/2014/chart" uri="{C3380CC4-5D6E-409C-BE32-E72D297353CC}">
                <c16:uniqueId val="{0000001F-FB0B-428B-9C66-F08161958A40}"/>
              </c:ext>
            </c:extLst>
          </c:dPt>
          <c:cat>
            <c:strRef>
              <c:f>Sheet1!$A$2:$A$4</c:f>
              <c:strCache>
                <c:ptCount val="3"/>
                <c:pt idx="0">
                  <c:v> </c:v>
                </c:pt>
                <c:pt idx="1">
                  <c:v>Label A</c:v>
                </c:pt>
                <c:pt idx="2">
                  <c:v>Label A</c:v>
                </c:pt>
              </c:strCache>
            </c:strRef>
          </c:cat>
          <c:val>
            <c:numRef>
              <c:f>Sheet1!$D$2:$D$4</c:f>
              <c:numCache>
                <c:formatCode>General</c:formatCode>
                <c:ptCount val="3"/>
                <c:pt idx="0">
                  <c:v>0</c:v>
                </c:pt>
                <c:pt idx="1">
                  <c:v>70</c:v>
                </c:pt>
                <c:pt idx="2">
                  <c:v>100</c:v>
                </c:pt>
              </c:numCache>
            </c:numRef>
          </c:val>
          <c:extLst xmlns:c16r2="http://schemas.microsoft.com/office/drawing/2015/06/chart">
            <c:ext xmlns:c16="http://schemas.microsoft.com/office/drawing/2014/chart" uri="{C3380CC4-5D6E-409C-BE32-E72D297353CC}">
              <c16:uniqueId val="{00000020-FB0B-428B-9C66-F08161958A40}"/>
            </c:ext>
          </c:extLst>
        </c:ser>
        <c:ser>
          <c:idx val="3"/>
          <c:order val="3"/>
          <c:tx>
            <c:strRef>
              <c:f>Sheet1!$E$1</c:f>
              <c:strCache>
                <c:ptCount val="1"/>
                <c:pt idx="0">
                  <c:v>Q4</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22-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24-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26-FB0B-428B-9C66-F08161958A40}"/>
              </c:ext>
            </c:extLst>
          </c:dPt>
          <c:cat>
            <c:strRef>
              <c:f>Sheet1!$A$2:$A$4</c:f>
              <c:strCache>
                <c:ptCount val="3"/>
                <c:pt idx="0">
                  <c:v> </c:v>
                </c:pt>
                <c:pt idx="1">
                  <c:v>Label A</c:v>
                </c:pt>
                <c:pt idx="2">
                  <c:v>Label A</c:v>
                </c:pt>
              </c:strCache>
            </c:strRef>
          </c:cat>
          <c:val>
            <c:numRef>
              <c:f>Sheet1!$E$2:$E$4</c:f>
              <c:numCache>
                <c:formatCode>General</c:formatCode>
                <c:ptCount val="3"/>
                <c:pt idx="0">
                  <c:v>0</c:v>
                </c:pt>
                <c:pt idx="1">
                  <c:v>60</c:v>
                </c:pt>
                <c:pt idx="2">
                  <c:v>100</c:v>
                </c:pt>
              </c:numCache>
            </c:numRef>
          </c:val>
          <c:extLst xmlns:c16r2="http://schemas.microsoft.com/office/drawing/2015/06/chart">
            <c:ext xmlns:c16="http://schemas.microsoft.com/office/drawing/2014/chart" uri="{C3380CC4-5D6E-409C-BE32-E72D297353CC}">
              <c16:uniqueId val="{00000027-FB0B-428B-9C66-F08161958A40}"/>
            </c:ext>
          </c:extLst>
        </c:ser>
        <c:ser>
          <c:idx val="4"/>
          <c:order val="4"/>
          <c:tx>
            <c:strRef>
              <c:f>Sheet1!$F$1</c:f>
              <c:strCache>
                <c:ptCount val="1"/>
                <c:pt idx="0">
                  <c:v>Q42</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29-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2B-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2D-FB0B-428B-9C66-F08161958A40}"/>
              </c:ext>
            </c:extLst>
          </c:dPt>
          <c:cat>
            <c:strRef>
              <c:f>Sheet1!$A$2:$A$4</c:f>
              <c:strCache>
                <c:ptCount val="3"/>
                <c:pt idx="0">
                  <c:v> </c:v>
                </c:pt>
                <c:pt idx="1">
                  <c:v>Label A</c:v>
                </c:pt>
                <c:pt idx="2">
                  <c:v>Label A</c:v>
                </c:pt>
              </c:strCache>
            </c:strRef>
          </c:cat>
          <c:val>
            <c:numRef>
              <c:f>Sheet1!$F$2:$F$4</c:f>
              <c:numCache>
                <c:formatCode>General</c:formatCode>
                <c:ptCount val="3"/>
                <c:pt idx="0">
                  <c:v>0</c:v>
                </c:pt>
                <c:pt idx="1">
                  <c:v>50</c:v>
                </c:pt>
                <c:pt idx="2">
                  <c:v>100</c:v>
                </c:pt>
              </c:numCache>
            </c:numRef>
          </c:val>
          <c:extLst xmlns:c16r2="http://schemas.microsoft.com/office/drawing/2015/06/chart">
            <c:ext xmlns:c16="http://schemas.microsoft.com/office/drawing/2014/chart" uri="{C3380CC4-5D6E-409C-BE32-E72D297353CC}">
              <c16:uniqueId val="{0000002E-FB0B-428B-9C66-F08161958A40}"/>
            </c:ext>
          </c:extLst>
        </c:ser>
        <c:ser>
          <c:idx val="5"/>
          <c:order val="5"/>
          <c:tx>
            <c:strRef>
              <c:f>Sheet1!$G$1</c:f>
              <c:strCache>
                <c:ptCount val="1"/>
                <c:pt idx="0">
                  <c:v>Q43</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30-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32-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34-FB0B-428B-9C66-F08161958A40}"/>
              </c:ext>
            </c:extLst>
          </c:dPt>
          <c:cat>
            <c:strRef>
              <c:f>Sheet1!$A$2:$A$4</c:f>
              <c:strCache>
                <c:ptCount val="3"/>
                <c:pt idx="0">
                  <c:v> </c:v>
                </c:pt>
                <c:pt idx="1">
                  <c:v>Label A</c:v>
                </c:pt>
                <c:pt idx="2">
                  <c:v>Label A</c:v>
                </c:pt>
              </c:strCache>
            </c:strRef>
          </c:cat>
          <c:val>
            <c:numRef>
              <c:f>Sheet1!$G$2:$G$4</c:f>
              <c:numCache>
                <c:formatCode>General</c:formatCode>
                <c:ptCount val="3"/>
                <c:pt idx="0">
                  <c:v>0</c:v>
                </c:pt>
                <c:pt idx="1">
                  <c:v>40</c:v>
                </c:pt>
                <c:pt idx="2">
                  <c:v>100</c:v>
                </c:pt>
              </c:numCache>
            </c:numRef>
          </c:val>
          <c:extLst xmlns:c16r2="http://schemas.microsoft.com/office/drawing/2015/06/chart">
            <c:ext xmlns:c16="http://schemas.microsoft.com/office/drawing/2014/chart" uri="{C3380CC4-5D6E-409C-BE32-E72D297353CC}">
              <c16:uniqueId val="{00000035-FB0B-428B-9C66-F08161958A40}"/>
            </c:ext>
          </c:extLst>
        </c:ser>
        <c:ser>
          <c:idx val="6"/>
          <c:order val="6"/>
          <c:tx>
            <c:strRef>
              <c:f>Sheet1!$H$1</c:f>
              <c:strCache>
                <c:ptCount val="1"/>
                <c:pt idx="0">
                  <c:v>Q44</c:v>
                </c:pt>
              </c:strCache>
            </c:strRef>
          </c:tx>
          <c:spPr>
            <a:ln w="63500">
              <a:solidFill>
                <a:schemeClr val="bg1"/>
              </a:solidFill>
            </a:ln>
          </c:spPr>
          <c:dPt>
            <c:idx val="0"/>
            <c:spPr>
              <a:solidFill>
                <a:schemeClr val="accent2"/>
              </a:solidFill>
              <a:ln w="63500">
                <a:solidFill>
                  <a:schemeClr val="bg1"/>
                </a:solidFill>
              </a:ln>
              <a:effectLst/>
            </c:spPr>
            <c:extLst xmlns:c16r2="http://schemas.microsoft.com/office/drawing/2015/06/chart">
              <c:ext xmlns:c16="http://schemas.microsoft.com/office/drawing/2014/chart" uri="{C3380CC4-5D6E-409C-BE32-E72D297353CC}">
                <c16:uniqueId val="{00000037-FB0B-428B-9C66-F08161958A40}"/>
              </c:ext>
            </c:extLst>
          </c:dPt>
          <c:dPt>
            <c:idx val="1"/>
            <c:spPr>
              <a:noFill/>
              <a:ln w="63500">
                <a:solidFill>
                  <a:schemeClr val="bg1"/>
                </a:solidFill>
              </a:ln>
              <a:effectLst/>
            </c:spPr>
            <c:extLst xmlns:c16r2="http://schemas.microsoft.com/office/drawing/2015/06/chart">
              <c:ext xmlns:c16="http://schemas.microsoft.com/office/drawing/2014/chart" uri="{C3380CC4-5D6E-409C-BE32-E72D297353CC}">
                <c16:uniqueId val="{00000039-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3B-FB0B-428B-9C66-F08161958A40}"/>
              </c:ext>
            </c:extLst>
          </c:dPt>
          <c:cat>
            <c:strRef>
              <c:f>Sheet1!$A$2:$A$4</c:f>
              <c:strCache>
                <c:ptCount val="3"/>
                <c:pt idx="0">
                  <c:v> </c:v>
                </c:pt>
                <c:pt idx="1">
                  <c:v>Label A</c:v>
                </c:pt>
                <c:pt idx="2">
                  <c:v>Label A</c:v>
                </c:pt>
              </c:strCache>
            </c:strRef>
          </c:cat>
          <c:val>
            <c:numRef>
              <c:f>Sheet1!$H$2:$H$4</c:f>
              <c:numCache>
                <c:formatCode>General</c:formatCode>
                <c:ptCount val="3"/>
                <c:pt idx="0">
                  <c:v>0</c:v>
                </c:pt>
                <c:pt idx="1">
                  <c:v>30</c:v>
                </c:pt>
                <c:pt idx="2">
                  <c:v>100</c:v>
                </c:pt>
              </c:numCache>
            </c:numRef>
          </c:val>
          <c:extLst xmlns:c16r2="http://schemas.microsoft.com/office/drawing/2015/06/chart">
            <c:ext xmlns:c16="http://schemas.microsoft.com/office/drawing/2014/chart" uri="{C3380CC4-5D6E-409C-BE32-E72D297353CC}">
              <c16:uniqueId val="{0000003C-FB0B-428B-9C66-F08161958A40}"/>
            </c:ext>
          </c:extLst>
        </c:ser>
        <c:ser>
          <c:idx val="7"/>
          <c:order val="7"/>
          <c:tx>
            <c:strRef>
              <c:f>Sheet1!$I$1</c:f>
              <c:strCache>
                <c:ptCount val="1"/>
                <c:pt idx="0">
                  <c:v>Q45</c:v>
                </c:pt>
              </c:strCache>
            </c:strRef>
          </c:tx>
          <c:spPr>
            <a:ln>
              <a:solidFill>
                <a:schemeClr val="bg1"/>
              </a:solidFill>
            </a:ln>
          </c:spPr>
          <c:dPt>
            <c:idx val="0"/>
            <c:spPr>
              <a:solidFill>
                <a:schemeClr val="accent2"/>
              </a:solidFill>
              <a:ln>
                <a:solidFill>
                  <a:schemeClr val="bg1"/>
                </a:solidFill>
              </a:ln>
              <a:effectLst/>
            </c:spPr>
            <c:extLst xmlns:c16r2="http://schemas.microsoft.com/office/drawing/2015/06/chart">
              <c:ext xmlns:c16="http://schemas.microsoft.com/office/drawing/2014/chart" uri="{C3380CC4-5D6E-409C-BE32-E72D297353CC}">
                <c16:uniqueId val="{0000003E-FB0B-428B-9C66-F08161958A40}"/>
              </c:ext>
            </c:extLst>
          </c:dPt>
          <c:dPt>
            <c:idx val="1"/>
            <c:spPr>
              <a:noFill/>
              <a:ln>
                <a:solidFill>
                  <a:schemeClr val="bg1"/>
                </a:solidFill>
              </a:ln>
              <a:effectLst/>
            </c:spPr>
            <c:extLst xmlns:c16r2="http://schemas.microsoft.com/office/drawing/2015/06/chart">
              <c:ext xmlns:c16="http://schemas.microsoft.com/office/drawing/2014/chart" uri="{C3380CC4-5D6E-409C-BE32-E72D297353CC}">
                <c16:uniqueId val="{00000040-FB0B-428B-9C66-F08161958A40}"/>
              </c:ext>
            </c:extLst>
          </c:dPt>
          <c:dPt>
            <c:idx val="2"/>
            <c:spPr>
              <a:solidFill>
                <a:schemeClr val="accent6"/>
              </a:solidFill>
              <a:ln w="63500">
                <a:solidFill>
                  <a:schemeClr val="bg1"/>
                </a:solidFill>
              </a:ln>
              <a:effectLst/>
            </c:spPr>
            <c:extLst xmlns:c16r2="http://schemas.microsoft.com/office/drawing/2015/06/chart">
              <c:ext xmlns:c16="http://schemas.microsoft.com/office/drawing/2014/chart" uri="{C3380CC4-5D6E-409C-BE32-E72D297353CC}">
                <c16:uniqueId val="{00000042-FB0B-428B-9C66-F08161958A40}"/>
              </c:ext>
            </c:extLst>
          </c:dPt>
          <c:cat>
            <c:strRef>
              <c:f>Sheet1!$A$2:$A$4</c:f>
              <c:strCache>
                <c:ptCount val="3"/>
                <c:pt idx="0">
                  <c:v> </c:v>
                </c:pt>
                <c:pt idx="1">
                  <c:v>Label A</c:v>
                </c:pt>
                <c:pt idx="2">
                  <c:v>Label A</c:v>
                </c:pt>
              </c:strCache>
            </c:strRef>
          </c:cat>
          <c:val>
            <c:numRef>
              <c:f>Sheet1!$I$2:$I$4</c:f>
              <c:numCache>
                <c:formatCode>General</c:formatCode>
                <c:ptCount val="3"/>
                <c:pt idx="0">
                  <c:v>0</c:v>
                </c:pt>
                <c:pt idx="1">
                  <c:v>20</c:v>
                </c:pt>
                <c:pt idx="2">
                  <c:v>100</c:v>
                </c:pt>
              </c:numCache>
            </c:numRef>
          </c:val>
          <c:extLst xmlns:c16r2="http://schemas.microsoft.com/office/drawing/2015/06/chart">
            <c:ext xmlns:c16="http://schemas.microsoft.com/office/drawing/2014/chart" uri="{C3380CC4-5D6E-409C-BE32-E72D297353CC}">
              <c16:uniqueId val="{00000043-FB0B-428B-9C66-F08161958A40}"/>
            </c:ext>
          </c:extLst>
        </c:ser>
        <c:dLbls/>
        <c:firstSliceAng val="0"/>
        <c:holeSize val="50"/>
      </c:doughnutChart>
      <c:spPr>
        <a:noFill/>
        <a:ln>
          <a:noFill/>
        </a:ln>
        <a:effectLst/>
      </c:spPr>
    </c:plotArea>
    <c:plotVisOnly val="1"/>
    <c:dispBlanksAs val="zero"/>
  </c:chart>
  <c:spPr>
    <a:noFill/>
    <a:ln w="9525" cap="flat" cmpd="sng" algn="ctr">
      <a:noFill/>
      <a:prstDash val="soli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 of Population by Emirates </a:t>
            </a:r>
          </a:p>
        </c:rich>
      </c:tx>
      <c:spPr>
        <a:noFill/>
        <a:ln>
          <a:noFill/>
        </a:ln>
        <a:effectLst/>
      </c:spPr>
    </c:title>
    <c:plotArea>
      <c:layout/>
      <c:barChart>
        <c:barDir val="col"/>
        <c:grouping val="clustered"/>
        <c:ser>
          <c:idx val="0"/>
          <c:order val="0"/>
          <c:tx>
            <c:strRef>
              <c:f>Sheet1!$C$3</c:f>
              <c:strCache>
                <c:ptCount val="1"/>
              </c:strCache>
            </c:strRef>
          </c:tx>
          <c:spPr>
            <a:solidFill>
              <a:schemeClr val="accent1"/>
            </a:solidFill>
            <a:ln>
              <a:noFill/>
            </a:ln>
            <a:effectLst/>
          </c:spPr>
          <c:cat>
            <c:strRef>
              <c:f>Sheet1!$B$4:$B$7</c:f>
              <c:strCache>
                <c:ptCount val="4"/>
                <c:pt idx="0">
                  <c:v>Abu Dhabi</c:v>
                </c:pt>
                <c:pt idx="1">
                  <c:v>Dubai</c:v>
                </c:pt>
                <c:pt idx="2">
                  <c:v>Sharjah</c:v>
                </c:pt>
                <c:pt idx="3">
                  <c:v>Other emirates</c:v>
                </c:pt>
              </c:strCache>
            </c:strRef>
          </c:cat>
          <c:val>
            <c:numRef>
              <c:f>Sheet1!$C$4:$C$7</c:f>
              <c:numCache>
                <c:formatCode>General</c:formatCode>
                <c:ptCount val="4"/>
                <c:pt idx="0">
                  <c:v>27</c:v>
                </c:pt>
                <c:pt idx="1">
                  <c:v>24</c:v>
                </c:pt>
                <c:pt idx="2">
                  <c:v>15</c:v>
                </c:pt>
                <c:pt idx="3">
                  <c:v>34</c:v>
                </c:pt>
              </c:numCache>
            </c:numRef>
          </c:val>
          <c:extLst xmlns:c16r2="http://schemas.microsoft.com/office/drawing/2015/06/chart">
            <c:ext xmlns:c16="http://schemas.microsoft.com/office/drawing/2014/chart" uri="{C3380CC4-5D6E-409C-BE32-E72D297353CC}">
              <c16:uniqueId val="{00000000-6944-4D00-9547-CD19D7818AF3}"/>
            </c:ext>
          </c:extLst>
        </c:ser>
        <c:dLbls/>
        <c:gapWidth val="219"/>
        <c:overlap val="-27"/>
        <c:axId val="107915520"/>
        <c:axId val="107917312"/>
      </c:barChart>
      <c:catAx>
        <c:axId val="1079155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7917312"/>
        <c:crosses val="autoZero"/>
        <c:auto val="1"/>
        <c:lblAlgn val="ctr"/>
        <c:lblOffset val="100"/>
      </c:catAx>
      <c:valAx>
        <c:axId val="1079173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7915520"/>
        <c:crosses val="autoZero"/>
        <c:crossBetween val="between"/>
      </c:valAx>
      <c:spPr>
        <a:noFill/>
        <a:ln>
          <a:noFill/>
        </a:ln>
        <a:effectLst/>
      </c:spPr>
    </c:plotArea>
    <c:plotVisOnly val="1"/>
    <c:dispBlanksAs val="gap"/>
  </c:chart>
  <c:spPr>
    <a:noFill/>
    <a:ln>
      <a:noFill/>
    </a:ln>
    <a:effectLst/>
  </c:spPr>
  <c:txPr>
    <a:bodyPr/>
    <a:lstStyle/>
    <a:p>
      <a:pPr>
        <a:defRPr>
          <a:solidFill>
            <a:schemeClr val="bg1"/>
          </a:solidFil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plotArea>
      <c:layout/>
      <c:lineChart>
        <c:grouping val="standard"/>
        <c:ser>
          <c:idx val="0"/>
          <c:order val="0"/>
          <c:tx>
            <c:strRef>
              <c:f>Sheet1!$B$22</c:f>
              <c:strCache>
                <c:ptCount val="1"/>
                <c:pt idx="0">
                  <c:v>Nominal GDP (US$ bn)</c:v>
                </c:pt>
              </c:strCache>
            </c:strRef>
          </c:tx>
          <c:spPr>
            <a:ln w="28575" cap="rnd">
              <a:solidFill>
                <a:schemeClr val="accent1"/>
              </a:solidFill>
              <a:round/>
            </a:ln>
            <a:effectLst/>
          </c:spPr>
          <c:marker>
            <c:symbol val="none"/>
          </c:marker>
          <c:cat>
            <c:strRef>
              <c:f>Sheet1!$C$21:$I$21</c:f>
              <c:strCache>
                <c:ptCount val="7"/>
                <c:pt idx="0">
                  <c:v>2015a</c:v>
                </c:pt>
                <c:pt idx="1">
                  <c:v>2016a</c:v>
                </c:pt>
                <c:pt idx="2">
                  <c:v>2017a</c:v>
                </c:pt>
                <c:pt idx="3">
                  <c:v>2018a</c:v>
                </c:pt>
                <c:pt idx="4">
                  <c:v>2019b</c:v>
                </c:pt>
                <c:pt idx="5">
                  <c:v>2020c</c:v>
                </c:pt>
                <c:pt idx="6">
                  <c:v>2021c</c:v>
                </c:pt>
              </c:strCache>
            </c:strRef>
          </c:cat>
          <c:val>
            <c:numRef>
              <c:f>Sheet1!$C$22:$I$22</c:f>
              <c:numCache>
                <c:formatCode>General</c:formatCode>
                <c:ptCount val="7"/>
                <c:pt idx="0">
                  <c:v>358.1</c:v>
                </c:pt>
                <c:pt idx="1">
                  <c:v>357</c:v>
                </c:pt>
                <c:pt idx="2">
                  <c:v>377.6</c:v>
                </c:pt>
                <c:pt idx="3">
                  <c:v>414.1</c:v>
                </c:pt>
                <c:pt idx="4">
                  <c:v>415.2</c:v>
                </c:pt>
                <c:pt idx="5">
                  <c:v>427.9</c:v>
                </c:pt>
                <c:pt idx="6">
                  <c:v>456.3</c:v>
                </c:pt>
              </c:numCache>
            </c:numRef>
          </c:val>
          <c:extLst xmlns:c16r2="http://schemas.microsoft.com/office/drawing/2015/06/chart">
            <c:ext xmlns:c16="http://schemas.microsoft.com/office/drawing/2014/chart" uri="{C3380CC4-5D6E-409C-BE32-E72D297353CC}">
              <c16:uniqueId val="{00000000-523C-4495-BE44-0952073A09A7}"/>
            </c:ext>
          </c:extLst>
        </c:ser>
        <c:dLbls/>
        <c:marker val="1"/>
        <c:axId val="108876160"/>
        <c:axId val="108877696"/>
      </c:lineChart>
      <c:catAx>
        <c:axId val="1088761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8877696"/>
        <c:crosses val="autoZero"/>
        <c:auto val="1"/>
        <c:lblAlgn val="ctr"/>
        <c:lblOffset val="100"/>
      </c:catAx>
      <c:valAx>
        <c:axId val="108877696"/>
        <c:scaling>
          <c:orientation val="minMax"/>
          <c:min val="32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8876160"/>
        <c:crosses val="autoZero"/>
        <c:crossBetween val="between"/>
      </c:valAx>
      <c:spPr>
        <a:noFill/>
        <a:ln>
          <a:noFill/>
        </a:ln>
        <a:effectLst/>
      </c:spPr>
    </c:plotArea>
    <c:plotVisOnly val="1"/>
    <c:dispBlanksAs val="gap"/>
  </c:chart>
  <c:spPr>
    <a:noFill/>
    <a:ln>
      <a:noFill/>
    </a:ln>
    <a:effectLst/>
  </c:spPr>
  <c:txPr>
    <a:bodyPr/>
    <a:lstStyle/>
    <a:p>
      <a:pPr>
        <a:defRPr>
          <a:solidFill>
            <a:schemeClr val="bg1"/>
          </a:solidFill>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DD5256-110A-4483-82AF-C4C5FC9D0726}" type="doc">
      <dgm:prSet loTypeId="urn:microsoft.com/office/officeart/2005/8/layout/arrow2" loCatId="process" qsTypeId="urn:microsoft.com/office/officeart/2005/8/quickstyle/simple1" qsCatId="simple" csTypeId="urn:microsoft.com/office/officeart/2005/8/colors/accent1_2" csCatId="accent1" phldr="1"/>
      <dgm:spPr/>
    </dgm:pt>
    <dgm:pt modelId="{CD490A3C-2D07-40DB-8BA1-DDC09C00EA70}">
      <dgm:prSet phldrT="[Text]" custT="1"/>
      <dgm:spPr>
        <a:xfrm>
          <a:off x="1879011" y="3337567"/>
          <a:ext cx="1479048" cy="658113"/>
        </a:xfrm>
        <a:prstGeom prst="rect">
          <a:avLst/>
        </a:prstGeom>
        <a:noFill/>
        <a:ln>
          <a:noFill/>
        </a:ln>
        <a:effectLst/>
      </dgm:spPr>
      <dgm:t>
        <a:bodyPr anchor="ctr" anchorCtr="0"/>
        <a:lstStyle/>
        <a:p>
          <a:pPr>
            <a:lnSpc>
              <a:spcPct val="100000"/>
            </a:lnSpc>
            <a:spcBef>
              <a:spcPts val="300"/>
            </a:spcBef>
            <a:spcAft>
              <a:spcPts val="0"/>
            </a:spcAft>
          </a:pPr>
          <a:r>
            <a:rPr lang="de-DE" sz="1000" b="1" dirty="0" smtClean="0">
              <a:solidFill>
                <a:srgbClr val="313131"/>
              </a:solidFill>
              <a:latin typeface="+mj-lt"/>
              <a:ea typeface="+mn-ea"/>
              <a:cs typeface="+mn-cs"/>
            </a:rPr>
            <a:t>Industry 1.0</a:t>
          </a:r>
        </a:p>
        <a:p>
          <a:pPr>
            <a:lnSpc>
              <a:spcPct val="100000"/>
            </a:lnSpc>
            <a:spcBef>
              <a:spcPts val="300"/>
            </a:spcBef>
            <a:spcAft>
              <a:spcPts val="0"/>
            </a:spcAft>
          </a:pPr>
          <a:r>
            <a:rPr lang="en-US" sz="1000" noProof="0" dirty="0" smtClean="0">
              <a:solidFill>
                <a:srgbClr val="313131"/>
              </a:solidFill>
              <a:latin typeface="+mj-lt"/>
              <a:ea typeface="+mn-ea"/>
              <a:cs typeface="+mn-cs"/>
            </a:rPr>
            <a:t>late 18th century</a:t>
          </a:r>
          <a:endParaRPr lang="en-US" sz="1000" noProof="0" dirty="0">
            <a:solidFill>
              <a:srgbClr val="313131"/>
            </a:solidFill>
            <a:latin typeface="+mj-lt"/>
            <a:ea typeface="+mn-ea"/>
            <a:cs typeface="+mn-cs"/>
          </a:endParaRPr>
        </a:p>
      </dgm:t>
    </dgm:pt>
    <dgm:pt modelId="{C352DCD9-E6F9-49ED-91C9-BEA8A9B73749}" type="parTrans" cxnId="{207203C4-45ED-4212-99CF-2813D723EB66}">
      <dgm:prSet/>
      <dgm:spPr/>
      <dgm:t>
        <a:bodyPr/>
        <a:lstStyle/>
        <a:p>
          <a:endParaRPr lang="de-DE" sz="1200"/>
        </a:p>
      </dgm:t>
    </dgm:pt>
    <dgm:pt modelId="{D9BAD2D1-F7F0-4D32-AA19-8B5C2CF009EC}" type="sibTrans" cxnId="{207203C4-45ED-4212-99CF-2813D723EB66}">
      <dgm:prSet/>
      <dgm:spPr/>
      <dgm:t>
        <a:bodyPr/>
        <a:lstStyle/>
        <a:p>
          <a:endParaRPr lang="de-DE" sz="1200"/>
        </a:p>
      </dgm:t>
    </dgm:pt>
    <dgm:pt modelId="{D432FCC8-3ABA-4112-BC09-9ABB767DD640}">
      <dgm:prSet phldrT="[Text]" custT="1"/>
      <dgm:spPr>
        <a:xfrm>
          <a:off x="3142177" y="2523891"/>
          <a:ext cx="1814168" cy="597348"/>
        </a:xfrm>
        <a:prstGeom prst="rect">
          <a:avLst/>
        </a:prstGeom>
        <a:noFill/>
        <a:ln>
          <a:noFill/>
        </a:ln>
        <a:effectLst/>
      </dgm:spPr>
      <dgm:t>
        <a:bodyPr anchor="ctr" anchorCtr="0"/>
        <a:lstStyle/>
        <a:p>
          <a:pPr>
            <a:lnSpc>
              <a:spcPct val="100000"/>
            </a:lnSpc>
            <a:spcBef>
              <a:spcPts val="300"/>
            </a:spcBef>
            <a:spcAft>
              <a:spcPts val="0"/>
            </a:spcAft>
          </a:pPr>
          <a:r>
            <a:rPr lang="de-DE" sz="1000" b="1" dirty="0" smtClean="0">
              <a:solidFill>
                <a:srgbClr val="313131"/>
              </a:solidFill>
              <a:latin typeface="+mj-lt"/>
              <a:ea typeface="+mn-ea"/>
              <a:cs typeface="+mn-cs"/>
            </a:rPr>
            <a:t>Industry 2.0</a:t>
          </a:r>
        </a:p>
        <a:p>
          <a:pPr>
            <a:lnSpc>
              <a:spcPct val="100000"/>
            </a:lnSpc>
            <a:spcBef>
              <a:spcPts val="300"/>
            </a:spcBef>
            <a:spcAft>
              <a:spcPts val="0"/>
            </a:spcAft>
          </a:pPr>
          <a:r>
            <a:rPr lang="en-US" sz="1000" noProof="0" dirty="0" smtClean="0">
              <a:solidFill>
                <a:srgbClr val="313131"/>
              </a:solidFill>
              <a:latin typeface="+mj-lt"/>
              <a:ea typeface="+mn-ea"/>
              <a:cs typeface="+mn-cs"/>
            </a:rPr>
            <a:t>early 20th century</a:t>
          </a:r>
          <a:endParaRPr lang="en-US" sz="1000" noProof="0" dirty="0">
            <a:solidFill>
              <a:srgbClr val="313131"/>
            </a:solidFill>
            <a:latin typeface="+mj-lt"/>
            <a:ea typeface="+mn-ea"/>
            <a:cs typeface="+mn-cs"/>
          </a:endParaRPr>
        </a:p>
      </dgm:t>
    </dgm:pt>
    <dgm:pt modelId="{DE4CE7E2-FDA1-4B1C-A3C7-B8627D9CEFBC}" type="parTrans" cxnId="{D6C5B0B4-EED6-46F1-9CE2-DDB639295DA4}">
      <dgm:prSet/>
      <dgm:spPr/>
      <dgm:t>
        <a:bodyPr/>
        <a:lstStyle/>
        <a:p>
          <a:endParaRPr lang="de-DE" sz="1200"/>
        </a:p>
      </dgm:t>
    </dgm:pt>
    <dgm:pt modelId="{4D9056B0-E106-43CA-A441-BE0588B0B8DB}" type="sibTrans" cxnId="{D6C5B0B4-EED6-46F1-9CE2-DDB639295DA4}">
      <dgm:prSet/>
      <dgm:spPr/>
      <dgm:t>
        <a:bodyPr/>
        <a:lstStyle/>
        <a:p>
          <a:endParaRPr lang="de-DE" sz="1200"/>
        </a:p>
      </dgm:t>
    </dgm:pt>
    <dgm:pt modelId="{C4DF841D-4150-49A7-A8A8-6303827E11EA}">
      <dgm:prSet custT="1"/>
      <dgm:spPr>
        <a:xfrm>
          <a:off x="4604440" y="1979552"/>
          <a:ext cx="1913327" cy="536997"/>
        </a:xfrm>
        <a:prstGeom prst="rect">
          <a:avLst/>
        </a:prstGeom>
        <a:noFill/>
        <a:ln>
          <a:noFill/>
        </a:ln>
        <a:effectLst/>
      </dgm:spPr>
      <dgm:t>
        <a:bodyPr anchor="ctr" anchorCtr="0"/>
        <a:lstStyle/>
        <a:p>
          <a:pPr>
            <a:lnSpc>
              <a:spcPct val="100000"/>
            </a:lnSpc>
            <a:spcBef>
              <a:spcPts val="300"/>
            </a:spcBef>
            <a:spcAft>
              <a:spcPts val="0"/>
            </a:spcAft>
          </a:pPr>
          <a:r>
            <a:rPr lang="de-DE" sz="1000" b="1" dirty="0" smtClean="0">
              <a:solidFill>
                <a:srgbClr val="313131"/>
              </a:solidFill>
              <a:latin typeface="+mj-lt"/>
              <a:ea typeface="+mn-ea"/>
              <a:cs typeface="+mn-cs"/>
            </a:rPr>
            <a:t>Industry 3.0</a:t>
          </a:r>
        </a:p>
        <a:p>
          <a:pPr>
            <a:lnSpc>
              <a:spcPct val="100000"/>
            </a:lnSpc>
            <a:spcBef>
              <a:spcPts val="300"/>
            </a:spcBef>
            <a:spcAft>
              <a:spcPts val="0"/>
            </a:spcAft>
          </a:pPr>
          <a:r>
            <a:rPr lang="de-DE" sz="1000" dirty="0" smtClean="0">
              <a:solidFill>
                <a:srgbClr val="313131"/>
              </a:solidFill>
              <a:latin typeface="+mj-lt"/>
              <a:ea typeface="+mn-ea"/>
              <a:cs typeface="+mn-cs"/>
            </a:rPr>
            <a:t>1970s</a:t>
          </a:r>
          <a:endParaRPr lang="de-DE" sz="1000" dirty="0">
            <a:solidFill>
              <a:srgbClr val="313131"/>
            </a:solidFill>
            <a:latin typeface="+mj-lt"/>
            <a:ea typeface="+mn-ea"/>
            <a:cs typeface="+mn-cs"/>
          </a:endParaRPr>
        </a:p>
      </dgm:t>
    </dgm:pt>
    <dgm:pt modelId="{8845FE5C-D0A6-49C8-BC9B-CE21EB5DCFBA}" type="parTrans" cxnId="{B3D6C771-EBED-4DE4-A722-2C25353E4DC1}">
      <dgm:prSet/>
      <dgm:spPr/>
      <dgm:t>
        <a:bodyPr/>
        <a:lstStyle/>
        <a:p>
          <a:endParaRPr lang="de-DE" sz="1200"/>
        </a:p>
      </dgm:t>
    </dgm:pt>
    <dgm:pt modelId="{677E40CC-8744-42D1-B2D0-DF6F76B200CC}" type="sibTrans" cxnId="{B3D6C771-EBED-4DE4-A722-2C25353E4DC1}">
      <dgm:prSet/>
      <dgm:spPr/>
      <dgm:t>
        <a:bodyPr/>
        <a:lstStyle/>
        <a:p>
          <a:endParaRPr lang="de-DE" sz="1200"/>
        </a:p>
      </dgm:t>
    </dgm:pt>
    <dgm:pt modelId="{964E10B3-9960-446D-988D-0BCE189B8B6C}">
      <dgm:prSet custT="1"/>
      <dgm:spPr>
        <a:xfrm>
          <a:off x="5143654" y="59186"/>
          <a:ext cx="2144503" cy="537726"/>
        </a:xfrm>
        <a:prstGeom prst="rect">
          <a:avLst/>
        </a:prstGeom>
        <a:noFill/>
        <a:ln>
          <a:noFill/>
        </a:ln>
        <a:effectLst/>
      </dgm:spPr>
      <dgm:t>
        <a:bodyPr anchor="ctr" anchorCtr="0"/>
        <a:lstStyle/>
        <a:p>
          <a:pPr>
            <a:lnSpc>
              <a:spcPct val="100000"/>
            </a:lnSpc>
            <a:spcBef>
              <a:spcPts val="300"/>
            </a:spcBef>
            <a:spcAft>
              <a:spcPts val="0"/>
            </a:spcAft>
          </a:pPr>
          <a:r>
            <a:rPr lang="en-US" sz="1000" b="1" noProof="0" dirty="0" smtClean="0">
              <a:solidFill>
                <a:srgbClr val="313131"/>
              </a:solidFill>
              <a:latin typeface="+mj-lt"/>
              <a:ea typeface="+mn-ea"/>
              <a:cs typeface="+mn-cs"/>
            </a:rPr>
            <a:t>Industry 4.0</a:t>
          </a:r>
        </a:p>
        <a:p>
          <a:pPr>
            <a:lnSpc>
              <a:spcPct val="100000"/>
            </a:lnSpc>
            <a:spcBef>
              <a:spcPts val="300"/>
            </a:spcBef>
            <a:spcAft>
              <a:spcPts val="0"/>
            </a:spcAft>
          </a:pPr>
          <a:r>
            <a:rPr lang="en-US" sz="1000" b="0" noProof="0" dirty="0" smtClean="0">
              <a:solidFill>
                <a:srgbClr val="313131"/>
              </a:solidFill>
              <a:latin typeface="+mj-lt"/>
              <a:ea typeface="+mn-ea"/>
              <a:cs typeface="+mn-cs"/>
            </a:rPr>
            <a:t>Today–near future</a:t>
          </a:r>
          <a:endParaRPr lang="en-US" sz="1000" b="0" noProof="0" dirty="0">
            <a:solidFill>
              <a:srgbClr val="313131"/>
            </a:solidFill>
            <a:latin typeface="+mj-lt"/>
            <a:ea typeface="+mn-ea"/>
            <a:cs typeface="+mn-cs"/>
          </a:endParaRPr>
        </a:p>
      </dgm:t>
    </dgm:pt>
    <dgm:pt modelId="{59187781-3586-4AE0-885B-1BD11AD49C1E}" type="parTrans" cxnId="{52D51CA0-9880-4DB3-BCBF-4689A04A8DF6}">
      <dgm:prSet/>
      <dgm:spPr/>
      <dgm:t>
        <a:bodyPr/>
        <a:lstStyle/>
        <a:p>
          <a:endParaRPr lang="de-DE" sz="1200"/>
        </a:p>
      </dgm:t>
    </dgm:pt>
    <dgm:pt modelId="{4591BA16-1E58-4E73-8D26-7EF9F6F1B962}" type="sibTrans" cxnId="{52D51CA0-9880-4DB3-BCBF-4689A04A8DF6}">
      <dgm:prSet/>
      <dgm:spPr/>
      <dgm:t>
        <a:bodyPr/>
        <a:lstStyle/>
        <a:p>
          <a:endParaRPr lang="de-DE" sz="1200"/>
        </a:p>
      </dgm:t>
    </dgm:pt>
    <dgm:pt modelId="{4C3E5BBA-8A71-4005-8327-BDBB21BB7B18}" type="pres">
      <dgm:prSet presAssocID="{BADD5256-110A-4483-82AF-C4C5FC9D0726}" presName="arrowDiagram" presStyleCnt="0">
        <dgm:presLayoutVars>
          <dgm:chMax val="5"/>
          <dgm:dir/>
          <dgm:resizeHandles val="exact"/>
        </dgm:presLayoutVars>
      </dgm:prSet>
      <dgm:spPr/>
    </dgm:pt>
    <dgm:pt modelId="{9A8DDB27-9E58-4C58-8A91-7CE6F11F3719}" type="pres">
      <dgm:prSet presAssocID="{BADD5256-110A-4483-82AF-C4C5FC9D0726}" presName="arrow" presStyleLbl="bgShp" presStyleIdx="0" presStyleCnt="1">
        <dgm:style>
          <a:lnRef idx="2">
            <a:schemeClr val="accent2"/>
          </a:lnRef>
          <a:fillRef idx="1">
            <a:schemeClr val="lt1"/>
          </a:fillRef>
          <a:effectRef idx="0">
            <a:schemeClr val="accent2"/>
          </a:effectRef>
          <a:fontRef idx="minor">
            <a:schemeClr val="dk1"/>
          </a:fontRef>
        </dgm:style>
      </dgm:prSet>
      <dgm:spPr>
        <a:xfrm>
          <a:off x="1062354" y="0"/>
          <a:ext cx="6911340" cy="4319588"/>
        </a:xfrm>
        <a:prstGeom prst="swooshArrow">
          <a:avLst>
            <a:gd name="adj1" fmla="val 25000"/>
            <a:gd name="adj2" fmla="val 25000"/>
          </a:avLst>
        </a:prstGeom>
        <a:solidFill>
          <a:srgbClr val="00A1DE"/>
        </a:solidFill>
        <a:ln w="25400" cap="flat" cmpd="sng" algn="ctr">
          <a:noFill/>
          <a:prstDash val="solid"/>
        </a:ln>
        <a:effectLst/>
      </dgm:spPr>
      <dgm:t>
        <a:bodyPr/>
        <a:lstStyle/>
        <a:p>
          <a:endParaRPr lang="de-DE"/>
        </a:p>
      </dgm:t>
    </dgm:pt>
    <dgm:pt modelId="{C7761D28-FC0A-4CE1-AEF4-3472B25D9DDF}" type="pres">
      <dgm:prSet presAssocID="{BADD5256-110A-4483-82AF-C4C5FC9D0726}" presName="arrowDiagram4" presStyleCnt="0"/>
      <dgm:spPr/>
    </dgm:pt>
    <dgm:pt modelId="{CD403B0E-6CD5-4F63-AF63-76C60A68CEA5}" type="pres">
      <dgm:prSet presAssocID="{CD490A3C-2D07-40DB-8BA1-DDC09C00EA70}" presName="bullet4a" presStyleLbl="node1" presStyleIdx="0" presStyleCnt="4"/>
      <dgm:spPr>
        <a:xfrm>
          <a:off x="1743121" y="3212045"/>
          <a:ext cx="158960" cy="158960"/>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44C4AB9-3C14-49FF-9ADF-0CAFCD45C7E2}" type="pres">
      <dgm:prSet presAssocID="{CD490A3C-2D07-40DB-8BA1-DDC09C00EA70}" presName="textBox4a" presStyleLbl="revTx" presStyleIdx="0" presStyleCnt="4" custScaleX="125148" custScaleY="64015" custLinFactNeighborX="17347" custLinFactNeighborY="-13514">
        <dgm:presLayoutVars>
          <dgm:bulletEnabled val="1"/>
        </dgm:presLayoutVars>
      </dgm:prSet>
      <dgm:spPr/>
      <dgm:t>
        <a:bodyPr/>
        <a:lstStyle/>
        <a:p>
          <a:endParaRPr lang="de-DE"/>
        </a:p>
      </dgm:t>
    </dgm:pt>
    <dgm:pt modelId="{E6D2517C-8712-47D2-BED9-89075B445086}" type="pres">
      <dgm:prSet presAssocID="{D432FCC8-3ABA-4112-BC09-9ABB767DD640}" presName="bullet4b" presStyleLbl="node1" presStyleIdx="1" presStyleCnt="4"/>
      <dgm:spPr>
        <a:xfrm>
          <a:off x="2866214" y="2207309"/>
          <a:ext cx="276453" cy="276453"/>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F4E47EF6-44CF-43D8-A524-880835A3C02B}" type="pres">
      <dgm:prSet presAssocID="{D432FCC8-3ABA-4112-BC09-9ABB767DD640}" presName="textBox4b" presStyleLbl="revTx" presStyleIdx="1" presStyleCnt="4" custScaleX="124996" custScaleY="30260" custLinFactNeighborX="21988" custLinFactNeighborY="-25835">
        <dgm:presLayoutVars>
          <dgm:bulletEnabled val="1"/>
        </dgm:presLayoutVars>
      </dgm:prSet>
      <dgm:spPr/>
      <dgm:t>
        <a:bodyPr/>
        <a:lstStyle/>
        <a:p>
          <a:endParaRPr lang="de-DE"/>
        </a:p>
      </dgm:t>
    </dgm:pt>
    <dgm:pt modelId="{7F24ED1F-6DC5-4131-BF84-EC9EBFD72694}" type="pres">
      <dgm:prSet presAssocID="{C4DF841D-4150-49A7-A8A8-6303827E11EA}" presName="bullet4c" presStyleLbl="node1" presStyleIdx="2" presStyleCnt="4"/>
      <dgm:spPr>
        <a:xfrm>
          <a:off x="4300317" y="1466932"/>
          <a:ext cx="366301" cy="366301"/>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7D1AB433-AE03-4231-8959-07724C5E7535}" type="pres">
      <dgm:prSet presAssocID="{C4DF841D-4150-49A7-A8A8-6303827E11EA}" presName="textBox4c" presStyleLbl="revTx" presStyleIdx="2" presStyleCnt="4" custFlipVert="0" custScaleX="131828" custScaleY="20116" custLinFactNeighborX="24249" custLinFactNeighborY="-27600">
        <dgm:presLayoutVars>
          <dgm:bulletEnabled val="1"/>
        </dgm:presLayoutVars>
      </dgm:prSet>
      <dgm:spPr/>
      <dgm:t>
        <a:bodyPr/>
        <a:lstStyle/>
        <a:p>
          <a:endParaRPr lang="de-DE"/>
        </a:p>
      </dgm:t>
    </dgm:pt>
    <dgm:pt modelId="{3B45050F-01E1-499C-8715-9983605584DB}" type="pres">
      <dgm:prSet presAssocID="{964E10B3-9960-446D-988D-0BCE189B8B6C}" presName="bullet4d" presStyleLbl="node1" presStyleIdx="3" presStyleCnt="4"/>
      <dgm:spPr>
        <a:xfrm>
          <a:off x="5862280" y="977090"/>
          <a:ext cx="490705" cy="490705"/>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FB522F8B-1853-4F38-B9D0-0A4F32AA32CF}" type="pres">
      <dgm:prSet presAssocID="{964E10B3-9960-446D-988D-0BCE189B8B6C}" presName="textBox4d" presStyleLbl="revTx" presStyleIdx="3" presStyleCnt="4" custScaleX="147756" custScaleY="17362" custLinFactNeighborX="-42540" custLinFactNeighborY="-78878">
        <dgm:presLayoutVars>
          <dgm:bulletEnabled val="1"/>
        </dgm:presLayoutVars>
      </dgm:prSet>
      <dgm:spPr/>
      <dgm:t>
        <a:bodyPr/>
        <a:lstStyle/>
        <a:p>
          <a:endParaRPr lang="de-DE"/>
        </a:p>
      </dgm:t>
    </dgm:pt>
  </dgm:ptLst>
  <dgm:cxnLst>
    <dgm:cxn modelId="{0BF0ACCA-D2DC-4341-AD24-8BEAD89289BE}" type="presOf" srcId="{CD490A3C-2D07-40DB-8BA1-DDC09C00EA70}" destId="{E44C4AB9-3C14-49FF-9ADF-0CAFCD45C7E2}" srcOrd="0" destOrd="0" presId="urn:microsoft.com/office/officeart/2005/8/layout/arrow2"/>
    <dgm:cxn modelId="{D6C5B0B4-EED6-46F1-9CE2-DDB639295DA4}" srcId="{BADD5256-110A-4483-82AF-C4C5FC9D0726}" destId="{D432FCC8-3ABA-4112-BC09-9ABB767DD640}" srcOrd="1" destOrd="0" parTransId="{DE4CE7E2-FDA1-4B1C-A3C7-B8627D9CEFBC}" sibTransId="{4D9056B0-E106-43CA-A441-BE0588B0B8DB}"/>
    <dgm:cxn modelId="{207203C4-45ED-4212-99CF-2813D723EB66}" srcId="{BADD5256-110A-4483-82AF-C4C5FC9D0726}" destId="{CD490A3C-2D07-40DB-8BA1-DDC09C00EA70}" srcOrd="0" destOrd="0" parTransId="{C352DCD9-E6F9-49ED-91C9-BEA8A9B73749}" sibTransId="{D9BAD2D1-F7F0-4D32-AA19-8B5C2CF009EC}"/>
    <dgm:cxn modelId="{F904D04A-FD98-4BA6-8B57-BBA1BCAF7494}" type="presOf" srcId="{BADD5256-110A-4483-82AF-C4C5FC9D0726}" destId="{4C3E5BBA-8A71-4005-8327-BDBB21BB7B18}" srcOrd="0" destOrd="0" presId="urn:microsoft.com/office/officeart/2005/8/layout/arrow2"/>
    <dgm:cxn modelId="{52D51CA0-9880-4DB3-BCBF-4689A04A8DF6}" srcId="{BADD5256-110A-4483-82AF-C4C5FC9D0726}" destId="{964E10B3-9960-446D-988D-0BCE189B8B6C}" srcOrd="3" destOrd="0" parTransId="{59187781-3586-4AE0-885B-1BD11AD49C1E}" sibTransId="{4591BA16-1E58-4E73-8D26-7EF9F6F1B962}"/>
    <dgm:cxn modelId="{06F2990F-5202-4352-9143-2A71305C526C}" type="presOf" srcId="{C4DF841D-4150-49A7-A8A8-6303827E11EA}" destId="{7D1AB433-AE03-4231-8959-07724C5E7535}" srcOrd="0" destOrd="0" presId="urn:microsoft.com/office/officeart/2005/8/layout/arrow2"/>
    <dgm:cxn modelId="{C0139044-48C3-4C09-8797-1F15E51DB7A1}" type="presOf" srcId="{964E10B3-9960-446D-988D-0BCE189B8B6C}" destId="{FB522F8B-1853-4F38-B9D0-0A4F32AA32CF}" srcOrd="0" destOrd="0" presId="urn:microsoft.com/office/officeart/2005/8/layout/arrow2"/>
    <dgm:cxn modelId="{9FA77EEB-4CDC-4425-A0ED-DD088B438B1B}" type="presOf" srcId="{D432FCC8-3ABA-4112-BC09-9ABB767DD640}" destId="{F4E47EF6-44CF-43D8-A524-880835A3C02B}" srcOrd="0" destOrd="0" presId="urn:microsoft.com/office/officeart/2005/8/layout/arrow2"/>
    <dgm:cxn modelId="{B3D6C771-EBED-4DE4-A722-2C25353E4DC1}" srcId="{BADD5256-110A-4483-82AF-C4C5FC9D0726}" destId="{C4DF841D-4150-49A7-A8A8-6303827E11EA}" srcOrd="2" destOrd="0" parTransId="{8845FE5C-D0A6-49C8-BC9B-CE21EB5DCFBA}" sibTransId="{677E40CC-8744-42D1-B2D0-DF6F76B200CC}"/>
    <dgm:cxn modelId="{CA2A2FD8-89B8-419E-8396-8BC885115706}" type="presParOf" srcId="{4C3E5BBA-8A71-4005-8327-BDBB21BB7B18}" destId="{9A8DDB27-9E58-4C58-8A91-7CE6F11F3719}" srcOrd="0" destOrd="0" presId="urn:microsoft.com/office/officeart/2005/8/layout/arrow2"/>
    <dgm:cxn modelId="{43588C5A-7E5C-4505-A909-5FE5E8AB7049}" type="presParOf" srcId="{4C3E5BBA-8A71-4005-8327-BDBB21BB7B18}" destId="{C7761D28-FC0A-4CE1-AEF4-3472B25D9DDF}" srcOrd="1" destOrd="0" presId="urn:microsoft.com/office/officeart/2005/8/layout/arrow2"/>
    <dgm:cxn modelId="{E1667B65-E1E8-4527-81DB-5AE63514CB31}" type="presParOf" srcId="{C7761D28-FC0A-4CE1-AEF4-3472B25D9DDF}" destId="{CD403B0E-6CD5-4F63-AF63-76C60A68CEA5}" srcOrd="0" destOrd="0" presId="urn:microsoft.com/office/officeart/2005/8/layout/arrow2"/>
    <dgm:cxn modelId="{48238C0F-771F-4273-940C-C526C9F8F0DE}" type="presParOf" srcId="{C7761D28-FC0A-4CE1-AEF4-3472B25D9DDF}" destId="{E44C4AB9-3C14-49FF-9ADF-0CAFCD45C7E2}" srcOrd="1" destOrd="0" presId="urn:microsoft.com/office/officeart/2005/8/layout/arrow2"/>
    <dgm:cxn modelId="{C9C35AD4-3D80-4D7F-9162-7177E5356CD8}" type="presParOf" srcId="{C7761D28-FC0A-4CE1-AEF4-3472B25D9DDF}" destId="{E6D2517C-8712-47D2-BED9-89075B445086}" srcOrd="2" destOrd="0" presId="urn:microsoft.com/office/officeart/2005/8/layout/arrow2"/>
    <dgm:cxn modelId="{581B3AC8-0B31-402A-9B44-FC8DCC7B1B91}" type="presParOf" srcId="{C7761D28-FC0A-4CE1-AEF4-3472B25D9DDF}" destId="{F4E47EF6-44CF-43D8-A524-880835A3C02B}" srcOrd="3" destOrd="0" presId="urn:microsoft.com/office/officeart/2005/8/layout/arrow2"/>
    <dgm:cxn modelId="{DD6289F1-1686-47A2-9C55-0B7B1569FEC7}" type="presParOf" srcId="{C7761D28-FC0A-4CE1-AEF4-3472B25D9DDF}" destId="{7F24ED1F-6DC5-4131-BF84-EC9EBFD72694}" srcOrd="4" destOrd="0" presId="urn:microsoft.com/office/officeart/2005/8/layout/arrow2"/>
    <dgm:cxn modelId="{F5CFC6B1-5CBB-45D4-A20C-64F64906DCC1}" type="presParOf" srcId="{C7761D28-FC0A-4CE1-AEF4-3472B25D9DDF}" destId="{7D1AB433-AE03-4231-8959-07724C5E7535}" srcOrd="5" destOrd="0" presId="urn:microsoft.com/office/officeart/2005/8/layout/arrow2"/>
    <dgm:cxn modelId="{5DD4DF5B-BD76-47E5-8ACF-B3F8FBE86339}" type="presParOf" srcId="{C7761D28-FC0A-4CE1-AEF4-3472B25D9DDF}" destId="{3B45050F-01E1-499C-8715-9983605584DB}" srcOrd="6" destOrd="0" presId="urn:microsoft.com/office/officeart/2005/8/layout/arrow2"/>
    <dgm:cxn modelId="{86CA3D6D-1E71-4974-8CAB-C511A45D88F8}" type="presParOf" srcId="{C7761D28-FC0A-4CE1-AEF4-3472B25D9DDF}" destId="{FB522F8B-1853-4F38-B9D0-0A4F32AA32CF}" srcOrd="7"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387EB3-A3DC-4630-A74B-F0CA389C375A}"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35B5F150-D981-45AC-AC78-E79E14EEA60A}">
      <dgm:prSet phldrT="[Text]" custT="1"/>
      <dgm:spPr/>
      <dgm:t>
        <a:bodyPr/>
        <a:lstStyle/>
        <a:p>
          <a:r>
            <a:rPr lang="en-IN" sz="900" dirty="0" smtClean="0">
              <a:ea typeface="Calibri" panose="020F0502020204030204" pitchFamily="34" charset="0"/>
              <a:cs typeface="Times New Roman" panose="02020603050405020304" pitchFamily="18" charset="0"/>
            </a:rPr>
            <a:t>In 1998, Kodak had 170,000 employees and sold 85% of all photo paper worldwide. </a:t>
          </a:r>
          <a:endParaRPr lang="en-US" sz="900" dirty="0"/>
        </a:p>
      </dgm:t>
    </dgm:pt>
    <dgm:pt modelId="{F02AA4A2-74CF-4C9D-90FA-1429897F898C}" type="parTrans" cxnId="{BE749386-3F85-43C0-B129-1962D8205311}">
      <dgm:prSet/>
      <dgm:spPr/>
      <dgm:t>
        <a:bodyPr/>
        <a:lstStyle/>
        <a:p>
          <a:endParaRPr lang="en-US"/>
        </a:p>
      </dgm:t>
    </dgm:pt>
    <dgm:pt modelId="{EF401428-A41B-43CE-8C4D-3B6091E739D2}" type="sibTrans" cxnId="{BE749386-3F85-43C0-B129-1962D8205311}">
      <dgm:prSet/>
      <dgm:spPr/>
      <dgm:t>
        <a:bodyPr/>
        <a:lstStyle/>
        <a:p>
          <a:endParaRPr lang="en-US"/>
        </a:p>
      </dgm:t>
    </dgm:pt>
    <dgm:pt modelId="{D903C0ED-08B9-46EB-9251-4048C134B31A}">
      <dgm:prSet phldrT="[Text]" custT="1"/>
      <dgm:spPr/>
      <dgm:t>
        <a:bodyPr/>
        <a:lstStyle/>
        <a:p>
          <a:r>
            <a:rPr lang="en-IN" sz="900" dirty="0" smtClean="0">
              <a:ea typeface="Calibri" panose="020F0502020204030204" pitchFamily="34" charset="0"/>
              <a:cs typeface="Times New Roman" panose="02020603050405020304" pitchFamily="18" charset="0"/>
            </a:rPr>
            <a:t>Within just a few years, their business model disappeared and they went bankrupt. Who would have thought of that ever happening?</a:t>
          </a:r>
        </a:p>
      </dgm:t>
    </dgm:pt>
    <dgm:pt modelId="{E99ECDDF-1304-46D6-A403-213150FFAF00}" type="parTrans" cxnId="{544DD12B-7487-4C98-B325-D2E48B16708F}">
      <dgm:prSet/>
      <dgm:spPr/>
      <dgm:t>
        <a:bodyPr/>
        <a:lstStyle/>
        <a:p>
          <a:endParaRPr lang="en-US"/>
        </a:p>
      </dgm:t>
    </dgm:pt>
    <dgm:pt modelId="{4CA518E3-C81E-4AF8-8938-83864E42C6AF}" type="sibTrans" cxnId="{544DD12B-7487-4C98-B325-D2E48B16708F}">
      <dgm:prSet/>
      <dgm:spPr/>
      <dgm:t>
        <a:bodyPr/>
        <a:lstStyle/>
        <a:p>
          <a:endParaRPr lang="en-US"/>
        </a:p>
      </dgm:t>
    </dgm:pt>
    <dgm:pt modelId="{13053B84-73CD-4B84-8E44-3CCC4B6E6771}">
      <dgm:prSet phldrT="[Text]" custT="1"/>
      <dgm:spPr/>
      <dgm:t>
        <a:bodyPr/>
        <a:lstStyle/>
        <a:p>
          <a:r>
            <a:rPr lang="en-IN" sz="900" dirty="0" smtClean="0">
              <a:ea typeface="Calibri" panose="020F0502020204030204" pitchFamily="34" charset="0"/>
              <a:cs typeface="Times New Roman" panose="02020603050405020304" pitchFamily="18" charset="0"/>
            </a:rPr>
            <a:t>What happened to Kodak will happen in a lot of industries in the next  5-10 years … and most people don't see it coming.</a:t>
          </a:r>
          <a:endParaRPr lang="en-US" sz="900" dirty="0"/>
        </a:p>
      </dgm:t>
    </dgm:pt>
    <dgm:pt modelId="{D5EC6CE0-7128-4515-B811-50D911483B74}" type="parTrans" cxnId="{F607EDC3-9BC4-4D54-8E34-B69FB71F5952}">
      <dgm:prSet/>
      <dgm:spPr/>
      <dgm:t>
        <a:bodyPr/>
        <a:lstStyle/>
        <a:p>
          <a:endParaRPr lang="en-US"/>
        </a:p>
      </dgm:t>
    </dgm:pt>
    <dgm:pt modelId="{3EB5A388-C21F-42F4-9128-4993854E374E}" type="sibTrans" cxnId="{F607EDC3-9BC4-4D54-8E34-B69FB71F5952}">
      <dgm:prSet/>
      <dgm:spPr/>
      <dgm:t>
        <a:bodyPr/>
        <a:lstStyle/>
        <a:p>
          <a:endParaRPr lang="en-US"/>
        </a:p>
      </dgm:t>
    </dgm:pt>
    <dgm:pt modelId="{461F8548-27BE-47EB-ABC4-44EEB090E38D}" type="pres">
      <dgm:prSet presAssocID="{41387EB3-A3DC-4630-A74B-F0CA389C375A}" presName="Name0" presStyleCnt="0">
        <dgm:presLayoutVars>
          <dgm:dir/>
          <dgm:resizeHandles val="exact"/>
        </dgm:presLayoutVars>
      </dgm:prSet>
      <dgm:spPr/>
      <dgm:t>
        <a:bodyPr/>
        <a:lstStyle/>
        <a:p>
          <a:endParaRPr lang="en-US"/>
        </a:p>
      </dgm:t>
    </dgm:pt>
    <dgm:pt modelId="{B0B4B031-5074-4D77-8E5D-91F76DD3916A}" type="pres">
      <dgm:prSet presAssocID="{35B5F150-D981-45AC-AC78-E79E14EEA60A}" presName="node" presStyleLbl="node1" presStyleIdx="0" presStyleCnt="3">
        <dgm:presLayoutVars>
          <dgm:bulletEnabled val="1"/>
        </dgm:presLayoutVars>
      </dgm:prSet>
      <dgm:spPr/>
      <dgm:t>
        <a:bodyPr/>
        <a:lstStyle/>
        <a:p>
          <a:endParaRPr lang="en-US"/>
        </a:p>
      </dgm:t>
    </dgm:pt>
    <dgm:pt modelId="{0F85B467-8695-40A4-8E29-508DB4E21536}" type="pres">
      <dgm:prSet presAssocID="{EF401428-A41B-43CE-8C4D-3B6091E739D2}" presName="sibTrans" presStyleCnt="0"/>
      <dgm:spPr/>
    </dgm:pt>
    <dgm:pt modelId="{62658583-B603-400A-B7AA-10B42EAE2D4C}" type="pres">
      <dgm:prSet presAssocID="{D903C0ED-08B9-46EB-9251-4048C134B31A}" presName="node" presStyleLbl="node1" presStyleIdx="1" presStyleCnt="3">
        <dgm:presLayoutVars>
          <dgm:bulletEnabled val="1"/>
        </dgm:presLayoutVars>
      </dgm:prSet>
      <dgm:spPr/>
      <dgm:t>
        <a:bodyPr/>
        <a:lstStyle/>
        <a:p>
          <a:endParaRPr lang="en-US"/>
        </a:p>
      </dgm:t>
    </dgm:pt>
    <dgm:pt modelId="{7BCBC4CC-7974-4941-B0DE-F00C43B847D7}" type="pres">
      <dgm:prSet presAssocID="{4CA518E3-C81E-4AF8-8938-83864E42C6AF}" presName="sibTrans" presStyleCnt="0"/>
      <dgm:spPr/>
    </dgm:pt>
    <dgm:pt modelId="{28ACEF3E-D50E-4CA8-B695-C0A68CCBDDF3}" type="pres">
      <dgm:prSet presAssocID="{13053B84-73CD-4B84-8E44-3CCC4B6E6771}" presName="node" presStyleLbl="node1" presStyleIdx="2" presStyleCnt="3">
        <dgm:presLayoutVars>
          <dgm:bulletEnabled val="1"/>
        </dgm:presLayoutVars>
      </dgm:prSet>
      <dgm:spPr/>
      <dgm:t>
        <a:bodyPr/>
        <a:lstStyle/>
        <a:p>
          <a:endParaRPr lang="en-US"/>
        </a:p>
      </dgm:t>
    </dgm:pt>
  </dgm:ptLst>
  <dgm:cxnLst>
    <dgm:cxn modelId="{0BE2A8D0-D9A5-417C-A1CA-69095B84CCD4}" type="presOf" srcId="{D903C0ED-08B9-46EB-9251-4048C134B31A}" destId="{62658583-B603-400A-B7AA-10B42EAE2D4C}" srcOrd="0" destOrd="0" presId="urn:microsoft.com/office/officeart/2005/8/layout/hList6"/>
    <dgm:cxn modelId="{D16ADBE6-493F-4125-B0B8-4AA2D1A74C72}" type="presOf" srcId="{35B5F150-D981-45AC-AC78-E79E14EEA60A}" destId="{B0B4B031-5074-4D77-8E5D-91F76DD3916A}" srcOrd="0" destOrd="0" presId="urn:microsoft.com/office/officeart/2005/8/layout/hList6"/>
    <dgm:cxn modelId="{BE749386-3F85-43C0-B129-1962D8205311}" srcId="{41387EB3-A3DC-4630-A74B-F0CA389C375A}" destId="{35B5F150-D981-45AC-AC78-E79E14EEA60A}" srcOrd="0" destOrd="0" parTransId="{F02AA4A2-74CF-4C9D-90FA-1429897F898C}" sibTransId="{EF401428-A41B-43CE-8C4D-3B6091E739D2}"/>
    <dgm:cxn modelId="{56D597DA-8D66-4D50-BF23-1D26B9100C7E}" type="presOf" srcId="{13053B84-73CD-4B84-8E44-3CCC4B6E6771}" destId="{28ACEF3E-D50E-4CA8-B695-C0A68CCBDDF3}" srcOrd="0" destOrd="0" presId="urn:microsoft.com/office/officeart/2005/8/layout/hList6"/>
    <dgm:cxn modelId="{21A7225D-1BAE-48B3-A157-1BFB9B7ABF0F}" type="presOf" srcId="{41387EB3-A3DC-4630-A74B-F0CA389C375A}" destId="{461F8548-27BE-47EB-ABC4-44EEB090E38D}" srcOrd="0" destOrd="0" presId="urn:microsoft.com/office/officeart/2005/8/layout/hList6"/>
    <dgm:cxn modelId="{544DD12B-7487-4C98-B325-D2E48B16708F}" srcId="{41387EB3-A3DC-4630-A74B-F0CA389C375A}" destId="{D903C0ED-08B9-46EB-9251-4048C134B31A}" srcOrd="1" destOrd="0" parTransId="{E99ECDDF-1304-46D6-A403-213150FFAF00}" sibTransId="{4CA518E3-C81E-4AF8-8938-83864E42C6AF}"/>
    <dgm:cxn modelId="{F607EDC3-9BC4-4D54-8E34-B69FB71F5952}" srcId="{41387EB3-A3DC-4630-A74B-F0CA389C375A}" destId="{13053B84-73CD-4B84-8E44-3CCC4B6E6771}" srcOrd="2" destOrd="0" parTransId="{D5EC6CE0-7128-4515-B811-50D911483B74}" sibTransId="{3EB5A388-C21F-42F4-9128-4993854E374E}"/>
    <dgm:cxn modelId="{5BF145A3-9FD4-4AE7-93C1-078F4FB9EDCA}" type="presParOf" srcId="{461F8548-27BE-47EB-ABC4-44EEB090E38D}" destId="{B0B4B031-5074-4D77-8E5D-91F76DD3916A}" srcOrd="0" destOrd="0" presId="urn:microsoft.com/office/officeart/2005/8/layout/hList6"/>
    <dgm:cxn modelId="{9A5FE96A-646C-4679-AA50-13015C4F0027}" type="presParOf" srcId="{461F8548-27BE-47EB-ABC4-44EEB090E38D}" destId="{0F85B467-8695-40A4-8E29-508DB4E21536}" srcOrd="1" destOrd="0" presId="urn:microsoft.com/office/officeart/2005/8/layout/hList6"/>
    <dgm:cxn modelId="{E471CF59-BCE4-42A8-98F1-F40ED4C43EA1}" type="presParOf" srcId="{461F8548-27BE-47EB-ABC4-44EEB090E38D}" destId="{62658583-B603-400A-B7AA-10B42EAE2D4C}" srcOrd="2" destOrd="0" presId="urn:microsoft.com/office/officeart/2005/8/layout/hList6"/>
    <dgm:cxn modelId="{B9CFD0A8-6ADA-475A-885E-E64D9C8D44F7}" type="presParOf" srcId="{461F8548-27BE-47EB-ABC4-44EEB090E38D}" destId="{7BCBC4CC-7974-4941-B0DE-F00C43B847D7}" srcOrd="3" destOrd="0" presId="urn:microsoft.com/office/officeart/2005/8/layout/hList6"/>
    <dgm:cxn modelId="{D9F3BDDD-0538-4A98-86C6-D1B057597827}" type="presParOf" srcId="{461F8548-27BE-47EB-ABC4-44EEB090E38D}" destId="{28ACEF3E-D50E-4CA8-B695-C0A68CCBDDF3}" srcOrd="4"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DB27-9E58-4C58-8A91-7CE6F11F3719}">
      <dsp:nvSpPr>
        <dsp:cNvPr id="0" name=""/>
        <dsp:cNvSpPr/>
      </dsp:nvSpPr>
      <dsp:spPr>
        <a:xfrm>
          <a:off x="2013903" y="0"/>
          <a:ext cx="5857131" cy="3660707"/>
        </a:xfrm>
        <a:prstGeom prst="swooshArrow">
          <a:avLst>
            <a:gd name="adj1" fmla="val 25000"/>
            <a:gd name="adj2" fmla="val 25000"/>
          </a:avLst>
        </a:prstGeom>
        <a:solidFill>
          <a:srgbClr val="00A1DE"/>
        </a:solid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sp>
    <dsp:sp modelId="{CD403B0E-6CD5-4F63-AF63-76C60A68CEA5}">
      <dsp:nvSpPr>
        <dsp:cNvPr id="0" name=""/>
        <dsp:cNvSpPr/>
      </dsp:nvSpPr>
      <dsp:spPr>
        <a:xfrm>
          <a:off x="2590831" y="2722101"/>
          <a:ext cx="134714" cy="134714"/>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44C4AB9-3C14-49FF-9ADF-0CAFCD45C7E2}">
      <dsp:nvSpPr>
        <dsp:cNvPr id="0" name=""/>
        <dsp:cNvSpPr/>
      </dsp:nvSpPr>
      <dsp:spPr>
        <a:xfrm>
          <a:off x="2705993" y="2828477"/>
          <a:ext cx="1253444" cy="557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2" tIns="0" rIns="0" bIns="0" numCol="1" spcCol="1270" anchor="ctr" anchorCtr="0">
          <a:noAutofit/>
        </a:bodyPr>
        <a:lstStyle/>
        <a:p>
          <a:pPr lvl="0" algn="l" defTabSz="444500">
            <a:lnSpc>
              <a:spcPct val="100000"/>
            </a:lnSpc>
            <a:spcBef>
              <a:spcPct val="0"/>
            </a:spcBef>
            <a:spcAft>
              <a:spcPts val="0"/>
            </a:spcAft>
          </a:pPr>
          <a:r>
            <a:rPr lang="de-DE" sz="1000" b="1" kern="1200" dirty="0" smtClean="0">
              <a:solidFill>
                <a:srgbClr val="313131"/>
              </a:solidFill>
              <a:latin typeface="+mj-lt"/>
              <a:ea typeface="+mn-ea"/>
              <a:cs typeface="+mn-cs"/>
            </a:rPr>
            <a:t>Industry 1.0</a:t>
          </a:r>
        </a:p>
        <a:p>
          <a:pPr lvl="0" algn="l" defTabSz="444500">
            <a:lnSpc>
              <a:spcPct val="100000"/>
            </a:lnSpc>
            <a:spcBef>
              <a:spcPct val="0"/>
            </a:spcBef>
            <a:spcAft>
              <a:spcPts val="0"/>
            </a:spcAft>
          </a:pPr>
          <a:r>
            <a:rPr lang="en-US" sz="1000" kern="1200" noProof="0" dirty="0" smtClean="0">
              <a:solidFill>
                <a:srgbClr val="313131"/>
              </a:solidFill>
              <a:latin typeface="+mj-lt"/>
              <a:ea typeface="+mn-ea"/>
              <a:cs typeface="+mn-cs"/>
            </a:rPr>
            <a:t>late 18th century</a:t>
          </a:r>
          <a:endParaRPr lang="en-US" sz="1000" kern="1200" noProof="0" dirty="0">
            <a:solidFill>
              <a:srgbClr val="313131"/>
            </a:solidFill>
            <a:latin typeface="+mj-lt"/>
            <a:ea typeface="+mn-ea"/>
            <a:cs typeface="+mn-cs"/>
          </a:endParaRPr>
        </a:p>
      </dsp:txBody>
      <dsp:txXfrm>
        <a:off x="2705993" y="2828477"/>
        <a:ext cx="1253444" cy="557729"/>
      </dsp:txXfrm>
    </dsp:sp>
    <dsp:sp modelId="{E6D2517C-8712-47D2-BED9-89075B445086}">
      <dsp:nvSpPr>
        <dsp:cNvPr id="0" name=""/>
        <dsp:cNvSpPr/>
      </dsp:nvSpPr>
      <dsp:spPr>
        <a:xfrm>
          <a:off x="3542615" y="1870621"/>
          <a:ext cx="234285" cy="234285"/>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4E47EF6-44CF-43D8-A524-880835A3C02B}">
      <dsp:nvSpPr>
        <dsp:cNvPr id="0" name=""/>
        <dsp:cNvSpPr/>
      </dsp:nvSpPr>
      <dsp:spPr>
        <a:xfrm>
          <a:off x="3776484" y="2138914"/>
          <a:ext cx="1537447" cy="50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43" tIns="0" rIns="0" bIns="0" numCol="1" spcCol="1270" anchor="ctr" anchorCtr="0">
          <a:noAutofit/>
        </a:bodyPr>
        <a:lstStyle/>
        <a:p>
          <a:pPr lvl="0" algn="l" defTabSz="444500">
            <a:lnSpc>
              <a:spcPct val="100000"/>
            </a:lnSpc>
            <a:spcBef>
              <a:spcPct val="0"/>
            </a:spcBef>
            <a:spcAft>
              <a:spcPts val="0"/>
            </a:spcAft>
          </a:pPr>
          <a:r>
            <a:rPr lang="de-DE" sz="1000" b="1" kern="1200" dirty="0" smtClean="0">
              <a:solidFill>
                <a:srgbClr val="313131"/>
              </a:solidFill>
              <a:latin typeface="+mj-lt"/>
              <a:ea typeface="+mn-ea"/>
              <a:cs typeface="+mn-cs"/>
            </a:rPr>
            <a:t>Industry 2.0</a:t>
          </a:r>
        </a:p>
        <a:p>
          <a:pPr lvl="0" algn="l" defTabSz="444500">
            <a:lnSpc>
              <a:spcPct val="100000"/>
            </a:lnSpc>
            <a:spcBef>
              <a:spcPct val="0"/>
            </a:spcBef>
            <a:spcAft>
              <a:spcPts val="0"/>
            </a:spcAft>
          </a:pPr>
          <a:r>
            <a:rPr lang="en-US" sz="1000" kern="1200" noProof="0" dirty="0" smtClean="0">
              <a:solidFill>
                <a:srgbClr val="313131"/>
              </a:solidFill>
              <a:latin typeface="+mj-lt"/>
              <a:ea typeface="+mn-ea"/>
              <a:cs typeface="+mn-cs"/>
            </a:rPr>
            <a:t>early 20th century</a:t>
          </a:r>
          <a:endParaRPr lang="en-US" sz="1000" kern="1200" noProof="0" dirty="0">
            <a:solidFill>
              <a:srgbClr val="313131"/>
            </a:solidFill>
            <a:latin typeface="+mj-lt"/>
            <a:ea typeface="+mn-ea"/>
            <a:cs typeface="+mn-cs"/>
          </a:endParaRPr>
        </a:p>
      </dsp:txBody>
      <dsp:txXfrm>
        <a:off x="3776484" y="2138914"/>
        <a:ext cx="1537447" cy="506232"/>
      </dsp:txXfrm>
    </dsp:sp>
    <dsp:sp modelId="{7F24ED1F-6DC5-4131-BF84-EC9EBFD72694}">
      <dsp:nvSpPr>
        <dsp:cNvPr id="0" name=""/>
        <dsp:cNvSpPr/>
      </dsp:nvSpPr>
      <dsp:spPr>
        <a:xfrm>
          <a:off x="4757969" y="1243176"/>
          <a:ext cx="310427" cy="310427"/>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D1AB433-AE03-4231-8959-07724C5E7535}">
      <dsp:nvSpPr>
        <dsp:cNvPr id="0" name=""/>
        <dsp:cNvSpPr/>
      </dsp:nvSpPr>
      <dsp:spPr>
        <a:xfrm>
          <a:off x="5015704" y="1677605"/>
          <a:ext cx="1621481" cy="455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89" tIns="0" rIns="0" bIns="0" numCol="1" spcCol="1270" anchor="ctr" anchorCtr="0">
          <a:noAutofit/>
        </a:bodyPr>
        <a:lstStyle/>
        <a:p>
          <a:pPr lvl="0" algn="l" defTabSz="444500">
            <a:lnSpc>
              <a:spcPct val="100000"/>
            </a:lnSpc>
            <a:spcBef>
              <a:spcPct val="0"/>
            </a:spcBef>
            <a:spcAft>
              <a:spcPts val="0"/>
            </a:spcAft>
          </a:pPr>
          <a:r>
            <a:rPr lang="de-DE" sz="1000" b="1" kern="1200" dirty="0" smtClean="0">
              <a:solidFill>
                <a:srgbClr val="313131"/>
              </a:solidFill>
              <a:latin typeface="+mj-lt"/>
              <a:ea typeface="+mn-ea"/>
              <a:cs typeface="+mn-cs"/>
            </a:rPr>
            <a:t>Industry 3.0</a:t>
          </a:r>
        </a:p>
        <a:p>
          <a:pPr lvl="0" algn="l" defTabSz="444500">
            <a:lnSpc>
              <a:spcPct val="100000"/>
            </a:lnSpc>
            <a:spcBef>
              <a:spcPct val="0"/>
            </a:spcBef>
            <a:spcAft>
              <a:spcPts val="0"/>
            </a:spcAft>
          </a:pPr>
          <a:r>
            <a:rPr lang="de-DE" sz="1000" kern="1200" dirty="0" smtClean="0">
              <a:solidFill>
                <a:srgbClr val="313131"/>
              </a:solidFill>
              <a:latin typeface="+mj-lt"/>
              <a:ea typeface="+mn-ea"/>
              <a:cs typeface="+mn-cs"/>
            </a:rPr>
            <a:t>1970s</a:t>
          </a:r>
          <a:endParaRPr lang="de-DE" sz="1000" kern="1200" dirty="0">
            <a:solidFill>
              <a:srgbClr val="313131"/>
            </a:solidFill>
            <a:latin typeface="+mj-lt"/>
            <a:ea typeface="+mn-ea"/>
            <a:cs typeface="+mn-cs"/>
          </a:endParaRPr>
        </a:p>
      </dsp:txBody>
      <dsp:txXfrm>
        <a:off x="5015704" y="1677605"/>
        <a:ext cx="1621481" cy="455087"/>
      </dsp:txXfrm>
    </dsp:sp>
    <dsp:sp modelId="{3B45050F-01E1-499C-8715-9983605584DB}">
      <dsp:nvSpPr>
        <dsp:cNvPr id="0" name=""/>
        <dsp:cNvSpPr/>
      </dsp:nvSpPr>
      <dsp:spPr>
        <a:xfrm>
          <a:off x="6081681" y="828051"/>
          <a:ext cx="415856" cy="415856"/>
        </a:xfrm>
        <a:prstGeom prst="ellipse">
          <a:avLst/>
        </a:prstGeom>
        <a:solidFill>
          <a:srgbClr val="00277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B522F8B-1853-4F38-B9D0-0A4F32AA32CF}">
      <dsp:nvSpPr>
        <dsp:cNvPr id="0" name=""/>
        <dsp:cNvSpPr/>
      </dsp:nvSpPr>
      <dsp:spPr>
        <a:xfrm>
          <a:off x="5472669" y="50158"/>
          <a:ext cx="1817395" cy="4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354" tIns="0" rIns="0" bIns="0" numCol="1" spcCol="1270" anchor="ctr" anchorCtr="0">
          <a:noAutofit/>
        </a:bodyPr>
        <a:lstStyle/>
        <a:p>
          <a:pPr lvl="0" algn="l" defTabSz="444500">
            <a:lnSpc>
              <a:spcPct val="100000"/>
            </a:lnSpc>
            <a:spcBef>
              <a:spcPct val="0"/>
            </a:spcBef>
            <a:spcAft>
              <a:spcPts val="0"/>
            </a:spcAft>
          </a:pPr>
          <a:r>
            <a:rPr lang="en-US" sz="1000" b="1" kern="1200" noProof="0" dirty="0" smtClean="0">
              <a:solidFill>
                <a:srgbClr val="313131"/>
              </a:solidFill>
              <a:latin typeface="+mj-lt"/>
              <a:ea typeface="+mn-ea"/>
              <a:cs typeface="+mn-cs"/>
            </a:rPr>
            <a:t>Industry 4.0</a:t>
          </a:r>
        </a:p>
        <a:p>
          <a:pPr lvl="0" algn="l" defTabSz="444500">
            <a:lnSpc>
              <a:spcPct val="100000"/>
            </a:lnSpc>
            <a:spcBef>
              <a:spcPct val="0"/>
            </a:spcBef>
            <a:spcAft>
              <a:spcPts val="0"/>
            </a:spcAft>
          </a:pPr>
          <a:r>
            <a:rPr lang="en-US" sz="1000" b="0" kern="1200" noProof="0" dirty="0" smtClean="0">
              <a:solidFill>
                <a:srgbClr val="313131"/>
              </a:solidFill>
              <a:latin typeface="+mj-lt"/>
              <a:ea typeface="+mn-ea"/>
              <a:cs typeface="+mn-cs"/>
            </a:rPr>
            <a:t>Today–near future</a:t>
          </a:r>
          <a:endParaRPr lang="en-US" sz="1000" b="0" kern="1200" noProof="0" dirty="0">
            <a:solidFill>
              <a:srgbClr val="313131"/>
            </a:solidFill>
            <a:latin typeface="+mj-lt"/>
            <a:ea typeface="+mn-ea"/>
            <a:cs typeface="+mn-cs"/>
          </a:endParaRPr>
        </a:p>
      </dsp:txBody>
      <dsp:txXfrm>
        <a:off x="5472669" y="50158"/>
        <a:ext cx="1817395" cy="455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4B031-5074-4D77-8E5D-91F76DD3916A}">
      <dsp:nvSpPr>
        <dsp:cNvPr id="0" name=""/>
        <dsp:cNvSpPr/>
      </dsp:nvSpPr>
      <dsp:spPr>
        <a:xfrm rot="16200000">
          <a:off x="32689" y="-31832"/>
          <a:ext cx="2163904" cy="2227569"/>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In 1998, Kodak had 170,000 employees and sold 85% of all photo paper worldwide. </a:t>
          </a:r>
          <a:endParaRPr lang="en-US" sz="900" kern="1200" dirty="0"/>
        </a:p>
      </dsp:txBody>
      <dsp:txXfrm rot="5400000">
        <a:off x="857" y="432781"/>
        <a:ext cx="2227569" cy="1298342"/>
      </dsp:txXfrm>
    </dsp:sp>
    <dsp:sp modelId="{62658583-B603-400A-B7AA-10B42EAE2D4C}">
      <dsp:nvSpPr>
        <dsp:cNvPr id="0" name=""/>
        <dsp:cNvSpPr/>
      </dsp:nvSpPr>
      <dsp:spPr>
        <a:xfrm rot="16200000">
          <a:off x="2427326" y="-31832"/>
          <a:ext cx="2163904" cy="2227569"/>
        </a:xfrm>
        <a:prstGeom prst="flowChartManualOperation">
          <a:avLst/>
        </a:prstGeom>
        <a:solidFill>
          <a:schemeClr val="accent5">
            <a:hueOff val="708449"/>
            <a:satOff val="-48750"/>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Within just a few years, their business model disappeared and they went bankrupt. Who would have thought of that ever happening?</a:t>
          </a:r>
        </a:p>
      </dsp:txBody>
      <dsp:txXfrm rot="5400000">
        <a:off x="2395494" y="432781"/>
        <a:ext cx="2227569" cy="1298342"/>
      </dsp:txXfrm>
    </dsp:sp>
    <dsp:sp modelId="{28ACEF3E-D50E-4CA8-B695-C0A68CCBDDF3}">
      <dsp:nvSpPr>
        <dsp:cNvPr id="0" name=""/>
        <dsp:cNvSpPr/>
      </dsp:nvSpPr>
      <dsp:spPr>
        <a:xfrm rot="16200000">
          <a:off x="4821962" y="-31832"/>
          <a:ext cx="2163904" cy="2227569"/>
        </a:xfrm>
        <a:prstGeom prst="flowChartManualOperation">
          <a:avLst/>
        </a:prstGeom>
        <a:solidFill>
          <a:schemeClr val="accent5">
            <a:hueOff val="1416898"/>
            <a:satOff val="-97500"/>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What happened to Kodak will happen in a lot of industries in the next  5-10 years … and most people don't see it coming.</a:t>
          </a:r>
          <a:endParaRPr lang="en-US" sz="900" kern="1200" dirty="0"/>
        </a:p>
      </dsp:txBody>
      <dsp:txXfrm rot="5400000">
        <a:off x="4790130" y="432781"/>
        <a:ext cx="2227569" cy="129834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0.84694</cdr:x>
      <cdr:y>0.51669</cdr:y>
    </cdr:from>
    <cdr:to>
      <cdr:x>1</cdr:x>
      <cdr:y>0.81808</cdr:y>
    </cdr:to>
    <cdr:sp macro="" textlink="">
      <cdr:nvSpPr>
        <cdr:cNvPr id="2" name="TextBox 1"/>
        <cdr:cNvSpPr txBox="1"/>
      </cdr:nvSpPr>
      <cdr:spPr>
        <a:xfrm xmlns:a="http://schemas.openxmlformats.org/drawingml/2006/main">
          <a:off x="6008914" y="15676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0.37709</cdr:x>
      <cdr:y>0.32495</cdr:y>
    </cdr:from>
    <cdr:to>
      <cdr:x>0.62291</cdr:x>
      <cdr:y>0.67505</cdr:y>
    </cdr:to>
    <cdr:sp macro="" textlink="">
      <cdr:nvSpPr>
        <cdr:cNvPr id="3" name="TextBox 2"/>
        <cdr:cNvSpPr txBox="1"/>
      </cdr:nvSpPr>
      <cdr:spPr>
        <a:xfrm xmlns:a="http://schemas.openxmlformats.org/drawingml/2006/main">
          <a:off x="3339736" y="1293257"/>
          <a:ext cx="2177143" cy="13933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smtClean="0">
              <a:latin typeface="Verdana" panose="020B0604030504040204" pitchFamily="34" charset="0"/>
              <a:ea typeface="Verdana" panose="020B0604030504040204" pitchFamily="34" charset="0"/>
            </a:rPr>
            <a:t>Changes in Reporting as a consequence of Industry 4.0</a:t>
          </a:r>
          <a:endParaRPr lang="en-IN" sz="1800" dirty="0">
            <a:latin typeface="Verdana" panose="020B0604030504040204" pitchFamily="34" charset="0"/>
            <a:ea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4140B-2AE7-4D04-9A70-17C901B9A6AD}" type="datetimeFigureOut">
              <a:rPr lang="en-US" smtClean="0"/>
              <a:pPr/>
              <a:t>18-Dec-19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81410-D817-4760-AC98-2D9A7F436229}" type="slidenum">
              <a:rPr lang="en-US" smtClean="0"/>
              <a:pPr/>
              <a:t>‹#›</a:t>
            </a:fld>
            <a:endParaRPr lang="en-US"/>
          </a:p>
        </p:txBody>
      </p:sp>
    </p:spTree>
    <p:extLst>
      <p:ext uri="{BB962C8B-B14F-4D97-AF65-F5344CB8AC3E}">
        <p14:creationId xmlns:p14="http://schemas.microsoft.com/office/powerpoint/2010/main" xmlns="" val="2395987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2.deloitte.com/content/dam/Deloitte/ca/Documents/audit/ca-audit-abm-scotia-insights-from-impact-2018.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5822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84995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198994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0089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smtClean="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6915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9E439-0A36-4389-B1D4-036D35E9F4E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0189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6239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Equity Funding Corporation scandal of 1973 is sometimes perceived as the single most significant event in EDP audit history. In particular, the organization committed acts of fraud between 1964 and 1973 (Seidler et al. 1977). Essentially, managers created false insurance policies and commission income to artificially inflate profits and stock price and used a variety of mechanisms to conceal the activities. For example, when auditors attempted to confirm receivables via phone calls to customers, switchboard operators at Equity Funding would simply connect the calls to employees who would subsequently confirm the balance information. When the fraud was eventually unearthed in 1973, Equity Funding had $2 billion in phony insurance policies and this reflected roughly 67 percent of the total balance in that general ledger account. In reflection, it was determined that an EDP audit would uncover the fraud much sooner. This determination was made primarily because all of the false policies were posted to department number 99, whereas legitimate policies were not applied there. </a:t>
            </a:r>
          </a:p>
          <a:p>
            <a:r>
              <a:rPr lang="en-US" dirty="0" smtClean="0"/>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E4BEB-0A6E-4564-A693-55B5443EDA5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91992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688878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2067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xfrm>
            <a:off x="82550" y="741363"/>
            <a:ext cx="6577013" cy="3700462"/>
          </a:xfrm>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3131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1275" cy="35956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195"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21819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421318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xfrm>
            <a:off x="82550" y="741363"/>
            <a:ext cx="6577013" cy="3700462"/>
          </a:xfrm>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892515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xfrm>
            <a:off x="82550" y="741363"/>
            <a:ext cx="6577013" cy="3700462"/>
          </a:xfrm>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a:p>
        </p:txBody>
      </p:sp>
      <p:sp>
        <p:nvSpPr>
          <p:cNvPr id="845827" name="Slide Number Placeholder 3"/>
          <p:cNvSpPr>
            <a:spLocks noGrp="1"/>
          </p:cNvSpPr>
          <p:nvPr>
            <p:ph type="sldNum" sz="quarter" idx="5"/>
          </p:nvPr>
        </p:nvSpPr>
        <p:spPr>
          <a:noFill/>
        </p:spPr>
        <p:txBody>
          <a:bodyPr/>
          <a:lstStyle/>
          <a:p>
            <a:fld id="{A559B68C-5915-4D23-A2C6-5B96549FD7A0}" type="slidenum">
              <a:rPr lang="en-US" smtClean="0"/>
              <a:pPr/>
              <a:t>29</a:t>
            </a:fld>
            <a:endParaRPr lang="en-US" dirty="0"/>
          </a:p>
        </p:txBody>
      </p:sp>
    </p:spTree>
    <p:extLst>
      <p:ext uri="{BB962C8B-B14F-4D97-AF65-F5344CB8AC3E}">
        <p14:creationId xmlns:p14="http://schemas.microsoft.com/office/powerpoint/2010/main" xmlns="" val="258031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xfrm>
            <a:off x="82550" y="741363"/>
            <a:ext cx="6577013" cy="3700462"/>
          </a:xfrm>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744997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564966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3115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00290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023629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3916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fontScale="77500" lnSpcReduction="20000"/>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2"/>
                </a:solidFill>
                <a:effectLst/>
                <a:uLnTx/>
                <a:uFillTx/>
                <a:ea typeface="+mn-ea"/>
                <a:cs typeface="+mn-cs"/>
              </a:rPr>
              <a:t>Cloud Computing</a:t>
            </a:r>
            <a:r>
              <a:rPr kumimoji="0" lang="en-US" sz="2000" b="1" i="0" u="none" strike="noStrike" kern="1200" cap="none" spc="0" normalizeH="0" baseline="0" noProof="0" dirty="0" smtClean="0">
                <a:ln>
                  <a:noFill/>
                </a:ln>
                <a:solidFill>
                  <a:schemeClr val="bg1"/>
                </a:solidFill>
                <a:effectLst/>
                <a:uLnTx/>
                <a:uFillTx/>
                <a:ea typeface="+mn-ea"/>
                <a:cs typeface="+mn-cs"/>
              </a:rPr>
              <a:t> </a:t>
            </a:r>
            <a:r>
              <a:rPr kumimoji="0" lang="en-US" sz="1600" b="0" i="0" u="none" strike="noStrike" kern="1200" cap="none" spc="0" normalizeH="0" baseline="0" noProof="0" dirty="0" smtClean="0">
                <a:ln>
                  <a:noFill/>
                </a:ln>
                <a:solidFill>
                  <a:schemeClr val="bg1"/>
                </a:solidFill>
                <a:effectLst/>
                <a:uLnTx/>
                <a:uFillTx/>
                <a:ea typeface="+mn-ea"/>
                <a:cs typeface="+mn-cs"/>
              </a:rPr>
              <a:t>is business technology capabilities delivered as a service. This allows for greater flexibility &amp; scalability while also reducing up-front investment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2"/>
                </a:solidFill>
                <a:effectLst/>
                <a:uLnTx/>
                <a:uFillTx/>
                <a:ea typeface="+mn-ea"/>
                <a:cs typeface="+mn-cs"/>
              </a:rPr>
              <a:t>Visualization</a:t>
            </a:r>
            <a:r>
              <a:rPr kumimoji="0" lang="en-US" sz="1600" b="1" i="0" u="none" strike="noStrike" kern="1200" cap="none" spc="0" normalizeH="0" baseline="0" noProof="0" dirty="0" smtClean="0">
                <a:ln>
                  <a:noFill/>
                </a:ln>
                <a:solidFill>
                  <a:schemeClr val="bg1"/>
                </a:solidFill>
                <a:effectLst/>
                <a:uLnTx/>
                <a:uFillTx/>
                <a:ea typeface="+mn-ea"/>
                <a:cs typeface="+mn-cs"/>
              </a:rPr>
              <a:t> </a:t>
            </a:r>
            <a:r>
              <a:rPr kumimoji="0" lang="en-US" sz="1600" b="0" i="0" u="none" strike="noStrike" kern="1200" cap="none" spc="0" normalizeH="0" baseline="0" noProof="0" dirty="0" smtClean="0">
                <a:ln>
                  <a:noFill/>
                </a:ln>
                <a:solidFill>
                  <a:schemeClr val="bg1"/>
                </a:solidFill>
                <a:effectLst/>
                <a:uLnTx/>
                <a:uFillTx/>
                <a:ea typeface="+mn-ea"/>
                <a:cs typeface="+mn-cs"/>
              </a:rPr>
              <a:t>is the innovative use of images and interactive technology commonly generated into an easily managed dashboard, allowing end users to explore large, high-density data sets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2"/>
                </a:solidFill>
                <a:effectLst/>
                <a:uLnTx/>
                <a:uFillTx/>
                <a:ea typeface="+mn-ea"/>
                <a:cs typeface="+mn-cs"/>
              </a:rPr>
              <a:t>RPA </a:t>
            </a:r>
            <a:r>
              <a:rPr kumimoji="0" lang="en-US" sz="1600" b="0" i="0" u="none" strike="noStrike" kern="1200" cap="none" spc="0" normalizeH="0" baseline="0" noProof="0" dirty="0" smtClean="0">
                <a:ln>
                  <a:noFill/>
                </a:ln>
                <a:solidFill>
                  <a:schemeClr val="bg1"/>
                </a:solidFill>
                <a:effectLst/>
                <a:uLnTx/>
                <a:uFillTx/>
                <a:ea typeface="+mn-ea"/>
                <a:cs typeface="+mn-cs"/>
              </a:rPr>
              <a:t>is the automation of transaction processing across technologies. ‘Bots’ perform recurring processes more efficiently and with less risk of errors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1"/>
                </a:solidFill>
                <a:effectLst/>
                <a:uLnTx/>
                <a:uFillTx/>
                <a:ea typeface="+mn-ea"/>
                <a:cs typeface="+mn-cs"/>
              </a:rPr>
              <a:t>Blockchain</a:t>
            </a:r>
            <a:r>
              <a:rPr kumimoji="0" lang="en-US" sz="1600" b="0" i="0" u="none" strike="noStrike" kern="1200" cap="none" spc="0" normalizeH="0" baseline="0" noProof="0" dirty="0" smtClean="0">
                <a:ln>
                  <a:noFill/>
                </a:ln>
                <a:solidFill>
                  <a:schemeClr val="bg1"/>
                </a:solidFill>
                <a:effectLst/>
                <a:uLnTx/>
                <a:uFillTx/>
                <a:ea typeface="+mn-ea"/>
                <a:cs typeface="+mn-cs"/>
              </a:rPr>
              <a:t> is a digital distributed ledger. Transactions are verified by all participants and securely stored on a network of distributed and connected nodes, thus eliminating the need for third party intermediaries (e.g., banks)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1"/>
                </a:solidFill>
                <a:effectLst/>
                <a:uLnTx/>
                <a:uFillTx/>
                <a:ea typeface="+mn-ea"/>
                <a:cs typeface="+mn-cs"/>
              </a:rPr>
              <a:t>Advanced Analytics </a:t>
            </a:r>
            <a:r>
              <a:rPr kumimoji="0" lang="en-US" sz="1600" b="0" i="0" u="none" strike="noStrike" kern="1200" cap="none" spc="0" normalizeH="0" baseline="0" noProof="0" dirty="0" smtClean="0">
                <a:ln>
                  <a:noFill/>
                </a:ln>
                <a:solidFill>
                  <a:schemeClr val="bg1"/>
                </a:solidFill>
                <a:effectLst/>
                <a:uLnTx/>
                <a:uFillTx/>
                <a:ea typeface="+mn-ea"/>
                <a:cs typeface="+mn-cs"/>
              </a:rPr>
              <a:t>helps tackle the crunchy questions by sourcing greater volumes of data and performing more rigorous pattern recognition and prediction using data science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1"/>
                </a:solidFill>
                <a:effectLst/>
                <a:uLnTx/>
                <a:uFillTx/>
                <a:ea typeface="+mn-ea"/>
                <a:cs typeface="+mn-cs"/>
              </a:rPr>
              <a:t>Cognitive Computing </a:t>
            </a:r>
            <a:r>
              <a:rPr kumimoji="0" lang="en-US" sz="1600" b="0" i="0" u="none" strike="noStrike" kern="1200" cap="none" spc="0" normalizeH="0" baseline="0" noProof="0" dirty="0" smtClean="0">
                <a:ln>
                  <a:noFill/>
                </a:ln>
                <a:solidFill>
                  <a:schemeClr val="bg1"/>
                </a:solidFill>
                <a:effectLst/>
                <a:uLnTx/>
                <a:uFillTx/>
                <a:ea typeface="+mn-ea"/>
                <a:cs typeface="+mn-cs"/>
              </a:rPr>
              <a:t>simulates human thinking and judgment based work. Advancements in machine learning, natural language generation, speech recognition and computer vision are broadening opportunities for automation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accent1"/>
                </a:solidFill>
                <a:effectLst/>
                <a:uLnTx/>
                <a:uFillTx/>
                <a:ea typeface="+mn-ea"/>
                <a:cs typeface="+mn-cs"/>
              </a:rPr>
              <a:t>Internet  of Things </a:t>
            </a:r>
            <a:r>
              <a:rPr lang="en-US" sz="1600" b="0" i="0" kern="1200" dirty="0" smtClean="0">
                <a:solidFill>
                  <a:schemeClr val="tx1"/>
                </a:solidFill>
                <a:effectLst/>
                <a:latin typeface="Arial" panose="020B0604020202020204" pitchFamily="34" charset="0"/>
                <a:ea typeface="+mn-ea"/>
                <a:cs typeface="+mn-cs"/>
              </a:rPr>
              <a:t>The Internet of things is the network of physical devices, vehicles, home appliances, and other items embedded with electronics, software, sensors, actuators, and connectivity which enables these things to connect, collect and exchange data</a:t>
            </a:r>
            <a:r>
              <a:rPr kumimoji="0" lang="en-US" sz="16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a:t>
            </a: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chemeClr val="bg1"/>
              </a:solidFill>
              <a:effectLst/>
              <a:uLnTx/>
              <a:uFillTx/>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0915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04243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510271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231021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786379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618EF-C41B-436B-B8D5-F05BC976E5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19252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588539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72476">
              <a:defRPr/>
            </a:pPr>
            <a:endParaRPr lang="en-US" sz="1500" dirty="0"/>
          </a:p>
          <a:p>
            <a:pPr defTabSz="1172476">
              <a:defRPr/>
            </a:pPr>
            <a:endParaRPr lang="es-MX" dirty="0"/>
          </a:p>
        </p:txBody>
      </p:sp>
      <p:sp>
        <p:nvSpPr>
          <p:cNvPr id="4" name="Slide Number Placeholder 3"/>
          <p:cNvSpPr>
            <a:spLocks noGrp="1"/>
          </p:cNvSpPr>
          <p:nvPr>
            <p:ph type="sldNum" sz="quarter" idx="10"/>
          </p:nvPr>
        </p:nvSpPr>
        <p:spPr/>
        <p:txBody>
          <a:bodyPr/>
          <a:lstStyle/>
          <a:p>
            <a:pPr marL="0" marR="0" lvl="0" indent="0" algn="r" defTabSz="1089351"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089351"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45760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72476">
              <a:defRPr/>
            </a:pPr>
            <a:endParaRPr lang="en-US" sz="1500" dirty="0"/>
          </a:p>
          <a:p>
            <a:pPr defTabSz="1172476">
              <a:defRPr/>
            </a:pPr>
            <a:endParaRPr lang="es-MX" dirty="0"/>
          </a:p>
        </p:txBody>
      </p:sp>
      <p:sp>
        <p:nvSpPr>
          <p:cNvPr id="4" name="Slide Number Placeholder 3"/>
          <p:cNvSpPr>
            <a:spLocks noGrp="1"/>
          </p:cNvSpPr>
          <p:nvPr>
            <p:ph type="sldNum" sz="quarter" idx="10"/>
          </p:nvPr>
        </p:nvSpPr>
        <p:spPr/>
        <p:txBody>
          <a:bodyPr/>
          <a:lstStyle/>
          <a:p>
            <a:pPr marL="0" marR="0" lvl="0" indent="0" algn="r" defTabSz="1089351"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089351"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22576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xmlns="" val="71309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8220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1174750"/>
            <a:ext cx="5638800" cy="31718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u="sng" kern="1200" dirty="0" smtClean="0">
                <a:solidFill>
                  <a:schemeClr val="tx1"/>
                </a:solidFill>
                <a:effectLst/>
                <a:latin typeface="Arial" panose="020B0604020202020204" pitchFamily="34" charset="0"/>
                <a:ea typeface="+mn-ea"/>
                <a:cs typeface="+mn-cs"/>
                <a:hlinkClick r:id="rId3"/>
              </a:rPr>
              <a:t>https://www2.deloitte.com/content/dam/Deloitte/ca/Documents/audit/ca-audit-abm-scotia-insights-from-impact-2018.pdf</a:t>
            </a:r>
            <a:endParaRPr lang="en-IN" sz="1200" kern="1200" dirty="0" smtClean="0">
              <a:solidFill>
                <a:schemeClr val="tx1"/>
              </a:solidFill>
              <a:effectLst/>
              <a:latin typeface="Arial" panose="020B0604020202020204" pitchFamily="34" charset="0"/>
              <a:ea typeface="+mn-ea"/>
              <a:cs typeface="+mn-cs"/>
            </a:endParaRPr>
          </a:p>
          <a:p>
            <a:endParaRPr lang="en-US" dirty="0"/>
          </a:p>
        </p:txBody>
      </p:sp>
    </p:spTree>
    <p:extLst>
      <p:ext uri="{BB962C8B-B14F-4D97-AF65-F5344CB8AC3E}">
        <p14:creationId xmlns:p14="http://schemas.microsoft.com/office/powerpoint/2010/main" xmlns="" val="426153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231527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models</a:t>
            </a:r>
          </a:p>
          <a:p>
            <a:r>
              <a:rPr lang="en-US" dirty="0" smtClean="0"/>
              <a:t>Bundled transactions</a:t>
            </a:r>
          </a:p>
          <a:p>
            <a:r>
              <a:rPr lang="en-US" dirty="0" smtClean="0"/>
              <a:t>Borders/Base of transactions</a:t>
            </a:r>
          </a:p>
          <a:p>
            <a:r>
              <a:rPr lang="en-US" dirty="0" smtClean="0"/>
              <a:t>Business identity </a:t>
            </a:r>
          </a:p>
          <a:p>
            <a:r>
              <a:rPr lang="en-US" dirty="0" smtClean="0"/>
              <a:t>Beneficiary </a:t>
            </a:r>
          </a:p>
          <a:p>
            <a:r>
              <a:rPr lang="en-US" dirty="0" smtClean="0"/>
              <a:t>Beneficial owner</a:t>
            </a:r>
            <a:endParaRPr lang="en-IN" dirty="0" smtClean="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56369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dirty="0" smtClean="0"/>
              <a:t>https://www.promptcloud.com/blog/big-data-influence-on-government-policy-making</a:t>
            </a:r>
          </a:p>
          <a:p>
            <a:pPr marL="171450" indent="-171450">
              <a:buFont typeface="Arial" panose="020B0604020202020204" pitchFamily="34" charset="0"/>
              <a:buChar char="•"/>
            </a:pPr>
            <a:r>
              <a:rPr lang="en-US" dirty="0" smtClean="0"/>
              <a:t>Information [Quality and diversity]</a:t>
            </a:r>
          </a:p>
          <a:p>
            <a:pPr marL="171450" indent="-171450">
              <a:buFont typeface="Arial" panose="020B0604020202020204" pitchFamily="34" charset="0"/>
              <a:buChar char="•"/>
            </a:pPr>
            <a:r>
              <a:rPr lang="en-US" dirty="0" smtClean="0"/>
              <a:t>Interpretation [Analysis]</a:t>
            </a:r>
          </a:p>
          <a:p>
            <a:pPr marL="171450" indent="-171450">
              <a:buFont typeface="Arial" panose="020B0604020202020204" pitchFamily="34" charset="0"/>
              <a:buChar char="•"/>
            </a:pPr>
            <a:r>
              <a:rPr lang="en-US" dirty="0" smtClean="0"/>
              <a:t>Interface</a:t>
            </a:r>
            <a:r>
              <a:rPr lang="en-IN" dirty="0" smtClean="0"/>
              <a:t>/Integration [Real time]</a:t>
            </a:r>
          </a:p>
          <a:p>
            <a:pPr marL="171450" indent="-171450">
              <a:buFont typeface="Arial" panose="020B0604020202020204" pitchFamily="34" charset="0"/>
              <a:buChar char="•"/>
            </a:pPr>
            <a:r>
              <a:rPr lang="en-US" dirty="0" smtClean="0"/>
              <a:t>Interrelation [Connect the dots]</a:t>
            </a:r>
          </a:p>
          <a:p>
            <a:pPr marL="171450" indent="-171450">
              <a:buFont typeface="Arial" panose="020B0604020202020204" pitchFamily="34" charset="0"/>
              <a:buChar char="•"/>
            </a:pPr>
            <a:r>
              <a:rPr lang="en-US" dirty="0" smtClean="0"/>
              <a:t>Intensity [Speed and volume]</a:t>
            </a:r>
            <a:endParaRPr lang="en-IN" dirty="0" smtClean="0"/>
          </a:p>
          <a:p>
            <a:pPr marL="171450" indent="-171450">
              <a:buFont typeface="Arial" panose="020B0604020202020204" pitchFamily="34" charset="0"/>
              <a:buChar char="•"/>
            </a:pPr>
            <a:endParaRPr lang="en-IN" dirty="0" smtClean="0"/>
          </a:p>
          <a:p>
            <a:pPr marL="171450" indent="-171450">
              <a:buFont typeface="Arial" panose="020B0604020202020204" pitchFamily="34" charset="0"/>
              <a:buChar char="•"/>
            </a:pPr>
            <a:endParaRPr lang="en-US" dirty="0" smtClean="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56486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6.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8000"/>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p:blipFill>
        <p:spPr>
          <a:xfrm>
            <a:off x="1" y="0"/>
            <a:ext cx="12192000" cy="6858000"/>
          </a:xfrm>
          <a:prstGeom prst="rect">
            <a:avLst/>
          </a:prstGeom>
        </p:spPr>
      </p:pic>
      <p:sp>
        <p:nvSpPr>
          <p:cNvPr id="2" name="Title 1"/>
          <p:cNvSpPr>
            <a:spLocks noGrp="1"/>
          </p:cNvSpPr>
          <p:nvPr>
            <p:ph type="ctrTitle"/>
          </p:nvPr>
        </p:nvSpPr>
        <p:spPr>
          <a:xfrm>
            <a:off x="504884" y="1122363"/>
            <a:ext cx="10212331" cy="2387600"/>
          </a:xfrm>
        </p:spPr>
        <p:txBody>
          <a:bodyPr anchor="b">
            <a:noAutofit/>
          </a:bodyPr>
          <a:lstStyle>
            <a:lvl1pPr algn="l">
              <a:lnSpc>
                <a:spcPct val="90000"/>
              </a:lnSpc>
              <a:defRPr sz="2192">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04942" y="3512895"/>
            <a:ext cx="10212331" cy="465697"/>
          </a:xfrm>
        </p:spPr>
        <p:txBody>
          <a:bodyPr>
            <a:noAutofit/>
          </a:bodyPr>
          <a:lstStyle>
            <a:lvl1pPr marL="0" indent="0" algn="l">
              <a:lnSpc>
                <a:spcPct val="100000"/>
              </a:lnSpc>
              <a:buNone/>
              <a:defRPr sz="698">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vl2pPr marL="227806" indent="0" algn="ctr">
              <a:buNone/>
              <a:defRPr sz="997"/>
            </a:lvl2pPr>
            <a:lvl3pPr marL="455611" indent="0" algn="ctr">
              <a:buNone/>
              <a:defRPr sz="897"/>
            </a:lvl3pPr>
            <a:lvl4pPr marL="683417" indent="0" algn="ctr">
              <a:buNone/>
              <a:defRPr sz="797"/>
            </a:lvl4pPr>
            <a:lvl5pPr marL="911222" indent="0" algn="ctr">
              <a:buNone/>
              <a:defRPr sz="797"/>
            </a:lvl5pPr>
            <a:lvl6pPr marL="1139028" indent="0" algn="ctr">
              <a:buNone/>
              <a:defRPr sz="797"/>
            </a:lvl6pPr>
            <a:lvl7pPr marL="1366834" indent="0" algn="ctr">
              <a:buNone/>
              <a:defRPr sz="797"/>
            </a:lvl7pPr>
            <a:lvl8pPr marL="1594639" indent="0" algn="ctr">
              <a:buNone/>
              <a:defRPr sz="797"/>
            </a:lvl8pPr>
            <a:lvl9pPr marL="1822445" indent="0" algn="ctr">
              <a:buNone/>
              <a:defRPr sz="797"/>
            </a:lvl9pPr>
          </a:lstStyle>
          <a:p>
            <a:r>
              <a:rPr lang="en-US" dirty="0" smtClean="0"/>
              <a:t>Subtitle</a:t>
            </a:r>
            <a:endParaRPr lang="en-US" dirty="0"/>
          </a:p>
        </p:txBody>
      </p:sp>
      <p:sp>
        <p:nvSpPr>
          <p:cNvPr id="8" name="Text Placeholder 7"/>
          <p:cNvSpPr>
            <a:spLocks noGrp="1"/>
          </p:cNvSpPr>
          <p:nvPr>
            <p:ph type="body" sz="quarter" idx="13" hasCustomPrompt="1"/>
          </p:nvPr>
        </p:nvSpPr>
        <p:spPr>
          <a:xfrm>
            <a:off x="504883" y="3880581"/>
            <a:ext cx="10212388" cy="403225"/>
          </a:xfrm>
        </p:spPr>
        <p:txBody>
          <a:bodyPr>
            <a:noAutofit/>
          </a:bodyPr>
          <a:lstStyle>
            <a:lvl1pPr marL="0" indent="0">
              <a:lnSpc>
                <a:spcPct val="100000"/>
              </a:lnSpc>
              <a:buNone/>
              <a:defRPr sz="524">
                <a:solidFill>
                  <a:schemeClr val="accent5"/>
                </a:solidFill>
                <a:latin typeface="Verdana" panose="020B0604030504040204" pitchFamily="34" charset="0"/>
                <a:ea typeface="Verdana" panose="020B0604030504040204" pitchFamily="34" charset="0"/>
                <a:cs typeface="Verdana" panose="020B0604030504040204" pitchFamily="34" charset="0"/>
              </a:defRPr>
            </a:lvl1pPr>
            <a:lvl2pPr marL="227806" indent="0">
              <a:buNone/>
              <a:defRPr>
                <a:solidFill>
                  <a:schemeClr val="accent5"/>
                </a:solidFill>
              </a:defRPr>
            </a:lvl2pPr>
            <a:lvl3pPr marL="455611" indent="0">
              <a:buNone/>
              <a:defRPr>
                <a:solidFill>
                  <a:schemeClr val="accent5"/>
                </a:solidFill>
              </a:defRPr>
            </a:lvl3pPr>
            <a:lvl4pPr marL="683417" indent="0">
              <a:buNone/>
              <a:defRPr>
                <a:solidFill>
                  <a:schemeClr val="accent5"/>
                </a:solidFill>
              </a:defRPr>
            </a:lvl4pPr>
            <a:lvl5pPr marL="911222" indent="0">
              <a:buNone/>
              <a:defRPr>
                <a:solidFill>
                  <a:schemeClr val="accent5"/>
                </a:solidFill>
              </a:defRPr>
            </a:lvl5pPr>
          </a:lstStyle>
          <a:p>
            <a:pPr lvl="0"/>
            <a:r>
              <a:rPr lang="en-US" dirty="0" smtClean="0"/>
              <a:t>Date</a:t>
            </a:r>
            <a:endParaRPr lang="en-US" dirty="0"/>
          </a:p>
        </p:txBody>
      </p:sp>
    </p:spTree>
    <p:extLst>
      <p:ext uri="{BB962C8B-B14F-4D97-AF65-F5344CB8AC3E}">
        <p14:creationId xmlns:p14="http://schemas.microsoft.com/office/powerpoint/2010/main" xmlns="" val="264232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mp; subtitle &amp; text">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1" y="651600"/>
            <a:ext cx="11188701" cy="757255"/>
          </a:xfrm>
          <a:prstGeom prst="rect">
            <a:avLst/>
          </a:prstGeom>
        </p:spPr>
        <p:txBody>
          <a:bodyPr lIns="0" tIns="0" rIns="0" bIns="0">
            <a:noAutofit/>
          </a:bodyPr>
          <a:lstStyle>
            <a:lvl1pPr marL="0" indent="0">
              <a:buNone/>
              <a:defRPr sz="1063" b="0">
                <a:solidFill>
                  <a:schemeClr val="bg1"/>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1" y="317503"/>
            <a:ext cx="11188701" cy="334101"/>
          </a:xfrm>
          <a:prstGeom prst="rect">
            <a:avLst/>
          </a:prstGeom>
        </p:spPr>
        <p:txBody>
          <a:bodyPr vert="horz" lIns="0" tIns="0" rIns="0" bIns="0" rtlCol="0" anchor="t" anchorCtr="0">
            <a:noAutofit/>
          </a:bodyPr>
          <a:lstStyle>
            <a:lvl1pPr>
              <a:lnSpc>
                <a:spcPct val="100000"/>
              </a:lnSpc>
              <a:defRPr sz="1329"/>
            </a:lvl1pPr>
          </a:lstStyle>
          <a:p>
            <a:r>
              <a:rPr lang="en-US" noProof="0" dirty="0"/>
              <a:t>Click to add title</a:t>
            </a:r>
          </a:p>
        </p:txBody>
      </p:sp>
      <p:sp>
        <p:nvSpPr>
          <p:cNvPr id="3" name="Text Placeholder 2"/>
          <p:cNvSpPr>
            <a:spLocks noGrp="1"/>
          </p:cNvSpPr>
          <p:nvPr>
            <p:ph type="body" sz="quarter" idx="14"/>
          </p:nvPr>
        </p:nvSpPr>
        <p:spPr>
          <a:xfrm>
            <a:off x="501651" y="1665288"/>
            <a:ext cx="11188701" cy="4467883"/>
          </a:xfrm>
        </p:spPr>
        <p:txBody>
          <a:bodyPr/>
          <a:lstStyle>
            <a:lvl1pPr>
              <a:buSzPct val="100000"/>
              <a:defRPr/>
            </a:lvl1pPr>
            <a:lvl2pPr marL="341709" indent="-113903">
              <a:buSzPct val="100000"/>
              <a:buFont typeface="Verdana" panose="020B0604030504040204" pitchFamily="34" charset="0"/>
              <a:buChar char="–"/>
              <a:defRPr/>
            </a:lvl2pPr>
            <a:lvl3pPr>
              <a:buSzPct val="100000"/>
              <a:defRPr/>
            </a:lvl3pPr>
            <a:lvl4pPr>
              <a:buSzPct val="100000"/>
              <a:defRPr/>
            </a:lvl4pPr>
            <a:lvl5pPr>
              <a:buSzPct val="10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981079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8"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0" name="Text Placeholder 18"/>
          <p:cNvSpPr>
            <a:spLocks noGrp="1"/>
          </p:cNvSpPr>
          <p:nvPr>
            <p:ph idx="1"/>
          </p:nvPr>
        </p:nvSpPr>
        <p:spPr>
          <a:xfrm>
            <a:off x="501650" y="1665289"/>
            <a:ext cx="5594351" cy="4716463"/>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43289170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GB" noProof="0" dirty="0"/>
          </a:p>
        </p:txBody>
      </p:sp>
      <p:sp>
        <p:nvSpPr>
          <p:cNvPr id="3" name="Footer Placeholder 2"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4320685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1496694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LEG_Presentation"/>
          <p:cNvSpPr>
            <a:spLocks/>
          </p:cNvSpPr>
          <p:nvPr userDrawn="1"/>
        </p:nvSpPr>
        <p:spPr bwMode="auto">
          <a:xfrm>
            <a:off x="505148" y="3429000"/>
            <a:ext cx="8528937" cy="2952750"/>
          </a:xfrm>
          <a:prstGeom prst="rect">
            <a:avLst/>
          </a:prstGeom>
          <a:noFill/>
          <a:ln w="9525">
            <a:noFill/>
            <a:miter lim="800000"/>
            <a:headEnd/>
            <a:tailEnd/>
          </a:ln>
        </p:spPr>
        <p:txBody>
          <a:bodyPr lIns="0" tIns="0" rIns="0" bIns="0" anchor="b"/>
          <a:lstStyle/>
          <a:p>
            <a:pPr defTabSz="1019175">
              <a:spcBef>
                <a:spcPts val="0"/>
              </a:spcBef>
              <a:spcAft>
                <a:spcPts val="0"/>
              </a:spcAft>
              <a:buClr>
                <a:schemeClr val="tx1"/>
              </a:buClr>
              <a:buSzPct val="80000"/>
              <a:buFont typeface="Wingdings" pitchFamily="2" charset="2"/>
              <a:buNone/>
            </a:pPr>
            <a:r>
              <a:rPr lang="en-GB" sz="500" noProof="1">
                <a:solidFill>
                  <a:schemeClr val="tx1"/>
                </a:solidFill>
              </a:rPr>
              <a:t>This publication has been written in general terms and therefore cannot be relied on to cover specific situations; application of the principles set out will depend upon the particular circumstances involved and we recommend that you obtain professional advice before acting or refraining from acting on any of the contents of this publication. Deloitte would be pleased to advise readers on how to apply the principles set out in this publication to their specific circumstances. Deloitte no duty of care or liability for any loss occasioned to any person acting or refraining from action as a result of any material in this publication.
Deloitte refers to one or more of Deloitte Touche Tohmatsu Limited, a UK private company limited by guarantee (“DTTL”), its network of member firms, and their related entities. DTTL and each of its member firms and their related entities are legally separate and independent entities. DTTL (also referred to as “Deloitte Global”) does not provide services to clients. Please see  www.deloitte.com/about to learn more about our global network of member firms.
Deloitte provides audit, consulting, financial advisory, risk advisory, tax and related services to public and private clients spanning multiple industries. Deloitte serves four out of five Fortune Global 500® companies through a globally connected network of member firms in more than 150 countries and territories bringing world-class capabilities, insights, and high- quality service to address clients’ most complex business challenges. To learn more about how Deloitte’s approximately 245,000 professionals make an impact that matters, please connect with us on Facebook, LinkedIn, or Twitter.
Deloitte &amp; Touche (M.E.) is a member firm of Deloitte Touche Tohmatsu Limited (DTTL) and is a leading professional services firm established in the Middle East region with uninterrupted presence since 1926. DTME’s presence in the Middle East region is established through its affiliated independent legal entities which are licensed to operate and to provide services under the applicable laws and regulations of the relevant country. DTME’s affiliates and related entities cannot oblige each other and/or DTME, and when providing services, each affiliate and related entity engages directly and independently with its own clients and shall only be liable only for its own acts or omissions and not those of any other affiliate.
Deloitte provides audit, tax, consulting, financial advisory and risk advisory services through 25 offices in 14 countries with more than 3,300 partners, directors and staff. It is a Tier 1 Tax advisor in the GCC region since 2010 (according to the International Tax Review World Tax Rankings). It has also received numerous awards in the last few years which include best Advisory and Consultancy Firm of the Year 2016 in the CFO Middle East awards, best employer in the Middle East, the Middle East Training &amp; Development Excellence Award by the Institute of Chartered Accountants in England and Wales (ICAEW), as well as the best CSR integrated organization.
© 2018 (insert relevant legal name here). All rights reserved.</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lvl1pPr>
          </a:lstStyle>
          <a:p>
            <a:r>
              <a:rPr lang="en-GB" sz="900" noProof="0" dirty="0"/>
              <a:t>Insert sponsorship mark here</a:t>
            </a:r>
            <a:endParaRPr lang="en-GB" noProof="0" dirty="0"/>
          </a:p>
        </p:txBody>
      </p:sp>
      <p:sp>
        <p:nvSpPr>
          <p:cNvPr id="8" name="Text Placeholder 7"/>
          <p:cNvSpPr>
            <a:spLocks noGrp="1"/>
          </p:cNvSpPr>
          <p:nvPr>
            <p:ph type="body" sz="quarter" idx="15"/>
          </p:nvPr>
        </p:nvSpPr>
        <p:spPr>
          <a:xfrm>
            <a:off x="9370850" y="6018028"/>
            <a:ext cx="2319501" cy="363722"/>
          </a:xfrm>
        </p:spPr>
        <p:txBody>
          <a:bodyPr anchor="b" anchorCtr="0"/>
          <a:lstStyle>
            <a:lvl1pPr>
              <a:lnSpc>
                <a:spcPct val="100000"/>
              </a:lnSpc>
              <a:defRPr sz="950"/>
            </a:lvl1pPr>
          </a:lstStyle>
          <a:p>
            <a:pPr lvl="0"/>
            <a:r>
              <a:rPr lang="en-GB" noProof="0"/>
              <a:t>Edit Master text styles</a:t>
            </a:r>
            <a:endParaRPr lang="en-GB"/>
          </a:p>
        </p:txBody>
      </p:sp>
      <p:sp>
        <p:nvSpPr>
          <p:cNvPr id="7" name="SD_ART_Logo"/>
          <p:cNvSpPr/>
          <p:nvPr userDrawn="1"/>
        </p:nvSpPr>
        <p:spPr>
          <a:xfrm>
            <a:off x="506586"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22420108" name="LogoDisclaimerSlide"/>
          <p:cNvPicPr>
            <a:picLocks noChangeAspect="1"/>
          </p:cNvPicPr>
          <p:nvPr/>
        </p:nvPicPr>
        <p:blipFill>
          <a:blip r:embed="rId2">
            <a:extLst/>
          </a:blip>
          <a:stretch>
            <a:fillRect/>
          </a:stretch>
        </p:blipFill>
        <p:spPr>
          <a:xfrm>
            <a:off x="504000" y="378001"/>
            <a:ext cx="2207999" cy="725867"/>
          </a:xfrm>
          <a:prstGeom prst="rect">
            <a:avLst/>
          </a:prstGeom>
        </p:spPr>
      </p:pic>
      <p:sp>
        <p:nvSpPr>
          <p:cNvPr id="4" name="Footer Placeholder 3" hidden="1"/>
          <p:cNvSpPr>
            <a:spLocks noGrp="1"/>
          </p:cNvSpPr>
          <p:nvPr>
            <p:ph type="ftr" sz="quarter" idx="16"/>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42438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514" y="365127"/>
            <a:ext cx="9152911" cy="1325563"/>
          </a:xfrm>
        </p:spPr>
        <p:txBody>
          <a:bodyPr>
            <a:normAutofit/>
          </a:bodyPr>
          <a:lstStyle>
            <a:lvl1pPr algn="ctr">
              <a:defRPr sz="24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gn="just">
              <a:defRPr>
                <a:latin typeface="Verdana" panose="020B0604030504040204" pitchFamily="34" charset="0"/>
                <a:ea typeface="Verdana" panose="020B0604030504040204" pitchFamily="34" charset="0"/>
                <a:cs typeface="Verdana" panose="020B0604030504040204" pitchFamily="34" charset="0"/>
              </a:defRPr>
            </a:lvl1pPr>
            <a:lvl2pPr algn="just">
              <a:defRPr>
                <a:latin typeface="Verdana" panose="020B0604030504040204" pitchFamily="34" charset="0"/>
                <a:ea typeface="Verdana" panose="020B0604030504040204" pitchFamily="34" charset="0"/>
                <a:cs typeface="Verdana" panose="020B0604030504040204" pitchFamily="34" charset="0"/>
              </a:defRPr>
            </a:lvl2pPr>
            <a:lvl3pPr algn="just">
              <a:defRPr>
                <a:latin typeface="Verdana" panose="020B0604030504040204" pitchFamily="34" charset="0"/>
                <a:ea typeface="Verdana" panose="020B0604030504040204" pitchFamily="34" charset="0"/>
                <a:cs typeface="Verdana" panose="020B0604030504040204" pitchFamily="34" charset="0"/>
              </a:defRPr>
            </a:lvl3pPr>
            <a:lvl4pPr algn="just">
              <a:defRPr>
                <a:latin typeface="Verdana" panose="020B0604030504040204" pitchFamily="34" charset="0"/>
                <a:ea typeface="Verdana" panose="020B0604030504040204" pitchFamily="34" charset="0"/>
                <a:cs typeface="Verdana" panose="020B0604030504040204" pitchFamily="34" charset="0"/>
              </a:defRPr>
            </a:lvl4pPr>
            <a:lvl5pPr algn="just">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2" cstate="print">
            <a:clrChange>
              <a:clrFrom>
                <a:srgbClr val="000000"/>
              </a:clrFrom>
              <a:clrTo>
                <a:srgbClr val="000000">
                  <a:alpha val="0"/>
                </a:srgbClr>
              </a:clrTo>
            </a:clrChange>
          </a:blip>
          <a:srcRect t="1" r="82170" b="1471"/>
          <a:stretch/>
        </p:blipFill>
        <p:spPr>
          <a:xfrm>
            <a:off x="119271" y="41482"/>
            <a:ext cx="319640" cy="383968"/>
          </a:xfrm>
          <a:prstGeom prst="rect">
            <a:avLst/>
          </a:prstGeom>
        </p:spPr>
      </p:pic>
      <p:pic>
        <p:nvPicPr>
          <p:cNvPr id="8" name="Picture 7"/>
          <p:cNvPicPr>
            <a:picLocks noChangeAspect="1"/>
          </p:cNvPicPr>
          <p:nvPr userDrawn="1"/>
        </p:nvPicPr>
        <p:blipFill rotWithShape="1">
          <a:blip r:embed="rId3" cstate="print">
            <a:clrChange>
              <a:clrFrom>
                <a:srgbClr val="000000"/>
              </a:clrFrom>
              <a:clrTo>
                <a:srgbClr val="000000">
                  <a:alpha val="0"/>
                </a:srgbClr>
              </a:clrTo>
            </a:clrChange>
          </a:blip>
          <a:srcRect l="92709" t="1" r="1262" b="1471"/>
          <a:stretch/>
        </p:blipFill>
        <p:spPr>
          <a:xfrm>
            <a:off x="437290" y="-96527"/>
            <a:ext cx="146927" cy="521977"/>
          </a:xfrm>
          <a:prstGeom prst="rect">
            <a:avLst/>
          </a:prstGeom>
        </p:spPr>
      </p:pic>
    </p:spTree>
    <p:extLst>
      <p:ext uri="{BB962C8B-B14F-4D97-AF65-F5344CB8AC3E}">
        <p14:creationId xmlns:p14="http://schemas.microsoft.com/office/powerpoint/2010/main" xmlns="" val="33598316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2"/>
            <a:ext cx="5592011" cy="505645"/>
          </a:xfrm>
          <a:prstGeom prst="rect">
            <a:avLst/>
          </a:prstGeom>
        </p:spPr>
        <p:txBody>
          <a:bodyPr lIns="0" tIns="0" rIns="0" bIns="0" anchor="b" anchorCtr="0">
            <a:noAutofit/>
          </a:bodyPr>
          <a:lstStyle>
            <a:lvl1pPr marL="0" indent="0" algn="l">
              <a:lnSpc>
                <a:spcPct val="100000"/>
              </a:lnSpc>
              <a:spcAft>
                <a:spcPts val="0"/>
              </a:spcAft>
              <a:buNone/>
              <a:defRPr sz="1594" b="1">
                <a:solidFill>
                  <a:schemeClr val="bg1"/>
                </a:solidFill>
              </a:defRPr>
            </a:lvl1pPr>
            <a:lvl2pPr marL="0" indent="0" algn="l">
              <a:buNone/>
              <a:defRPr sz="1417" b="0">
                <a:solidFill>
                  <a:schemeClr val="bg1"/>
                </a:solidFill>
              </a:defRPr>
            </a:lvl2pPr>
            <a:lvl3pPr marL="1079941" indent="0" algn="ctr">
              <a:buNone/>
              <a:defRPr sz="2126"/>
            </a:lvl3pPr>
            <a:lvl4pPr marL="1619910" indent="0" algn="ctr">
              <a:buNone/>
              <a:defRPr sz="1889"/>
            </a:lvl4pPr>
            <a:lvl5pPr marL="2159881" indent="0" algn="ctr">
              <a:buNone/>
              <a:defRPr sz="1889"/>
            </a:lvl5pPr>
            <a:lvl6pPr marL="2699851" indent="0" algn="ctr">
              <a:buNone/>
              <a:defRPr sz="1889"/>
            </a:lvl6pPr>
            <a:lvl7pPr marL="3239821" indent="0" algn="ctr">
              <a:buNone/>
              <a:defRPr sz="1889"/>
            </a:lvl7pPr>
            <a:lvl8pPr marL="3779791" indent="0" algn="ctr">
              <a:buNone/>
              <a:defRPr sz="1889"/>
            </a:lvl8pPr>
            <a:lvl9pPr marL="4319761" indent="0" algn="ctr">
              <a:buNone/>
              <a:defRPr sz="1889"/>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1" y="6362701"/>
            <a:ext cx="5594349" cy="298451"/>
          </a:xfrm>
          <a:prstGeom prst="rect">
            <a:avLst/>
          </a:prstGeom>
        </p:spPr>
        <p:txBody>
          <a:bodyPr/>
          <a:lstStyle>
            <a:lvl1pPr>
              <a:spcAft>
                <a:spcPts val="0"/>
              </a:spcAft>
              <a:defRPr sz="93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22" name="Group 21"/>
          <p:cNvGrpSpPr>
            <a:grpSpLocks noChangeAspect="1"/>
          </p:cNvGrpSpPr>
          <p:nvPr userDrawn="1"/>
        </p:nvGrpSpPr>
        <p:grpSpPr>
          <a:xfrm>
            <a:off x="469901"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291681614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2"/>
            <a:ext cx="5594347" cy="505645"/>
          </a:xfrm>
          <a:prstGeom prst="rect">
            <a:avLst/>
          </a:prstGeom>
        </p:spPr>
        <p:txBody>
          <a:bodyPr lIns="0" tIns="0" rIns="0" bIns="0" anchor="b" anchorCtr="0">
            <a:noAutofit/>
          </a:bodyPr>
          <a:lstStyle>
            <a:lvl1pPr marL="0" indent="0" algn="l">
              <a:lnSpc>
                <a:spcPct val="100000"/>
              </a:lnSpc>
              <a:spcAft>
                <a:spcPts val="0"/>
              </a:spcAft>
              <a:buNone/>
              <a:defRPr sz="1594" b="1">
                <a:solidFill>
                  <a:schemeClr val="tx1"/>
                </a:solidFill>
              </a:defRPr>
            </a:lvl1pPr>
            <a:lvl2pPr marL="0" indent="0" algn="l">
              <a:buNone/>
              <a:defRPr sz="1417" b="0"/>
            </a:lvl2pPr>
            <a:lvl3pPr marL="1079941" indent="0" algn="ctr">
              <a:buNone/>
              <a:defRPr sz="2126"/>
            </a:lvl3pPr>
            <a:lvl4pPr marL="1619910" indent="0" algn="ctr">
              <a:buNone/>
              <a:defRPr sz="1889"/>
            </a:lvl4pPr>
            <a:lvl5pPr marL="2159881" indent="0" algn="ctr">
              <a:buNone/>
              <a:defRPr sz="1889"/>
            </a:lvl5pPr>
            <a:lvl6pPr marL="2699851" indent="0" algn="ctr">
              <a:buNone/>
              <a:defRPr sz="1889"/>
            </a:lvl6pPr>
            <a:lvl7pPr marL="3239821" indent="0" algn="ctr">
              <a:buNone/>
              <a:defRPr sz="1889"/>
            </a:lvl7pPr>
            <a:lvl8pPr marL="3779791" indent="0" algn="ctr">
              <a:buNone/>
              <a:defRPr sz="1889"/>
            </a:lvl8pPr>
            <a:lvl9pPr marL="4319761" indent="0" algn="ctr">
              <a:buNone/>
              <a:defRPr sz="1889"/>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6" y="6362701"/>
            <a:ext cx="5594349" cy="298451"/>
          </a:xfrm>
          <a:prstGeom prst="rect">
            <a:avLst/>
          </a:prstGeom>
        </p:spPr>
        <p:txBody>
          <a:bodyPr>
            <a:noAutofit/>
          </a:bodyPr>
          <a:lstStyle>
            <a:lvl1pPr>
              <a:spcAft>
                <a:spcPts val="0"/>
              </a:spcAft>
              <a:defRPr sz="93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116800532"/>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bg1"/>
        </a:solidFill>
        <a:effectLst/>
      </p:bgPr>
    </p:bg>
    <p:spTree>
      <p:nvGrpSpPr>
        <p:cNvPr id="1" name=""/>
        <p:cNvGrpSpPr/>
        <p:nvPr/>
      </p:nvGrpSpPr>
      <p:grpSpPr>
        <a:xfrm>
          <a:off x="0" y="0"/>
          <a:ext cx="0" cy="0"/>
          <a:chOff x="0" y="0"/>
          <a:chExt cx="0" cy="0"/>
        </a:xfrm>
      </p:grpSpPr>
      <p:sp>
        <p:nvSpPr>
          <p:cNvPr id="20" name="TextBox 19"/>
          <p:cNvSpPr txBox="1"/>
          <p:nvPr userDrawn="1"/>
        </p:nvSpPr>
        <p:spPr>
          <a:xfrm>
            <a:off x="6353388" y="6477000"/>
            <a:ext cx="4896560" cy="88614"/>
          </a:xfrm>
          <a:prstGeom prst="rect">
            <a:avLst/>
          </a:prstGeom>
          <a:noFill/>
        </p:spPr>
        <p:txBody>
          <a:bodyPr wrap="square" lIns="0" tIns="0" rIns="0" bIns="0" rtlCol="0">
            <a:spAutoFit/>
          </a:bodyPr>
          <a:lstStyle/>
          <a:p>
            <a:pPr marL="0" indent="0" algn="r">
              <a:spcBef>
                <a:spcPts val="0"/>
              </a:spcBef>
              <a:buSzPct val="100000"/>
              <a:buFont typeface="Arial"/>
              <a:buNone/>
            </a:pPr>
            <a:r>
              <a:rPr lang="en-US" sz="576" noProof="0" dirty="0">
                <a:solidFill>
                  <a:schemeClr val="tx1"/>
                </a:solidFill>
              </a:rPr>
              <a:t>Presentation </a:t>
            </a:r>
            <a:r>
              <a:rPr lang="en-US" sz="576" noProof="0" dirty="0" smtClean="0">
                <a:solidFill>
                  <a:schemeClr val="tx1"/>
                </a:solidFill>
              </a:rPr>
              <a:t>title</a:t>
            </a:r>
            <a:endParaRPr lang="en-US" sz="576" noProof="0" dirty="0">
              <a:solidFill>
                <a:schemeClr val="tx1"/>
              </a:solidFill>
            </a:endParaRPr>
          </a:p>
        </p:txBody>
      </p:sp>
      <p:sp>
        <p:nvSpPr>
          <p:cNvPr id="21" name="TextBox 20"/>
          <p:cNvSpPr txBox="1"/>
          <p:nvPr userDrawn="1"/>
        </p:nvSpPr>
        <p:spPr>
          <a:xfrm>
            <a:off x="469900" y="6477000"/>
            <a:ext cx="5355167" cy="88614"/>
          </a:xfrm>
          <a:prstGeom prst="rect">
            <a:avLst/>
          </a:prstGeom>
          <a:noFill/>
        </p:spPr>
        <p:txBody>
          <a:bodyPr wrap="square" lIns="0" tIns="0" rIns="0" bIns="0" rtlCol="0">
            <a:spAutoFit/>
          </a:bodyPr>
          <a:lstStyle/>
          <a:p>
            <a:pPr marL="0" indent="0">
              <a:spcBef>
                <a:spcPts val="709"/>
              </a:spcBef>
              <a:buSzPct val="100000"/>
              <a:buFont typeface="Arial"/>
              <a:buNone/>
            </a:pPr>
            <a:r>
              <a:rPr lang="fr-FR" sz="576" noProof="0" dirty="0" smtClean="0">
                <a:solidFill>
                  <a:schemeClr val="tx1"/>
                </a:solidFill>
              </a:rPr>
              <a:t>©2017 Deloitte Touche Tohmatsu India LLP</a:t>
            </a:r>
            <a:endParaRPr lang="en-US" sz="576" noProof="0" dirty="0">
              <a:solidFill>
                <a:schemeClr val="tx1"/>
              </a:solidFill>
            </a:endParaRPr>
          </a:p>
        </p:txBody>
      </p:sp>
      <p:sp>
        <p:nvSpPr>
          <p:cNvPr id="22" name="TextBox 21"/>
          <p:cNvSpPr txBox="1"/>
          <p:nvPr userDrawn="1"/>
        </p:nvSpPr>
        <p:spPr>
          <a:xfrm>
            <a:off x="11414126" y="6477000"/>
            <a:ext cx="307976" cy="88614"/>
          </a:xfrm>
          <a:prstGeom prst="rect">
            <a:avLst/>
          </a:prstGeom>
          <a:noFill/>
        </p:spPr>
        <p:txBody>
          <a:bodyPr wrap="square" lIns="0" tIns="0" rIns="0" bIns="0" rtlCol="0">
            <a:spAutoFit/>
          </a:bodyPr>
          <a:lstStyle/>
          <a:p>
            <a:pPr marL="0" indent="0" algn="r">
              <a:spcBef>
                <a:spcPts val="709"/>
              </a:spcBef>
              <a:buSzPct val="100000"/>
              <a:buFont typeface="Arial"/>
              <a:buNone/>
            </a:pPr>
            <a:fld id="{C58DF478-B544-4ED8-9ED4-6A2648E2D233}" type="slidenum">
              <a:rPr lang="en-US" sz="576" noProof="0" smtClean="0">
                <a:solidFill>
                  <a:schemeClr val="tx1"/>
                </a:solidFill>
              </a:rPr>
              <a:pPr marL="0" indent="0" algn="r">
                <a:spcBef>
                  <a:spcPts val="709"/>
                </a:spcBef>
                <a:buSzPct val="100000"/>
                <a:buFont typeface="Arial"/>
                <a:buNone/>
              </a:pPr>
              <a:t>‹#›</a:t>
            </a:fld>
            <a:endParaRPr lang="en-US" sz="576" noProof="0" dirty="0">
              <a:solidFill>
                <a:schemeClr val="tx1"/>
              </a:solidFill>
            </a:endParaRPr>
          </a:p>
        </p:txBody>
      </p:sp>
    </p:spTree>
    <p:extLst>
      <p:ext uri="{BB962C8B-B14F-4D97-AF65-F5344CB8AC3E}">
        <p14:creationId xmlns:p14="http://schemas.microsoft.com/office/powerpoint/2010/main" xmlns="" val="314584888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0012680" cy="6857999"/>
          </a:xfrm>
        </p:spPr>
        <p:txBody>
          <a:bodyPr/>
          <a:lstStyle/>
          <a:p>
            <a:endParaRPr lang="en-IN" dirty="0"/>
          </a:p>
        </p:txBody>
      </p:sp>
      <p:sp>
        <p:nvSpPr>
          <p:cNvPr id="6" name="Rectangle 5"/>
          <p:cNvSpPr/>
          <p:nvPr userDrawn="1"/>
        </p:nvSpPr>
        <p:spPr bwMode="gray">
          <a:xfrm>
            <a:off x="9999663" y="0"/>
            <a:ext cx="2192337" cy="6858000"/>
          </a:xfrm>
          <a:prstGeom prst="rect">
            <a:avLst/>
          </a:prstGeom>
          <a:solidFill>
            <a:schemeClr val="tx1">
              <a:lumMod val="95000"/>
              <a:lumOff val="5000"/>
            </a:schemeClr>
          </a:solidFill>
          <a:ln w="19050" algn="ctr">
            <a:noFill/>
            <a:miter lim="800000"/>
            <a:headEnd/>
            <a:tailEnd/>
          </a:ln>
          <a:effectLst>
            <a:outerShdw blurRad="50800" dist="38100" dir="10800000" algn="r" rotWithShape="0">
              <a:prstClr val="black">
                <a:alpha val="50000"/>
              </a:prstClr>
            </a:outerShdw>
          </a:effectLst>
        </p:spPr>
        <p:txBody>
          <a:bodyPr wrap="square" lIns="78748" tIns="78748" rIns="78748" bIns="78748" rtlCol="0" anchor="ctr"/>
          <a:lstStyle/>
          <a:p>
            <a:pPr algn="ctr">
              <a:lnSpc>
                <a:spcPct val="106000"/>
              </a:lnSpc>
              <a:buFont typeface="Wingdings 2" pitchFamily="18" charset="2"/>
              <a:buNone/>
            </a:pPr>
            <a:endParaRPr lang="en-US" sz="1417" b="1" dirty="0" smtClean="0">
              <a:solidFill>
                <a:schemeClr val="bg1"/>
              </a:solidFill>
            </a:endParaRPr>
          </a:p>
        </p:txBody>
      </p:sp>
      <p:grpSp>
        <p:nvGrpSpPr>
          <p:cNvPr id="95" name="Group 94"/>
          <p:cNvGrpSpPr/>
          <p:nvPr userDrawn="1"/>
        </p:nvGrpSpPr>
        <p:grpSpPr>
          <a:xfrm>
            <a:off x="10012026" y="-118446"/>
            <a:ext cx="2404115" cy="1861062"/>
            <a:chOff x="4484688" y="2176463"/>
            <a:chExt cx="3275014" cy="2535238"/>
          </a:xfrm>
          <a:solidFill>
            <a:schemeClr val="tx1">
              <a:lumMod val="50000"/>
              <a:lumOff val="50000"/>
              <a:alpha val="17000"/>
            </a:schemeClr>
          </a:solidFill>
        </p:grpSpPr>
        <p:grpSp>
          <p:nvGrpSpPr>
            <p:cNvPr id="96" name="Group 95"/>
            <p:cNvGrpSpPr/>
            <p:nvPr/>
          </p:nvGrpSpPr>
          <p:grpSpPr>
            <a:xfrm>
              <a:off x="4684713" y="2898776"/>
              <a:ext cx="576263" cy="523875"/>
              <a:chOff x="4684713" y="2898776"/>
              <a:chExt cx="576263" cy="523875"/>
            </a:xfrm>
            <a:grpFill/>
          </p:grpSpPr>
          <p:sp>
            <p:nvSpPr>
              <p:cNvPr id="175" name="Freeform 6179"/>
              <p:cNvSpPr>
                <a:spLocks noEditPoints="1"/>
              </p:cNvSpPr>
              <p:nvPr/>
            </p:nvSpPr>
            <p:spPr bwMode="auto">
              <a:xfrm>
                <a:off x="4846638" y="3035301"/>
                <a:ext cx="236538" cy="236538"/>
              </a:xfrm>
              <a:custGeom>
                <a:avLst/>
                <a:gdLst>
                  <a:gd name="T0" fmla="*/ 45 w 149"/>
                  <a:gd name="T1" fmla="*/ 5 h 149"/>
                  <a:gd name="T2" fmla="*/ 45 w 149"/>
                  <a:gd name="T3" fmla="*/ 5 h 149"/>
                  <a:gd name="T4" fmla="*/ 50 w 149"/>
                  <a:gd name="T5" fmla="*/ 9 h 149"/>
                  <a:gd name="T6" fmla="*/ 47 w 149"/>
                  <a:gd name="T7" fmla="*/ 12 h 149"/>
                  <a:gd name="T8" fmla="*/ 137 w 149"/>
                  <a:gd name="T9" fmla="*/ 12 h 149"/>
                  <a:gd name="T10" fmla="*/ 137 w 149"/>
                  <a:gd name="T11" fmla="*/ 100 h 149"/>
                  <a:gd name="T12" fmla="*/ 118 w 149"/>
                  <a:gd name="T13" fmla="*/ 121 h 149"/>
                  <a:gd name="T14" fmla="*/ 118 w 149"/>
                  <a:gd name="T15" fmla="*/ 45 h 149"/>
                  <a:gd name="T16" fmla="*/ 31 w 149"/>
                  <a:gd name="T17" fmla="*/ 135 h 149"/>
                  <a:gd name="T18" fmla="*/ 16 w 149"/>
                  <a:gd name="T19" fmla="*/ 121 h 149"/>
                  <a:gd name="T20" fmla="*/ 104 w 149"/>
                  <a:gd name="T21" fmla="*/ 31 h 149"/>
                  <a:gd name="T22" fmla="*/ 28 w 149"/>
                  <a:gd name="T23" fmla="*/ 31 h 149"/>
                  <a:gd name="T24" fmla="*/ 47 w 149"/>
                  <a:gd name="T25" fmla="*/ 12 h 149"/>
                  <a:gd name="T26" fmla="*/ 45 w 149"/>
                  <a:gd name="T27" fmla="*/ 12 h 149"/>
                  <a:gd name="T28" fmla="*/ 45 w 149"/>
                  <a:gd name="T29" fmla="*/ 5 h 149"/>
                  <a:gd name="T30" fmla="*/ 149 w 149"/>
                  <a:gd name="T31" fmla="*/ 0 h 149"/>
                  <a:gd name="T32" fmla="*/ 42 w 149"/>
                  <a:gd name="T33" fmla="*/ 0 h 149"/>
                  <a:gd name="T34" fmla="*/ 42 w 149"/>
                  <a:gd name="T35" fmla="*/ 2 h 149"/>
                  <a:gd name="T36" fmla="*/ 2 w 149"/>
                  <a:gd name="T37" fmla="*/ 43 h 149"/>
                  <a:gd name="T38" fmla="*/ 78 w 149"/>
                  <a:gd name="T39" fmla="*/ 43 h 149"/>
                  <a:gd name="T40" fmla="*/ 0 w 149"/>
                  <a:gd name="T41" fmla="*/ 121 h 149"/>
                  <a:gd name="T42" fmla="*/ 31 w 149"/>
                  <a:gd name="T43" fmla="*/ 149 h 149"/>
                  <a:gd name="T44" fmla="*/ 106 w 149"/>
                  <a:gd name="T45" fmla="*/ 73 h 149"/>
                  <a:gd name="T46" fmla="*/ 106 w 149"/>
                  <a:gd name="T47" fmla="*/ 147 h 149"/>
                  <a:gd name="T48" fmla="*/ 149 w 149"/>
                  <a:gd name="T49" fmla="*/ 104 h 149"/>
                  <a:gd name="T50" fmla="*/ 149 w 149"/>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49">
                    <a:moveTo>
                      <a:pt x="45" y="5"/>
                    </a:moveTo>
                    <a:lnTo>
                      <a:pt x="45" y="5"/>
                    </a:lnTo>
                    <a:lnTo>
                      <a:pt x="50" y="9"/>
                    </a:lnTo>
                    <a:lnTo>
                      <a:pt x="47" y="12"/>
                    </a:lnTo>
                    <a:lnTo>
                      <a:pt x="137" y="12"/>
                    </a:lnTo>
                    <a:lnTo>
                      <a:pt x="137" y="100"/>
                    </a:lnTo>
                    <a:lnTo>
                      <a:pt x="118" y="121"/>
                    </a:lnTo>
                    <a:lnTo>
                      <a:pt x="118" y="45"/>
                    </a:lnTo>
                    <a:lnTo>
                      <a:pt x="31" y="135"/>
                    </a:lnTo>
                    <a:lnTo>
                      <a:pt x="16" y="121"/>
                    </a:lnTo>
                    <a:lnTo>
                      <a:pt x="104" y="31"/>
                    </a:lnTo>
                    <a:lnTo>
                      <a:pt x="28" y="31"/>
                    </a:lnTo>
                    <a:lnTo>
                      <a:pt x="47" y="12"/>
                    </a:lnTo>
                    <a:lnTo>
                      <a:pt x="45" y="12"/>
                    </a:lnTo>
                    <a:lnTo>
                      <a:pt x="45" y="5"/>
                    </a:lnTo>
                    <a:close/>
                    <a:moveTo>
                      <a:pt x="149" y="0"/>
                    </a:moveTo>
                    <a:lnTo>
                      <a:pt x="42" y="0"/>
                    </a:lnTo>
                    <a:lnTo>
                      <a:pt x="42" y="2"/>
                    </a:lnTo>
                    <a:lnTo>
                      <a:pt x="2" y="43"/>
                    </a:lnTo>
                    <a:lnTo>
                      <a:pt x="78" y="43"/>
                    </a:lnTo>
                    <a:lnTo>
                      <a:pt x="0" y="121"/>
                    </a:lnTo>
                    <a:lnTo>
                      <a:pt x="31" y="149"/>
                    </a:lnTo>
                    <a:lnTo>
                      <a:pt x="106" y="73"/>
                    </a:lnTo>
                    <a:lnTo>
                      <a:pt x="106" y="147"/>
                    </a:lnTo>
                    <a:lnTo>
                      <a:pt x="149" y="104"/>
                    </a:lnTo>
                    <a:lnTo>
                      <a:pt x="14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6" name="Freeform 6180"/>
              <p:cNvSpPr>
                <a:spLocks noEditPoints="1"/>
              </p:cNvSpPr>
              <p:nvPr/>
            </p:nvSpPr>
            <p:spPr bwMode="auto">
              <a:xfrm>
                <a:off x="4846638" y="3035301"/>
                <a:ext cx="236538" cy="236538"/>
              </a:xfrm>
              <a:custGeom>
                <a:avLst/>
                <a:gdLst>
                  <a:gd name="T0" fmla="*/ 45 w 149"/>
                  <a:gd name="T1" fmla="*/ 5 h 149"/>
                  <a:gd name="T2" fmla="*/ 45 w 149"/>
                  <a:gd name="T3" fmla="*/ 5 h 149"/>
                  <a:gd name="T4" fmla="*/ 50 w 149"/>
                  <a:gd name="T5" fmla="*/ 9 h 149"/>
                  <a:gd name="T6" fmla="*/ 47 w 149"/>
                  <a:gd name="T7" fmla="*/ 12 h 149"/>
                  <a:gd name="T8" fmla="*/ 137 w 149"/>
                  <a:gd name="T9" fmla="*/ 12 h 149"/>
                  <a:gd name="T10" fmla="*/ 137 w 149"/>
                  <a:gd name="T11" fmla="*/ 100 h 149"/>
                  <a:gd name="T12" fmla="*/ 118 w 149"/>
                  <a:gd name="T13" fmla="*/ 121 h 149"/>
                  <a:gd name="T14" fmla="*/ 118 w 149"/>
                  <a:gd name="T15" fmla="*/ 45 h 149"/>
                  <a:gd name="T16" fmla="*/ 31 w 149"/>
                  <a:gd name="T17" fmla="*/ 135 h 149"/>
                  <a:gd name="T18" fmla="*/ 16 w 149"/>
                  <a:gd name="T19" fmla="*/ 121 h 149"/>
                  <a:gd name="T20" fmla="*/ 104 w 149"/>
                  <a:gd name="T21" fmla="*/ 31 h 149"/>
                  <a:gd name="T22" fmla="*/ 28 w 149"/>
                  <a:gd name="T23" fmla="*/ 31 h 149"/>
                  <a:gd name="T24" fmla="*/ 47 w 149"/>
                  <a:gd name="T25" fmla="*/ 12 h 149"/>
                  <a:gd name="T26" fmla="*/ 45 w 149"/>
                  <a:gd name="T27" fmla="*/ 12 h 149"/>
                  <a:gd name="T28" fmla="*/ 45 w 149"/>
                  <a:gd name="T29" fmla="*/ 5 h 149"/>
                  <a:gd name="T30" fmla="*/ 149 w 149"/>
                  <a:gd name="T31" fmla="*/ 0 h 149"/>
                  <a:gd name="T32" fmla="*/ 42 w 149"/>
                  <a:gd name="T33" fmla="*/ 0 h 149"/>
                  <a:gd name="T34" fmla="*/ 42 w 149"/>
                  <a:gd name="T35" fmla="*/ 2 h 149"/>
                  <a:gd name="T36" fmla="*/ 2 w 149"/>
                  <a:gd name="T37" fmla="*/ 43 h 149"/>
                  <a:gd name="T38" fmla="*/ 78 w 149"/>
                  <a:gd name="T39" fmla="*/ 43 h 149"/>
                  <a:gd name="T40" fmla="*/ 0 w 149"/>
                  <a:gd name="T41" fmla="*/ 121 h 149"/>
                  <a:gd name="T42" fmla="*/ 31 w 149"/>
                  <a:gd name="T43" fmla="*/ 149 h 149"/>
                  <a:gd name="T44" fmla="*/ 106 w 149"/>
                  <a:gd name="T45" fmla="*/ 73 h 149"/>
                  <a:gd name="T46" fmla="*/ 106 w 149"/>
                  <a:gd name="T47" fmla="*/ 147 h 149"/>
                  <a:gd name="T48" fmla="*/ 149 w 149"/>
                  <a:gd name="T49" fmla="*/ 104 h 149"/>
                  <a:gd name="T50" fmla="*/ 149 w 149"/>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49">
                    <a:moveTo>
                      <a:pt x="45" y="5"/>
                    </a:moveTo>
                    <a:lnTo>
                      <a:pt x="45" y="5"/>
                    </a:lnTo>
                    <a:lnTo>
                      <a:pt x="50" y="9"/>
                    </a:lnTo>
                    <a:lnTo>
                      <a:pt x="47" y="12"/>
                    </a:lnTo>
                    <a:lnTo>
                      <a:pt x="137" y="12"/>
                    </a:lnTo>
                    <a:lnTo>
                      <a:pt x="137" y="100"/>
                    </a:lnTo>
                    <a:lnTo>
                      <a:pt x="118" y="121"/>
                    </a:lnTo>
                    <a:lnTo>
                      <a:pt x="118" y="45"/>
                    </a:lnTo>
                    <a:lnTo>
                      <a:pt x="31" y="135"/>
                    </a:lnTo>
                    <a:lnTo>
                      <a:pt x="16" y="121"/>
                    </a:lnTo>
                    <a:lnTo>
                      <a:pt x="104" y="31"/>
                    </a:lnTo>
                    <a:lnTo>
                      <a:pt x="28" y="31"/>
                    </a:lnTo>
                    <a:lnTo>
                      <a:pt x="47" y="12"/>
                    </a:lnTo>
                    <a:lnTo>
                      <a:pt x="45" y="12"/>
                    </a:lnTo>
                    <a:lnTo>
                      <a:pt x="45" y="5"/>
                    </a:lnTo>
                    <a:moveTo>
                      <a:pt x="149" y="0"/>
                    </a:moveTo>
                    <a:lnTo>
                      <a:pt x="42" y="0"/>
                    </a:lnTo>
                    <a:lnTo>
                      <a:pt x="42" y="2"/>
                    </a:lnTo>
                    <a:lnTo>
                      <a:pt x="2" y="43"/>
                    </a:lnTo>
                    <a:lnTo>
                      <a:pt x="78" y="43"/>
                    </a:lnTo>
                    <a:lnTo>
                      <a:pt x="0" y="121"/>
                    </a:lnTo>
                    <a:lnTo>
                      <a:pt x="31" y="149"/>
                    </a:lnTo>
                    <a:lnTo>
                      <a:pt x="106" y="73"/>
                    </a:lnTo>
                    <a:lnTo>
                      <a:pt x="106" y="147"/>
                    </a:lnTo>
                    <a:lnTo>
                      <a:pt x="149" y="104"/>
                    </a:lnTo>
                    <a:lnTo>
                      <a:pt x="149"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7" name="Freeform 6181"/>
              <p:cNvSpPr>
                <a:spLocks/>
              </p:cNvSpPr>
              <p:nvPr/>
            </p:nvSpPr>
            <p:spPr bwMode="auto">
              <a:xfrm>
                <a:off x="4918075" y="3043238"/>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8" name="Freeform 6182"/>
              <p:cNvSpPr>
                <a:spLocks/>
              </p:cNvSpPr>
              <p:nvPr/>
            </p:nvSpPr>
            <p:spPr bwMode="auto">
              <a:xfrm>
                <a:off x="4918075" y="3043238"/>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9" name="Freeform 6183"/>
              <p:cNvSpPr>
                <a:spLocks/>
              </p:cNvSpPr>
              <p:nvPr/>
            </p:nvSpPr>
            <p:spPr bwMode="auto">
              <a:xfrm>
                <a:off x="4684713" y="2898776"/>
                <a:ext cx="576263" cy="523875"/>
              </a:xfrm>
              <a:custGeom>
                <a:avLst/>
                <a:gdLst>
                  <a:gd name="T0" fmla="*/ 76 w 153"/>
                  <a:gd name="T1" fmla="*/ 0 h 139"/>
                  <a:gd name="T2" fmla="*/ 27 w 153"/>
                  <a:gd name="T3" fmla="*/ 20 h 139"/>
                  <a:gd name="T4" fmla="*/ 27 w 153"/>
                  <a:gd name="T5" fmla="*/ 118 h 139"/>
                  <a:gd name="T6" fmla="*/ 76 w 153"/>
                  <a:gd name="T7" fmla="*/ 139 h 139"/>
                  <a:gd name="T8" fmla="*/ 126 w 153"/>
                  <a:gd name="T9" fmla="*/ 118 h 139"/>
                  <a:gd name="T10" fmla="*/ 126 w 153"/>
                  <a:gd name="T11" fmla="*/ 20 h 139"/>
                  <a:gd name="T12" fmla="*/ 124 w 153"/>
                  <a:gd name="T13" fmla="*/ 22 h 139"/>
                  <a:gd name="T14" fmla="*/ 122 w 153"/>
                  <a:gd name="T15" fmla="*/ 23 h 139"/>
                  <a:gd name="T16" fmla="*/ 141 w 153"/>
                  <a:gd name="T17" fmla="*/ 69 h 139"/>
                  <a:gd name="T18" fmla="*/ 122 w 153"/>
                  <a:gd name="T19" fmla="*/ 115 h 139"/>
                  <a:gd name="T20" fmla="*/ 76 w 153"/>
                  <a:gd name="T21" fmla="*/ 134 h 139"/>
                  <a:gd name="T22" fmla="*/ 76 w 153"/>
                  <a:gd name="T23" fmla="*/ 134 h 139"/>
                  <a:gd name="T24" fmla="*/ 76 w 153"/>
                  <a:gd name="T25" fmla="*/ 134 h 139"/>
                  <a:gd name="T26" fmla="*/ 31 w 153"/>
                  <a:gd name="T27" fmla="*/ 115 h 139"/>
                  <a:gd name="T28" fmla="*/ 12 w 153"/>
                  <a:gd name="T29" fmla="*/ 69 h 139"/>
                  <a:gd name="T30" fmla="*/ 31 w 153"/>
                  <a:gd name="T31" fmla="*/ 23 h 139"/>
                  <a:gd name="T32" fmla="*/ 76 w 153"/>
                  <a:gd name="T33" fmla="*/ 4 h 139"/>
                  <a:gd name="T34" fmla="*/ 122 w 153"/>
                  <a:gd name="T35" fmla="*/ 23 h 139"/>
                  <a:gd name="T36" fmla="*/ 124 w 153"/>
                  <a:gd name="T37" fmla="*/ 22 h 139"/>
                  <a:gd name="T38" fmla="*/ 126 w 153"/>
                  <a:gd name="T39" fmla="*/ 20 h 139"/>
                  <a:gd name="T40" fmla="*/ 76 w 153"/>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39">
                    <a:moveTo>
                      <a:pt x="76" y="0"/>
                    </a:moveTo>
                    <a:cubicBezTo>
                      <a:pt x="59" y="0"/>
                      <a:pt x="41" y="6"/>
                      <a:pt x="27" y="20"/>
                    </a:cubicBezTo>
                    <a:cubicBezTo>
                      <a:pt x="0" y="47"/>
                      <a:pt x="0" y="91"/>
                      <a:pt x="27" y="118"/>
                    </a:cubicBezTo>
                    <a:cubicBezTo>
                      <a:pt x="41" y="132"/>
                      <a:pt x="59" y="139"/>
                      <a:pt x="76" y="139"/>
                    </a:cubicBezTo>
                    <a:cubicBezTo>
                      <a:pt x="94" y="139"/>
                      <a:pt x="112" y="132"/>
                      <a:pt x="126" y="118"/>
                    </a:cubicBezTo>
                    <a:cubicBezTo>
                      <a:pt x="153" y="91"/>
                      <a:pt x="153" y="47"/>
                      <a:pt x="126" y="20"/>
                    </a:cubicBezTo>
                    <a:cubicBezTo>
                      <a:pt x="124" y="22"/>
                      <a:pt x="124" y="22"/>
                      <a:pt x="124" y="22"/>
                    </a:cubicBezTo>
                    <a:cubicBezTo>
                      <a:pt x="122" y="23"/>
                      <a:pt x="122" y="23"/>
                      <a:pt x="122" y="23"/>
                    </a:cubicBezTo>
                    <a:cubicBezTo>
                      <a:pt x="135" y="36"/>
                      <a:pt x="141" y="53"/>
                      <a:pt x="141" y="69"/>
                    </a:cubicBezTo>
                    <a:cubicBezTo>
                      <a:pt x="141" y="86"/>
                      <a:pt x="135" y="102"/>
                      <a:pt x="122" y="115"/>
                    </a:cubicBezTo>
                    <a:cubicBezTo>
                      <a:pt x="110" y="128"/>
                      <a:pt x="93" y="134"/>
                      <a:pt x="76" y="134"/>
                    </a:cubicBezTo>
                    <a:cubicBezTo>
                      <a:pt x="76" y="134"/>
                      <a:pt x="76" y="134"/>
                      <a:pt x="76" y="134"/>
                    </a:cubicBezTo>
                    <a:cubicBezTo>
                      <a:pt x="76" y="134"/>
                      <a:pt x="76" y="134"/>
                      <a:pt x="76" y="134"/>
                    </a:cubicBezTo>
                    <a:cubicBezTo>
                      <a:pt x="60" y="134"/>
                      <a:pt x="43" y="128"/>
                      <a:pt x="31" y="115"/>
                    </a:cubicBezTo>
                    <a:cubicBezTo>
                      <a:pt x="18" y="102"/>
                      <a:pt x="12" y="86"/>
                      <a:pt x="12" y="69"/>
                    </a:cubicBezTo>
                    <a:cubicBezTo>
                      <a:pt x="12" y="52"/>
                      <a:pt x="18" y="36"/>
                      <a:pt x="31" y="23"/>
                    </a:cubicBezTo>
                    <a:cubicBezTo>
                      <a:pt x="43" y="11"/>
                      <a:pt x="60" y="4"/>
                      <a:pt x="76" y="4"/>
                    </a:cubicBezTo>
                    <a:cubicBezTo>
                      <a:pt x="93" y="4"/>
                      <a:pt x="110" y="11"/>
                      <a:pt x="122" y="23"/>
                    </a:cubicBezTo>
                    <a:cubicBezTo>
                      <a:pt x="124" y="22"/>
                      <a:pt x="124" y="22"/>
                      <a:pt x="124" y="22"/>
                    </a:cubicBezTo>
                    <a:cubicBezTo>
                      <a:pt x="126" y="20"/>
                      <a:pt x="126" y="20"/>
                      <a:pt x="126" y="20"/>
                    </a:cubicBezTo>
                    <a:cubicBezTo>
                      <a:pt x="112" y="6"/>
                      <a:pt x="94" y="0"/>
                      <a:pt x="7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0" name="Freeform 6184"/>
              <p:cNvSpPr>
                <a:spLocks/>
              </p:cNvSpPr>
              <p:nvPr/>
            </p:nvSpPr>
            <p:spPr bwMode="auto">
              <a:xfrm>
                <a:off x="4756150" y="2959101"/>
                <a:ext cx="433388" cy="400050"/>
              </a:xfrm>
              <a:custGeom>
                <a:avLst/>
                <a:gdLst>
                  <a:gd name="T0" fmla="*/ 57 w 115"/>
                  <a:gd name="T1" fmla="*/ 0 h 106"/>
                  <a:gd name="T2" fmla="*/ 20 w 115"/>
                  <a:gd name="T3" fmla="*/ 16 h 106"/>
                  <a:gd name="T4" fmla="*/ 20 w 115"/>
                  <a:gd name="T5" fmla="*/ 90 h 106"/>
                  <a:gd name="T6" fmla="*/ 57 w 115"/>
                  <a:gd name="T7" fmla="*/ 106 h 106"/>
                  <a:gd name="T8" fmla="*/ 95 w 115"/>
                  <a:gd name="T9" fmla="*/ 90 h 106"/>
                  <a:gd name="T10" fmla="*/ 95 w 115"/>
                  <a:gd name="T11" fmla="*/ 16 h 106"/>
                  <a:gd name="T12" fmla="*/ 93 w 115"/>
                  <a:gd name="T13" fmla="*/ 17 h 106"/>
                  <a:gd name="T14" fmla="*/ 91 w 115"/>
                  <a:gd name="T15" fmla="*/ 19 h 106"/>
                  <a:gd name="T16" fmla="*/ 105 w 115"/>
                  <a:gd name="T17" fmla="*/ 53 h 106"/>
                  <a:gd name="T18" fmla="*/ 91 w 115"/>
                  <a:gd name="T19" fmla="*/ 87 h 106"/>
                  <a:gd name="T20" fmla="*/ 57 w 115"/>
                  <a:gd name="T21" fmla="*/ 101 h 106"/>
                  <a:gd name="T22" fmla="*/ 57 w 115"/>
                  <a:gd name="T23" fmla="*/ 101 h 106"/>
                  <a:gd name="T24" fmla="*/ 57 w 115"/>
                  <a:gd name="T25" fmla="*/ 101 h 106"/>
                  <a:gd name="T26" fmla="*/ 23 w 115"/>
                  <a:gd name="T27" fmla="*/ 87 h 106"/>
                  <a:gd name="T28" fmla="*/ 9 w 115"/>
                  <a:gd name="T29" fmla="*/ 53 h 106"/>
                  <a:gd name="T30" fmla="*/ 23 w 115"/>
                  <a:gd name="T31" fmla="*/ 19 h 106"/>
                  <a:gd name="T32" fmla="*/ 57 w 115"/>
                  <a:gd name="T33" fmla="*/ 5 h 106"/>
                  <a:gd name="T34" fmla="*/ 91 w 115"/>
                  <a:gd name="T35" fmla="*/ 19 h 106"/>
                  <a:gd name="T36" fmla="*/ 93 w 115"/>
                  <a:gd name="T37" fmla="*/ 17 h 106"/>
                  <a:gd name="T38" fmla="*/ 95 w 115"/>
                  <a:gd name="T39" fmla="*/ 16 h 106"/>
                  <a:gd name="T40" fmla="*/ 57 w 115"/>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06">
                    <a:moveTo>
                      <a:pt x="57" y="0"/>
                    </a:moveTo>
                    <a:cubicBezTo>
                      <a:pt x="44" y="0"/>
                      <a:pt x="30" y="6"/>
                      <a:pt x="20" y="16"/>
                    </a:cubicBezTo>
                    <a:cubicBezTo>
                      <a:pt x="0" y="36"/>
                      <a:pt x="0" y="70"/>
                      <a:pt x="20" y="90"/>
                    </a:cubicBezTo>
                    <a:cubicBezTo>
                      <a:pt x="30" y="101"/>
                      <a:pt x="44" y="106"/>
                      <a:pt x="57" y="106"/>
                    </a:cubicBezTo>
                    <a:cubicBezTo>
                      <a:pt x="71" y="106"/>
                      <a:pt x="84" y="101"/>
                      <a:pt x="95" y="90"/>
                    </a:cubicBezTo>
                    <a:cubicBezTo>
                      <a:pt x="115" y="70"/>
                      <a:pt x="115" y="36"/>
                      <a:pt x="95" y="16"/>
                    </a:cubicBezTo>
                    <a:cubicBezTo>
                      <a:pt x="93" y="17"/>
                      <a:pt x="93" y="17"/>
                      <a:pt x="93" y="17"/>
                    </a:cubicBezTo>
                    <a:cubicBezTo>
                      <a:pt x="91" y="19"/>
                      <a:pt x="91" y="19"/>
                      <a:pt x="91" y="19"/>
                    </a:cubicBezTo>
                    <a:cubicBezTo>
                      <a:pt x="101" y="29"/>
                      <a:pt x="105" y="41"/>
                      <a:pt x="105" y="53"/>
                    </a:cubicBezTo>
                    <a:cubicBezTo>
                      <a:pt x="105" y="65"/>
                      <a:pt x="101" y="78"/>
                      <a:pt x="91" y="87"/>
                    </a:cubicBezTo>
                    <a:cubicBezTo>
                      <a:pt x="82" y="96"/>
                      <a:pt x="70" y="101"/>
                      <a:pt x="57" y="101"/>
                    </a:cubicBezTo>
                    <a:cubicBezTo>
                      <a:pt x="57" y="101"/>
                      <a:pt x="57" y="101"/>
                      <a:pt x="57" y="101"/>
                    </a:cubicBezTo>
                    <a:cubicBezTo>
                      <a:pt x="57" y="101"/>
                      <a:pt x="57" y="101"/>
                      <a:pt x="57" y="101"/>
                    </a:cubicBezTo>
                    <a:cubicBezTo>
                      <a:pt x="45" y="101"/>
                      <a:pt x="33" y="96"/>
                      <a:pt x="23" y="87"/>
                    </a:cubicBezTo>
                    <a:cubicBezTo>
                      <a:pt x="14" y="78"/>
                      <a:pt x="9" y="65"/>
                      <a:pt x="9" y="53"/>
                    </a:cubicBezTo>
                    <a:cubicBezTo>
                      <a:pt x="9" y="41"/>
                      <a:pt x="14" y="29"/>
                      <a:pt x="23" y="19"/>
                    </a:cubicBezTo>
                    <a:cubicBezTo>
                      <a:pt x="33" y="10"/>
                      <a:pt x="45" y="5"/>
                      <a:pt x="57" y="5"/>
                    </a:cubicBezTo>
                    <a:cubicBezTo>
                      <a:pt x="70" y="5"/>
                      <a:pt x="82" y="10"/>
                      <a:pt x="91" y="19"/>
                    </a:cubicBezTo>
                    <a:cubicBezTo>
                      <a:pt x="93" y="17"/>
                      <a:pt x="93" y="17"/>
                      <a:pt x="93" y="17"/>
                    </a:cubicBezTo>
                    <a:cubicBezTo>
                      <a:pt x="95" y="16"/>
                      <a:pt x="95" y="16"/>
                      <a:pt x="95" y="16"/>
                    </a:cubicBezTo>
                    <a:cubicBezTo>
                      <a:pt x="84" y="6"/>
                      <a:pt x="71" y="0"/>
                      <a:pt x="5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97" name="Group 96"/>
            <p:cNvGrpSpPr/>
            <p:nvPr/>
          </p:nvGrpSpPr>
          <p:grpSpPr>
            <a:xfrm>
              <a:off x="7183439" y="3085467"/>
              <a:ext cx="576263" cy="523875"/>
              <a:chOff x="7183439" y="3085467"/>
              <a:chExt cx="576263" cy="523875"/>
            </a:xfrm>
            <a:grpFill/>
          </p:grpSpPr>
          <p:sp>
            <p:nvSpPr>
              <p:cNvPr id="168" name="Freeform 6189"/>
              <p:cNvSpPr>
                <a:spLocks/>
              </p:cNvSpPr>
              <p:nvPr/>
            </p:nvSpPr>
            <p:spPr bwMode="auto">
              <a:xfrm>
                <a:off x="7183439" y="3085467"/>
                <a:ext cx="576263" cy="523875"/>
              </a:xfrm>
              <a:custGeom>
                <a:avLst/>
                <a:gdLst>
                  <a:gd name="T0" fmla="*/ 76 w 153"/>
                  <a:gd name="T1" fmla="*/ 0 h 139"/>
                  <a:gd name="T2" fmla="*/ 27 w 153"/>
                  <a:gd name="T3" fmla="*/ 21 h 139"/>
                  <a:gd name="T4" fmla="*/ 27 w 153"/>
                  <a:gd name="T5" fmla="*/ 119 h 139"/>
                  <a:gd name="T6" fmla="*/ 76 w 153"/>
                  <a:gd name="T7" fmla="*/ 139 h 139"/>
                  <a:gd name="T8" fmla="*/ 125 w 153"/>
                  <a:gd name="T9" fmla="*/ 119 h 139"/>
                  <a:gd name="T10" fmla="*/ 125 w 153"/>
                  <a:gd name="T11" fmla="*/ 21 h 139"/>
                  <a:gd name="T12" fmla="*/ 124 w 153"/>
                  <a:gd name="T13" fmla="*/ 22 h 139"/>
                  <a:gd name="T14" fmla="*/ 122 w 153"/>
                  <a:gd name="T15" fmla="*/ 24 h 139"/>
                  <a:gd name="T16" fmla="*/ 141 w 153"/>
                  <a:gd name="T17" fmla="*/ 70 h 139"/>
                  <a:gd name="T18" fmla="*/ 122 w 153"/>
                  <a:gd name="T19" fmla="*/ 116 h 139"/>
                  <a:gd name="T20" fmla="*/ 76 w 153"/>
                  <a:gd name="T21" fmla="*/ 135 h 139"/>
                  <a:gd name="T22" fmla="*/ 76 w 153"/>
                  <a:gd name="T23" fmla="*/ 135 h 139"/>
                  <a:gd name="T24" fmla="*/ 76 w 153"/>
                  <a:gd name="T25" fmla="*/ 135 h 139"/>
                  <a:gd name="T26" fmla="*/ 30 w 153"/>
                  <a:gd name="T27" fmla="*/ 116 h 139"/>
                  <a:gd name="T28" fmla="*/ 12 w 153"/>
                  <a:gd name="T29" fmla="*/ 70 h 139"/>
                  <a:gd name="T30" fmla="*/ 30 w 153"/>
                  <a:gd name="T31" fmla="*/ 24 h 139"/>
                  <a:gd name="T32" fmla="*/ 76 w 153"/>
                  <a:gd name="T33" fmla="*/ 5 h 139"/>
                  <a:gd name="T34" fmla="*/ 122 w 153"/>
                  <a:gd name="T35" fmla="*/ 24 h 139"/>
                  <a:gd name="T36" fmla="*/ 124 w 153"/>
                  <a:gd name="T37" fmla="*/ 22 h 139"/>
                  <a:gd name="T38" fmla="*/ 125 w 153"/>
                  <a:gd name="T39" fmla="*/ 21 h 139"/>
                  <a:gd name="T40" fmla="*/ 76 w 153"/>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39">
                    <a:moveTo>
                      <a:pt x="76" y="0"/>
                    </a:moveTo>
                    <a:cubicBezTo>
                      <a:pt x="59" y="0"/>
                      <a:pt x="41" y="7"/>
                      <a:pt x="27" y="21"/>
                    </a:cubicBezTo>
                    <a:cubicBezTo>
                      <a:pt x="0" y="48"/>
                      <a:pt x="0" y="92"/>
                      <a:pt x="27" y="119"/>
                    </a:cubicBezTo>
                    <a:cubicBezTo>
                      <a:pt x="41" y="133"/>
                      <a:pt x="59" y="139"/>
                      <a:pt x="76" y="139"/>
                    </a:cubicBezTo>
                    <a:cubicBezTo>
                      <a:pt x="94" y="139"/>
                      <a:pt x="112" y="133"/>
                      <a:pt x="125" y="119"/>
                    </a:cubicBezTo>
                    <a:cubicBezTo>
                      <a:pt x="153" y="92"/>
                      <a:pt x="153" y="48"/>
                      <a:pt x="125" y="21"/>
                    </a:cubicBezTo>
                    <a:cubicBezTo>
                      <a:pt x="124" y="22"/>
                      <a:pt x="124" y="22"/>
                      <a:pt x="124" y="22"/>
                    </a:cubicBezTo>
                    <a:cubicBezTo>
                      <a:pt x="122" y="24"/>
                      <a:pt x="122" y="24"/>
                      <a:pt x="122" y="24"/>
                    </a:cubicBezTo>
                    <a:cubicBezTo>
                      <a:pt x="135" y="37"/>
                      <a:pt x="141" y="53"/>
                      <a:pt x="141" y="70"/>
                    </a:cubicBezTo>
                    <a:cubicBezTo>
                      <a:pt x="141" y="86"/>
                      <a:pt x="135" y="103"/>
                      <a:pt x="122" y="116"/>
                    </a:cubicBezTo>
                    <a:cubicBezTo>
                      <a:pt x="110" y="128"/>
                      <a:pt x="93" y="135"/>
                      <a:pt x="76" y="135"/>
                    </a:cubicBezTo>
                    <a:cubicBezTo>
                      <a:pt x="76" y="135"/>
                      <a:pt x="76" y="135"/>
                      <a:pt x="76" y="135"/>
                    </a:cubicBezTo>
                    <a:cubicBezTo>
                      <a:pt x="76" y="135"/>
                      <a:pt x="76" y="135"/>
                      <a:pt x="76" y="135"/>
                    </a:cubicBezTo>
                    <a:cubicBezTo>
                      <a:pt x="60" y="135"/>
                      <a:pt x="43" y="128"/>
                      <a:pt x="30" y="116"/>
                    </a:cubicBezTo>
                    <a:cubicBezTo>
                      <a:pt x="18" y="103"/>
                      <a:pt x="11" y="86"/>
                      <a:pt x="12" y="70"/>
                    </a:cubicBezTo>
                    <a:cubicBezTo>
                      <a:pt x="11" y="53"/>
                      <a:pt x="18" y="37"/>
                      <a:pt x="30" y="24"/>
                    </a:cubicBezTo>
                    <a:cubicBezTo>
                      <a:pt x="43" y="11"/>
                      <a:pt x="60" y="5"/>
                      <a:pt x="76" y="5"/>
                    </a:cubicBezTo>
                    <a:cubicBezTo>
                      <a:pt x="93" y="5"/>
                      <a:pt x="109" y="11"/>
                      <a:pt x="122" y="24"/>
                    </a:cubicBezTo>
                    <a:cubicBezTo>
                      <a:pt x="124" y="22"/>
                      <a:pt x="124" y="22"/>
                      <a:pt x="124" y="22"/>
                    </a:cubicBezTo>
                    <a:cubicBezTo>
                      <a:pt x="125" y="21"/>
                      <a:pt x="125" y="21"/>
                      <a:pt x="125" y="21"/>
                    </a:cubicBezTo>
                    <a:cubicBezTo>
                      <a:pt x="112" y="7"/>
                      <a:pt x="94" y="0"/>
                      <a:pt x="7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169" name="Group 168"/>
              <p:cNvGrpSpPr/>
              <p:nvPr/>
            </p:nvGrpSpPr>
            <p:grpSpPr>
              <a:xfrm>
                <a:off x="7251701" y="3148967"/>
                <a:ext cx="436563" cy="400050"/>
                <a:chOff x="7191375" y="3189288"/>
                <a:chExt cx="436563" cy="400050"/>
              </a:xfrm>
              <a:grpFill/>
            </p:grpSpPr>
            <p:sp>
              <p:nvSpPr>
                <p:cNvPr id="170" name="Freeform 6185"/>
                <p:cNvSpPr>
                  <a:spLocks noEditPoints="1"/>
                </p:cNvSpPr>
                <p:nvPr/>
              </p:nvSpPr>
              <p:spPr bwMode="auto">
                <a:xfrm>
                  <a:off x="7285038" y="3265488"/>
                  <a:ext cx="238125" cy="236538"/>
                </a:xfrm>
                <a:custGeom>
                  <a:avLst/>
                  <a:gdLst>
                    <a:gd name="T0" fmla="*/ 45 w 150"/>
                    <a:gd name="T1" fmla="*/ 4 h 149"/>
                    <a:gd name="T2" fmla="*/ 45 w 150"/>
                    <a:gd name="T3" fmla="*/ 4 h 149"/>
                    <a:gd name="T4" fmla="*/ 50 w 150"/>
                    <a:gd name="T5" fmla="*/ 9 h 149"/>
                    <a:gd name="T6" fmla="*/ 48 w 150"/>
                    <a:gd name="T7" fmla="*/ 12 h 149"/>
                    <a:gd name="T8" fmla="*/ 138 w 150"/>
                    <a:gd name="T9" fmla="*/ 9 h 149"/>
                    <a:gd name="T10" fmla="*/ 138 w 150"/>
                    <a:gd name="T11" fmla="*/ 99 h 149"/>
                    <a:gd name="T12" fmla="*/ 119 w 150"/>
                    <a:gd name="T13" fmla="*/ 121 h 149"/>
                    <a:gd name="T14" fmla="*/ 119 w 150"/>
                    <a:gd name="T15" fmla="*/ 45 h 149"/>
                    <a:gd name="T16" fmla="*/ 29 w 150"/>
                    <a:gd name="T17" fmla="*/ 133 h 149"/>
                    <a:gd name="T18" fmla="*/ 15 w 150"/>
                    <a:gd name="T19" fmla="*/ 118 h 149"/>
                    <a:gd name="T20" fmla="*/ 105 w 150"/>
                    <a:gd name="T21" fmla="*/ 31 h 149"/>
                    <a:gd name="T22" fmla="*/ 29 w 150"/>
                    <a:gd name="T23" fmla="*/ 31 h 149"/>
                    <a:gd name="T24" fmla="*/ 48 w 150"/>
                    <a:gd name="T25" fmla="*/ 12 h 149"/>
                    <a:gd name="T26" fmla="*/ 45 w 150"/>
                    <a:gd name="T27" fmla="*/ 12 h 149"/>
                    <a:gd name="T28" fmla="*/ 45 w 150"/>
                    <a:gd name="T29" fmla="*/ 4 h 149"/>
                    <a:gd name="T30" fmla="*/ 150 w 150"/>
                    <a:gd name="T31" fmla="*/ 0 h 149"/>
                    <a:gd name="T32" fmla="*/ 43 w 150"/>
                    <a:gd name="T33" fmla="*/ 0 h 149"/>
                    <a:gd name="T34" fmla="*/ 43 w 150"/>
                    <a:gd name="T35" fmla="*/ 2 h 149"/>
                    <a:gd name="T36" fmla="*/ 3 w 150"/>
                    <a:gd name="T37" fmla="*/ 42 h 149"/>
                    <a:gd name="T38" fmla="*/ 76 w 150"/>
                    <a:gd name="T39" fmla="*/ 42 h 149"/>
                    <a:gd name="T40" fmla="*/ 0 w 150"/>
                    <a:gd name="T41" fmla="*/ 118 h 149"/>
                    <a:gd name="T42" fmla="*/ 31 w 150"/>
                    <a:gd name="T43" fmla="*/ 149 h 149"/>
                    <a:gd name="T44" fmla="*/ 107 w 150"/>
                    <a:gd name="T45" fmla="*/ 71 h 149"/>
                    <a:gd name="T46" fmla="*/ 107 w 150"/>
                    <a:gd name="T47" fmla="*/ 147 h 149"/>
                    <a:gd name="T48" fmla="*/ 150 w 150"/>
                    <a:gd name="T49" fmla="*/ 104 h 149"/>
                    <a:gd name="T50" fmla="*/ 150 w 150"/>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49">
                      <a:moveTo>
                        <a:pt x="45" y="4"/>
                      </a:moveTo>
                      <a:lnTo>
                        <a:pt x="45" y="4"/>
                      </a:lnTo>
                      <a:lnTo>
                        <a:pt x="50" y="9"/>
                      </a:lnTo>
                      <a:lnTo>
                        <a:pt x="48" y="12"/>
                      </a:lnTo>
                      <a:lnTo>
                        <a:pt x="138" y="9"/>
                      </a:lnTo>
                      <a:lnTo>
                        <a:pt x="138" y="99"/>
                      </a:lnTo>
                      <a:lnTo>
                        <a:pt x="119" y="121"/>
                      </a:lnTo>
                      <a:lnTo>
                        <a:pt x="119" y="45"/>
                      </a:lnTo>
                      <a:lnTo>
                        <a:pt x="29" y="133"/>
                      </a:lnTo>
                      <a:lnTo>
                        <a:pt x="15" y="118"/>
                      </a:lnTo>
                      <a:lnTo>
                        <a:pt x="105" y="31"/>
                      </a:lnTo>
                      <a:lnTo>
                        <a:pt x="29" y="31"/>
                      </a:lnTo>
                      <a:lnTo>
                        <a:pt x="48" y="12"/>
                      </a:lnTo>
                      <a:lnTo>
                        <a:pt x="45" y="12"/>
                      </a:lnTo>
                      <a:lnTo>
                        <a:pt x="45" y="4"/>
                      </a:lnTo>
                      <a:close/>
                      <a:moveTo>
                        <a:pt x="150" y="0"/>
                      </a:moveTo>
                      <a:lnTo>
                        <a:pt x="43" y="0"/>
                      </a:lnTo>
                      <a:lnTo>
                        <a:pt x="43" y="2"/>
                      </a:lnTo>
                      <a:lnTo>
                        <a:pt x="3" y="42"/>
                      </a:lnTo>
                      <a:lnTo>
                        <a:pt x="76" y="42"/>
                      </a:lnTo>
                      <a:lnTo>
                        <a:pt x="0" y="118"/>
                      </a:lnTo>
                      <a:lnTo>
                        <a:pt x="31" y="149"/>
                      </a:lnTo>
                      <a:lnTo>
                        <a:pt x="107" y="71"/>
                      </a:lnTo>
                      <a:lnTo>
                        <a:pt x="107" y="147"/>
                      </a:lnTo>
                      <a:lnTo>
                        <a:pt x="150" y="104"/>
                      </a:lnTo>
                      <a:lnTo>
                        <a:pt x="15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1" name="Freeform 6186"/>
                <p:cNvSpPr>
                  <a:spLocks noEditPoints="1"/>
                </p:cNvSpPr>
                <p:nvPr/>
              </p:nvSpPr>
              <p:spPr bwMode="auto">
                <a:xfrm>
                  <a:off x="7285038" y="3265488"/>
                  <a:ext cx="238125" cy="236538"/>
                </a:xfrm>
                <a:custGeom>
                  <a:avLst/>
                  <a:gdLst>
                    <a:gd name="T0" fmla="*/ 45 w 150"/>
                    <a:gd name="T1" fmla="*/ 4 h 149"/>
                    <a:gd name="T2" fmla="*/ 45 w 150"/>
                    <a:gd name="T3" fmla="*/ 4 h 149"/>
                    <a:gd name="T4" fmla="*/ 50 w 150"/>
                    <a:gd name="T5" fmla="*/ 9 h 149"/>
                    <a:gd name="T6" fmla="*/ 48 w 150"/>
                    <a:gd name="T7" fmla="*/ 12 h 149"/>
                    <a:gd name="T8" fmla="*/ 138 w 150"/>
                    <a:gd name="T9" fmla="*/ 9 h 149"/>
                    <a:gd name="T10" fmla="*/ 138 w 150"/>
                    <a:gd name="T11" fmla="*/ 99 h 149"/>
                    <a:gd name="T12" fmla="*/ 119 w 150"/>
                    <a:gd name="T13" fmla="*/ 121 h 149"/>
                    <a:gd name="T14" fmla="*/ 119 w 150"/>
                    <a:gd name="T15" fmla="*/ 45 h 149"/>
                    <a:gd name="T16" fmla="*/ 29 w 150"/>
                    <a:gd name="T17" fmla="*/ 133 h 149"/>
                    <a:gd name="T18" fmla="*/ 15 w 150"/>
                    <a:gd name="T19" fmla="*/ 118 h 149"/>
                    <a:gd name="T20" fmla="*/ 105 w 150"/>
                    <a:gd name="T21" fmla="*/ 31 h 149"/>
                    <a:gd name="T22" fmla="*/ 29 w 150"/>
                    <a:gd name="T23" fmla="*/ 31 h 149"/>
                    <a:gd name="T24" fmla="*/ 48 w 150"/>
                    <a:gd name="T25" fmla="*/ 12 h 149"/>
                    <a:gd name="T26" fmla="*/ 45 w 150"/>
                    <a:gd name="T27" fmla="*/ 12 h 149"/>
                    <a:gd name="T28" fmla="*/ 45 w 150"/>
                    <a:gd name="T29" fmla="*/ 4 h 149"/>
                    <a:gd name="T30" fmla="*/ 150 w 150"/>
                    <a:gd name="T31" fmla="*/ 0 h 149"/>
                    <a:gd name="T32" fmla="*/ 43 w 150"/>
                    <a:gd name="T33" fmla="*/ 0 h 149"/>
                    <a:gd name="T34" fmla="*/ 43 w 150"/>
                    <a:gd name="T35" fmla="*/ 2 h 149"/>
                    <a:gd name="T36" fmla="*/ 3 w 150"/>
                    <a:gd name="T37" fmla="*/ 42 h 149"/>
                    <a:gd name="T38" fmla="*/ 76 w 150"/>
                    <a:gd name="T39" fmla="*/ 42 h 149"/>
                    <a:gd name="T40" fmla="*/ 0 w 150"/>
                    <a:gd name="T41" fmla="*/ 118 h 149"/>
                    <a:gd name="T42" fmla="*/ 31 w 150"/>
                    <a:gd name="T43" fmla="*/ 149 h 149"/>
                    <a:gd name="T44" fmla="*/ 107 w 150"/>
                    <a:gd name="T45" fmla="*/ 71 h 149"/>
                    <a:gd name="T46" fmla="*/ 107 w 150"/>
                    <a:gd name="T47" fmla="*/ 147 h 149"/>
                    <a:gd name="T48" fmla="*/ 150 w 150"/>
                    <a:gd name="T49" fmla="*/ 104 h 149"/>
                    <a:gd name="T50" fmla="*/ 150 w 150"/>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49">
                      <a:moveTo>
                        <a:pt x="45" y="4"/>
                      </a:moveTo>
                      <a:lnTo>
                        <a:pt x="45" y="4"/>
                      </a:lnTo>
                      <a:lnTo>
                        <a:pt x="50" y="9"/>
                      </a:lnTo>
                      <a:lnTo>
                        <a:pt x="48" y="12"/>
                      </a:lnTo>
                      <a:lnTo>
                        <a:pt x="138" y="9"/>
                      </a:lnTo>
                      <a:lnTo>
                        <a:pt x="138" y="99"/>
                      </a:lnTo>
                      <a:lnTo>
                        <a:pt x="119" y="121"/>
                      </a:lnTo>
                      <a:lnTo>
                        <a:pt x="119" y="45"/>
                      </a:lnTo>
                      <a:lnTo>
                        <a:pt x="29" y="133"/>
                      </a:lnTo>
                      <a:lnTo>
                        <a:pt x="15" y="118"/>
                      </a:lnTo>
                      <a:lnTo>
                        <a:pt x="105" y="31"/>
                      </a:lnTo>
                      <a:lnTo>
                        <a:pt x="29" y="31"/>
                      </a:lnTo>
                      <a:lnTo>
                        <a:pt x="48" y="12"/>
                      </a:lnTo>
                      <a:lnTo>
                        <a:pt x="45" y="12"/>
                      </a:lnTo>
                      <a:lnTo>
                        <a:pt x="45" y="4"/>
                      </a:lnTo>
                      <a:moveTo>
                        <a:pt x="150" y="0"/>
                      </a:moveTo>
                      <a:lnTo>
                        <a:pt x="43" y="0"/>
                      </a:lnTo>
                      <a:lnTo>
                        <a:pt x="43" y="2"/>
                      </a:lnTo>
                      <a:lnTo>
                        <a:pt x="3" y="42"/>
                      </a:lnTo>
                      <a:lnTo>
                        <a:pt x="76" y="42"/>
                      </a:lnTo>
                      <a:lnTo>
                        <a:pt x="0" y="118"/>
                      </a:lnTo>
                      <a:lnTo>
                        <a:pt x="31" y="149"/>
                      </a:lnTo>
                      <a:lnTo>
                        <a:pt x="107" y="71"/>
                      </a:lnTo>
                      <a:lnTo>
                        <a:pt x="107" y="147"/>
                      </a:lnTo>
                      <a:lnTo>
                        <a:pt x="150" y="104"/>
                      </a:lnTo>
                      <a:lnTo>
                        <a:pt x="15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2" name="Freeform 6187"/>
                <p:cNvSpPr>
                  <a:spLocks/>
                </p:cNvSpPr>
                <p:nvPr/>
              </p:nvSpPr>
              <p:spPr bwMode="auto">
                <a:xfrm>
                  <a:off x="7356475" y="3271838"/>
                  <a:ext cx="7938" cy="12700"/>
                </a:xfrm>
                <a:custGeom>
                  <a:avLst/>
                  <a:gdLst>
                    <a:gd name="T0" fmla="*/ 0 w 5"/>
                    <a:gd name="T1" fmla="*/ 0 h 8"/>
                    <a:gd name="T2" fmla="*/ 0 w 5"/>
                    <a:gd name="T3" fmla="*/ 0 h 8"/>
                    <a:gd name="T4" fmla="*/ 0 w 5"/>
                    <a:gd name="T5" fmla="*/ 8 h 8"/>
                    <a:gd name="T6" fmla="*/ 3 w 5"/>
                    <a:gd name="T7" fmla="*/ 8 h 8"/>
                    <a:gd name="T8" fmla="*/ 5 w 5"/>
                    <a:gd name="T9" fmla="*/ 5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0" y="0"/>
                      </a:lnTo>
                      <a:lnTo>
                        <a:pt x="0" y="8"/>
                      </a:lnTo>
                      <a:lnTo>
                        <a:pt x="3" y="8"/>
                      </a:lnTo>
                      <a:lnTo>
                        <a:pt x="5" y="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3" name="Freeform 6188"/>
                <p:cNvSpPr>
                  <a:spLocks/>
                </p:cNvSpPr>
                <p:nvPr/>
              </p:nvSpPr>
              <p:spPr bwMode="auto">
                <a:xfrm>
                  <a:off x="7356475" y="3271838"/>
                  <a:ext cx="7938" cy="12700"/>
                </a:xfrm>
                <a:custGeom>
                  <a:avLst/>
                  <a:gdLst>
                    <a:gd name="T0" fmla="*/ 0 w 5"/>
                    <a:gd name="T1" fmla="*/ 0 h 8"/>
                    <a:gd name="T2" fmla="*/ 0 w 5"/>
                    <a:gd name="T3" fmla="*/ 0 h 8"/>
                    <a:gd name="T4" fmla="*/ 0 w 5"/>
                    <a:gd name="T5" fmla="*/ 8 h 8"/>
                    <a:gd name="T6" fmla="*/ 3 w 5"/>
                    <a:gd name="T7" fmla="*/ 8 h 8"/>
                    <a:gd name="T8" fmla="*/ 5 w 5"/>
                    <a:gd name="T9" fmla="*/ 5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0" y="0"/>
                      </a:lnTo>
                      <a:lnTo>
                        <a:pt x="0" y="8"/>
                      </a:lnTo>
                      <a:lnTo>
                        <a:pt x="3" y="8"/>
                      </a:lnTo>
                      <a:lnTo>
                        <a:pt x="5" y="5"/>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74" name="Freeform 6190"/>
                <p:cNvSpPr>
                  <a:spLocks/>
                </p:cNvSpPr>
                <p:nvPr/>
              </p:nvSpPr>
              <p:spPr bwMode="auto">
                <a:xfrm>
                  <a:off x="7191375" y="3189288"/>
                  <a:ext cx="436563" cy="400050"/>
                </a:xfrm>
                <a:custGeom>
                  <a:avLst/>
                  <a:gdLst>
                    <a:gd name="T0" fmla="*/ 58 w 116"/>
                    <a:gd name="T1" fmla="*/ 0 h 106"/>
                    <a:gd name="T2" fmla="*/ 21 w 116"/>
                    <a:gd name="T3" fmla="*/ 16 h 106"/>
                    <a:gd name="T4" fmla="*/ 21 w 116"/>
                    <a:gd name="T5" fmla="*/ 90 h 106"/>
                    <a:gd name="T6" fmla="*/ 58 w 116"/>
                    <a:gd name="T7" fmla="*/ 106 h 106"/>
                    <a:gd name="T8" fmla="*/ 96 w 116"/>
                    <a:gd name="T9" fmla="*/ 90 h 106"/>
                    <a:gd name="T10" fmla="*/ 96 w 116"/>
                    <a:gd name="T11" fmla="*/ 16 h 106"/>
                    <a:gd name="T12" fmla="*/ 94 w 116"/>
                    <a:gd name="T13" fmla="*/ 17 h 106"/>
                    <a:gd name="T14" fmla="*/ 92 w 116"/>
                    <a:gd name="T15" fmla="*/ 19 h 106"/>
                    <a:gd name="T16" fmla="*/ 106 w 116"/>
                    <a:gd name="T17" fmla="*/ 53 h 106"/>
                    <a:gd name="T18" fmla="*/ 92 w 116"/>
                    <a:gd name="T19" fmla="*/ 87 h 106"/>
                    <a:gd name="T20" fmla="*/ 58 w 116"/>
                    <a:gd name="T21" fmla="*/ 101 h 106"/>
                    <a:gd name="T22" fmla="*/ 58 w 116"/>
                    <a:gd name="T23" fmla="*/ 101 h 106"/>
                    <a:gd name="T24" fmla="*/ 58 w 116"/>
                    <a:gd name="T25" fmla="*/ 101 h 106"/>
                    <a:gd name="T26" fmla="*/ 24 w 116"/>
                    <a:gd name="T27" fmla="*/ 87 h 106"/>
                    <a:gd name="T28" fmla="*/ 10 w 116"/>
                    <a:gd name="T29" fmla="*/ 53 h 106"/>
                    <a:gd name="T30" fmla="*/ 24 w 116"/>
                    <a:gd name="T31" fmla="*/ 19 h 106"/>
                    <a:gd name="T32" fmla="*/ 58 w 116"/>
                    <a:gd name="T33" fmla="*/ 5 h 106"/>
                    <a:gd name="T34" fmla="*/ 92 w 116"/>
                    <a:gd name="T35" fmla="*/ 19 h 106"/>
                    <a:gd name="T36" fmla="*/ 94 w 116"/>
                    <a:gd name="T37" fmla="*/ 17 h 106"/>
                    <a:gd name="T38" fmla="*/ 96 w 116"/>
                    <a:gd name="T39" fmla="*/ 16 h 106"/>
                    <a:gd name="T40" fmla="*/ 58 w 11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6">
                      <a:moveTo>
                        <a:pt x="58" y="0"/>
                      </a:moveTo>
                      <a:cubicBezTo>
                        <a:pt x="45" y="0"/>
                        <a:pt x="31" y="5"/>
                        <a:pt x="21" y="16"/>
                      </a:cubicBezTo>
                      <a:cubicBezTo>
                        <a:pt x="0" y="36"/>
                        <a:pt x="0" y="70"/>
                        <a:pt x="21" y="90"/>
                      </a:cubicBezTo>
                      <a:cubicBezTo>
                        <a:pt x="31" y="100"/>
                        <a:pt x="45" y="106"/>
                        <a:pt x="58" y="106"/>
                      </a:cubicBezTo>
                      <a:cubicBezTo>
                        <a:pt x="72" y="106"/>
                        <a:pt x="85" y="100"/>
                        <a:pt x="96" y="90"/>
                      </a:cubicBezTo>
                      <a:cubicBezTo>
                        <a:pt x="116" y="69"/>
                        <a:pt x="116" y="36"/>
                        <a:pt x="96" y="16"/>
                      </a:cubicBezTo>
                      <a:cubicBezTo>
                        <a:pt x="94" y="17"/>
                        <a:pt x="94" y="17"/>
                        <a:pt x="94" y="17"/>
                      </a:cubicBezTo>
                      <a:cubicBezTo>
                        <a:pt x="92" y="19"/>
                        <a:pt x="92" y="19"/>
                        <a:pt x="92" y="19"/>
                      </a:cubicBezTo>
                      <a:cubicBezTo>
                        <a:pt x="102" y="28"/>
                        <a:pt x="106" y="41"/>
                        <a:pt x="106" y="53"/>
                      </a:cubicBezTo>
                      <a:cubicBezTo>
                        <a:pt x="106" y="65"/>
                        <a:pt x="102" y="77"/>
                        <a:pt x="92" y="87"/>
                      </a:cubicBezTo>
                      <a:cubicBezTo>
                        <a:pt x="83" y="96"/>
                        <a:pt x="71" y="101"/>
                        <a:pt x="58" y="101"/>
                      </a:cubicBezTo>
                      <a:cubicBezTo>
                        <a:pt x="58" y="101"/>
                        <a:pt x="58" y="101"/>
                        <a:pt x="58" y="101"/>
                      </a:cubicBezTo>
                      <a:cubicBezTo>
                        <a:pt x="58" y="101"/>
                        <a:pt x="58" y="101"/>
                        <a:pt x="58" y="101"/>
                      </a:cubicBezTo>
                      <a:cubicBezTo>
                        <a:pt x="46" y="101"/>
                        <a:pt x="34" y="96"/>
                        <a:pt x="24" y="87"/>
                      </a:cubicBezTo>
                      <a:cubicBezTo>
                        <a:pt x="15" y="77"/>
                        <a:pt x="10" y="65"/>
                        <a:pt x="10" y="53"/>
                      </a:cubicBezTo>
                      <a:cubicBezTo>
                        <a:pt x="10" y="41"/>
                        <a:pt x="15" y="28"/>
                        <a:pt x="24" y="19"/>
                      </a:cubicBezTo>
                      <a:cubicBezTo>
                        <a:pt x="34" y="9"/>
                        <a:pt x="46" y="5"/>
                        <a:pt x="58" y="5"/>
                      </a:cubicBezTo>
                      <a:cubicBezTo>
                        <a:pt x="71" y="5"/>
                        <a:pt x="83" y="9"/>
                        <a:pt x="92" y="19"/>
                      </a:cubicBezTo>
                      <a:cubicBezTo>
                        <a:pt x="94" y="17"/>
                        <a:pt x="94" y="17"/>
                        <a:pt x="94" y="17"/>
                      </a:cubicBezTo>
                      <a:cubicBezTo>
                        <a:pt x="96" y="16"/>
                        <a:pt x="96" y="16"/>
                        <a:pt x="96" y="16"/>
                      </a:cubicBezTo>
                      <a:cubicBezTo>
                        <a:pt x="85" y="5"/>
                        <a:pt x="72" y="0"/>
                        <a:pt x="5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sp>
          <p:nvSpPr>
            <p:cNvPr id="98" name="Freeform 6191"/>
            <p:cNvSpPr>
              <a:spLocks noEditPoints="1"/>
            </p:cNvSpPr>
            <p:nvPr/>
          </p:nvSpPr>
          <p:spPr bwMode="auto">
            <a:xfrm>
              <a:off x="5640388" y="3224213"/>
              <a:ext cx="293688" cy="293688"/>
            </a:xfrm>
            <a:custGeom>
              <a:avLst/>
              <a:gdLst>
                <a:gd name="T0" fmla="*/ 57 w 185"/>
                <a:gd name="T1" fmla="*/ 7 h 185"/>
                <a:gd name="T2" fmla="*/ 57 w 185"/>
                <a:gd name="T3" fmla="*/ 7 h 185"/>
                <a:gd name="T4" fmla="*/ 62 w 185"/>
                <a:gd name="T5" fmla="*/ 11 h 185"/>
                <a:gd name="T6" fmla="*/ 59 w 185"/>
                <a:gd name="T7" fmla="*/ 14 h 185"/>
                <a:gd name="T8" fmla="*/ 171 w 185"/>
                <a:gd name="T9" fmla="*/ 14 h 185"/>
                <a:gd name="T10" fmla="*/ 171 w 185"/>
                <a:gd name="T11" fmla="*/ 123 h 185"/>
                <a:gd name="T12" fmla="*/ 147 w 185"/>
                <a:gd name="T13" fmla="*/ 149 h 185"/>
                <a:gd name="T14" fmla="*/ 147 w 185"/>
                <a:gd name="T15" fmla="*/ 57 h 185"/>
                <a:gd name="T16" fmla="*/ 38 w 185"/>
                <a:gd name="T17" fmla="*/ 166 h 185"/>
                <a:gd name="T18" fmla="*/ 19 w 185"/>
                <a:gd name="T19" fmla="*/ 147 h 185"/>
                <a:gd name="T20" fmla="*/ 128 w 185"/>
                <a:gd name="T21" fmla="*/ 38 h 185"/>
                <a:gd name="T22" fmla="*/ 36 w 185"/>
                <a:gd name="T23" fmla="*/ 38 h 185"/>
                <a:gd name="T24" fmla="*/ 59 w 185"/>
                <a:gd name="T25" fmla="*/ 14 h 185"/>
                <a:gd name="T26" fmla="*/ 57 w 185"/>
                <a:gd name="T27" fmla="*/ 14 h 185"/>
                <a:gd name="T28" fmla="*/ 57 w 185"/>
                <a:gd name="T29" fmla="*/ 7 h 185"/>
                <a:gd name="T30" fmla="*/ 185 w 185"/>
                <a:gd name="T31" fmla="*/ 0 h 185"/>
                <a:gd name="T32" fmla="*/ 55 w 185"/>
                <a:gd name="T33" fmla="*/ 0 h 185"/>
                <a:gd name="T34" fmla="*/ 52 w 185"/>
                <a:gd name="T35" fmla="*/ 2 h 185"/>
                <a:gd name="T36" fmla="*/ 2 w 185"/>
                <a:gd name="T37" fmla="*/ 52 h 185"/>
                <a:gd name="T38" fmla="*/ 95 w 185"/>
                <a:gd name="T39" fmla="*/ 52 h 185"/>
                <a:gd name="T40" fmla="*/ 0 w 185"/>
                <a:gd name="T41" fmla="*/ 147 h 185"/>
                <a:gd name="T42" fmla="*/ 38 w 185"/>
                <a:gd name="T43" fmla="*/ 185 h 185"/>
                <a:gd name="T44" fmla="*/ 133 w 185"/>
                <a:gd name="T45" fmla="*/ 90 h 185"/>
                <a:gd name="T46" fmla="*/ 133 w 185"/>
                <a:gd name="T47" fmla="*/ 182 h 185"/>
                <a:gd name="T48" fmla="*/ 185 w 185"/>
                <a:gd name="T49" fmla="*/ 130 h 185"/>
                <a:gd name="T50" fmla="*/ 185 w 185"/>
                <a:gd name="T5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5">
                  <a:moveTo>
                    <a:pt x="57" y="7"/>
                  </a:moveTo>
                  <a:lnTo>
                    <a:pt x="57" y="7"/>
                  </a:lnTo>
                  <a:lnTo>
                    <a:pt x="62" y="11"/>
                  </a:lnTo>
                  <a:lnTo>
                    <a:pt x="59" y="14"/>
                  </a:lnTo>
                  <a:lnTo>
                    <a:pt x="171" y="14"/>
                  </a:lnTo>
                  <a:lnTo>
                    <a:pt x="171" y="123"/>
                  </a:lnTo>
                  <a:lnTo>
                    <a:pt x="147" y="149"/>
                  </a:lnTo>
                  <a:lnTo>
                    <a:pt x="147" y="57"/>
                  </a:lnTo>
                  <a:lnTo>
                    <a:pt x="38" y="166"/>
                  </a:lnTo>
                  <a:lnTo>
                    <a:pt x="19" y="147"/>
                  </a:lnTo>
                  <a:lnTo>
                    <a:pt x="128" y="38"/>
                  </a:lnTo>
                  <a:lnTo>
                    <a:pt x="36" y="38"/>
                  </a:lnTo>
                  <a:lnTo>
                    <a:pt x="59" y="14"/>
                  </a:lnTo>
                  <a:lnTo>
                    <a:pt x="57" y="14"/>
                  </a:lnTo>
                  <a:lnTo>
                    <a:pt x="57" y="7"/>
                  </a:lnTo>
                  <a:close/>
                  <a:moveTo>
                    <a:pt x="185" y="0"/>
                  </a:moveTo>
                  <a:lnTo>
                    <a:pt x="55" y="0"/>
                  </a:lnTo>
                  <a:lnTo>
                    <a:pt x="52" y="2"/>
                  </a:lnTo>
                  <a:lnTo>
                    <a:pt x="2" y="52"/>
                  </a:lnTo>
                  <a:lnTo>
                    <a:pt x="95" y="52"/>
                  </a:lnTo>
                  <a:lnTo>
                    <a:pt x="0" y="147"/>
                  </a:lnTo>
                  <a:lnTo>
                    <a:pt x="38" y="185"/>
                  </a:lnTo>
                  <a:lnTo>
                    <a:pt x="133" y="90"/>
                  </a:lnTo>
                  <a:lnTo>
                    <a:pt x="133" y="182"/>
                  </a:lnTo>
                  <a:lnTo>
                    <a:pt x="185" y="130"/>
                  </a:lnTo>
                  <a:lnTo>
                    <a:pt x="18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99" name="Freeform 6192"/>
            <p:cNvSpPr>
              <a:spLocks noEditPoints="1"/>
            </p:cNvSpPr>
            <p:nvPr/>
          </p:nvSpPr>
          <p:spPr bwMode="auto">
            <a:xfrm>
              <a:off x="5640388" y="3224213"/>
              <a:ext cx="293688" cy="293688"/>
            </a:xfrm>
            <a:custGeom>
              <a:avLst/>
              <a:gdLst>
                <a:gd name="T0" fmla="*/ 57 w 185"/>
                <a:gd name="T1" fmla="*/ 7 h 185"/>
                <a:gd name="T2" fmla="*/ 57 w 185"/>
                <a:gd name="T3" fmla="*/ 7 h 185"/>
                <a:gd name="T4" fmla="*/ 62 w 185"/>
                <a:gd name="T5" fmla="*/ 11 h 185"/>
                <a:gd name="T6" fmla="*/ 59 w 185"/>
                <a:gd name="T7" fmla="*/ 14 h 185"/>
                <a:gd name="T8" fmla="*/ 171 w 185"/>
                <a:gd name="T9" fmla="*/ 14 h 185"/>
                <a:gd name="T10" fmla="*/ 171 w 185"/>
                <a:gd name="T11" fmla="*/ 123 h 185"/>
                <a:gd name="T12" fmla="*/ 147 w 185"/>
                <a:gd name="T13" fmla="*/ 149 h 185"/>
                <a:gd name="T14" fmla="*/ 147 w 185"/>
                <a:gd name="T15" fmla="*/ 57 h 185"/>
                <a:gd name="T16" fmla="*/ 38 w 185"/>
                <a:gd name="T17" fmla="*/ 166 h 185"/>
                <a:gd name="T18" fmla="*/ 19 w 185"/>
                <a:gd name="T19" fmla="*/ 147 h 185"/>
                <a:gd name="T20" fmla="*/ 128 w 185"/>
                <a:gd name="T21" fmla="*/ 38 h 185"/>
                <a:gd name="T22" fmla="*/ 36 w 185"/>
                <a:gd name="T23" fmla="*/ 38 h 185"/>
                <a:gd name="T24" fmla="*/ 59 w 185"/>
                <a:gd name="T25" fmla="*/ 14 h 185"/>
                <a:gd name="T26" fmla="*/ 57 w 185"/>
                <a:gd name="T27" fmla="*/ 14 h 185"/>
                <a:gd name="T28" fmla="*/ 57 w 185"/>
                <a:gd name="T29" fmla="*/ 7 h 185"/>
                <a:gd name="T30" fmla="*/ 185 w 185"/>
                <a:gd name="T31" fmla="*/ 0 h 185"/>
                <a:gd name="T32" fmla="*/ 55 w 185"/>
                <a:gd name="T33" fmla="*/ 0 h 185"/>
                <a:gd name="T34" fmla="*/ 52 w 185"/>
                <a:gd name="T35" fmla="*/ 2 h 185"/>
                <a:gd name="T36" fmla="*/ 2 w 185"/>
                <a:gd name="T37" fmla="*/ 52 h 185"/>
                <a:gd name="T38" fmla="*/ 95 w 185"/>
                <a:gd name="T39" fmla="*/ 52 h 185"/>
                <a:gd name="T40" fmla="*/ 0 w 185"/>
                <a:gd name="T41" fmla="*/ 147 h 185"/>
                <a:gd name="T42" fmla="*/ 38 w 185"/>
                <a:gd name="T43" fmla="*/ 185 h 185"/>
                <a:gd name="T44" fmla="*/ 133 w 185"/>
                <a:gd name="T45" fmla="*/ 90 h 185"/>
                <a:gd name="T46" fmla="*/ 133 w 185"/>
                <a:gd name="T47" fmla="*/ 182 h 185"/>
                <a:gd name="T48" fmla="*/ 185 w 185"/>
                <a:gd name="T49" fmla="*/ 130 h 185"/>
                <a:gd name="T50" fmla="*/ 185 w 185"/>
                <a:gd name="T5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5">
                  <a:moveTo>
                    <a:pt x="57" y="7"/>
                  </a:moveTo>
                  <a:lnTo>
                    <a:pt x="57" y="7"/>
                  </a:lnTo>
                  <a:lnTo>
                    <a:pt x="62" y="11"/>
                  </a:lnTo>
                  <a:lnTo>
                    <a:pt x="59" y="14"/>
                  </a:lnTo>
                  <a:lnTo>
                    <a:pt x="171" y="14"/>
                  </a:lnTo>
                  <a:lnTo>
                    <a:pt x="171" y="123"/>
                  </a:lnTo>
                  <a:lnTo>
                    <a:pt x="147" y="149"/>
                  </a:lnTo>
                  <a:lnTo>
                    <a:pt x="147" y="57"/>
                  </a:lnTo>
                  <a:lnTo>
                    <a:pt x="38" y="166"/>
                  </a:lnTo>
                  <a:lnTo>
                    <a:pt x="19" y="147"/>
                  </a:lnTo>
                  <a:lnTo>
                    <a:pt x="128" y="38"/>
                  </a:lnTo>
                  <a:lnTo>
                    <a:pt x="36" y="38"/>
                  </a:lnTo>
                  <a:lnTo>
                    <a:pt x="59" y="14"/>
                  </a:lnTo>
                  <a:lnTo>
                    <a:pt x="57" y="14"/>
                  </a:lnTo>
                  <a:lnTo>
                    <a:pt x="57" y="7"/>
                  </a:lnTo>
                  <a:moveTo>
                    <a:pt x="185" y="0"/>
                  </a:moveTo>
                  <a:lnTo>
                    <a:pt x="55" y="0"/>
                  </a:lnTo>
                  <a:lnTo>
                    <a:pt x="52" y="2"/>
                  </a:lnTo>
                  <a:lnTo>
                    <a:pt x="2" y="52"/>
                  </a:lnTo>
                  <a:lnTo>
                    <a:pt x="95" y="52"/>
                  </a:lnTo>
                  <a:lnTo>
                    <a:pt x="0" y="147"/>
                  </a:lnTo>
                  <a:lnTo>
                    <a:pt x="38" y="185"/>
                  </a:lnTo>
                  <a:lnTo>
                    <a:pt x="133" y="90"/>
                  </a:lnTo>
                  <a:lnTo>
                    <a:pt x="133" y="182"/>
                  </a:lnTo>
                  <a:lnTo>
                    <a:pt x="185" y="130"/>
                  </a:lnTo>
                  <a:lnTo>
                    <a:pt x="185"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0" name="Freeform 6193"/>
            <p:cNvSpPr>
              <a:spLocks/>
            </p:cNvSpPr>
            <p:nvPr/>
          </p:nvSpPr>
          <p:spPr bwMode="auto">
            <a:xfrm>
              <a:off x="5730875" y="3235326"/>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1" name="Freeform 6194"/>
            <p:cNvSpPr>
              <a:spLocks/>
            </p:cNvSpPr>
            <p:nvPr/>
          </p:nvSpPr>
          <p:spPr bwMode="auto">
            <a:xfrm>
              <a:off x="5730875" y="3235326"/>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2" name="Freeform 6196"/>
            <p:cNvSpPr>
              <a:spLocks/>
            </p:cNvSpPr>
            <p:nvPr/>
          </p:nvSpPr>
          <p:spPr bwMode="auto">
            <a:xfrm>
              <a:off x="5527675" y="3133726"/>
              <a:ext cx="538163" cy="488950"/>
            </a:xfrm>
            <a:custGeom>
              <a:avLst/>
              <a:gdLst>
                <a:gd name="T0" fmla="*/ 71 w 143"/>
                <a:gd name="T1" fmla="*/ 0 h 130"/>
                <a:gd name="T2" fmla="*/ 26 w 143"/>
                <a:gd name="T3" fmla="*/ 19 h 130"/>
                <a:gd name="T4" fmla="*/ 26 w 143"/>
                <a:gd name="T5" fmla="*/ 111 h 130"/>
                <a:gd name="T6" fmla="*/ 71 w 143"/>
                <a:gd name="T7" fmla="*/ 130 h 130"/>
                <a:gd name="T8" fmla="*/ 117 w 143"/>
                <a:gd name="T9" fmla="*/ 111 h 130"/>
                <a:gd name="T10" fmla="*/ 117 w 143"/>
                <a:gd name="T11" fmla="*/ 19 h 130"/>
                <a:gd name="T12" fmla="*/ 115 w 143"/>
                <a:gd name="T13" fmla="*/ 21 h 130"/>
                <a:gd name="T14" fmla="*/ 113 w 143"/>
                <a:gd name="T15" fmla="*/ 23 h 130"/>
                <a:gd name="T16" fmla="*/ 130 w 143"/>
                <a:gd name="T17" fmla="*/ 65 h 130"/>
                <a:gd name="T18" fmla="*/ 113 w 143"/>
                <a:gd name="T19" fmla="*/ 107 h 130"/>
                <a:gd name="T20" fmla="*/ 72 w 143"/>
                <a:gd name="T21" fmla="*/ 124 h 130"/>
                <a:gd name="T22" fmla="*/ 71 w 143"/>
                <a:gd name="T23" fmla="*/ 124 h 130"/>
                <a:gd name="T24" fmla="*/ 71 w 143"/>
                <a:gd name="T25" fmla="*/ 124 h 130"/>
                <a:gd name="T26" fmla="*/ 30 w 143"/>
                <a:gd name="T27" fmla="*/ 107 h 130"/>
                <a:gd name="T28" fmla="*/ 12 w 143"/>
                <a:gd name="T29" fmla="*/ 65 h 130"/>
                <a:gd name="T30" fmla="*/ 30 w 143"/>
                <a:gd name="T31" fmla="*/ 23 h 130"/>
                <a:gd name="T32" fmla="*/ 71 w 143"/>
                <a:gd name="T33" fmla="*/ 6 h 130"/>
                <a:gd name="T34" fmla="*/ 113 w 143"/>
                <a:gd name="T35" fmla="*/ 23 h 130"/>
                <a:gd name="T36" fmla="*/ 115 w 143"/>
                <a:gd name="T37" fmla="*/ 21 h 130"/>
                <a:gd name="T38" fmla="*/ 117 w 143"/>
                <a:gd name="T39" fmla="*/ 19 h 130"/>
                <a:gd name="T40" fmla="*/ 71 w 143"/>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30">
                  <a:moveTo>
                    <a:pt x="71" y="0"/>
                  </a:moveTo>
                  <a:cubicBezTo>
                    <a:pt x="55" y="0"/>
                    <a:pt x="38" y="6"/>
                    <a:pt x="26" y="19"/>
                  </a:cubicBezTo>
                  <a:cubicBezTo>
                    <a:pt x="0" y="44"/>
                    <a:pt x="0" y="85"/>
                    <a:pt x="26" y="111"/>
                  </a:cubicBezTo>
                  <a:cubicBezTo>
                    <a:pt x="38" y="123"/>
                    <a:pt x="55" y="130"/>
                    <a:pt x="71" y="130"/>
                  </a:cubicBezTo>
                  <a:cubicBezTo>
                    <a:pt x="88" y="130"/>
                    <a:pt x="105" y="123"/>
                    <a:pt x="117" y="111"/>
                  </a:cubicBezTo>
                  <a:cubicBezTo>
                    <a:pt x="143" y="85"/>
                    <a:pt x="143" y="44"/>
                    <a:pt x="117" y="19"/>
                  </a:cubicBezTo>
                  <a:cubicBezTo>
                    <a:pt x="115" y="21"/>
                    <a:pt x="115" y="21"/>
                    <a:pt x="115" y="21"/>
                  </a:cubicBezTo>
                  <a:cubicBezTo>
                    <a:pt x="113" y="23"/>
                    <a:pt x="113" y="23"/>
                    <a:pt x="113" y="23"/>
                  </a:cubicBezTo>
                  <a:cubicBezTo>
                    <a:pt x="125" y="35"/>
                    <a:pt x="130" y="50"/>
                    <a:pt x="130" y="65"/>
                  </a:cubicBezTo>
                  <a:cubicBezTo>
                    <a:pt x="130" y="80"/>
                    <a:pt x="125" y="95"/>
                    <a:pt x="113" y="107"/>
                  </a:cubicBezTo>
                  <a:cubicBezTo>
                    <a:pt x="102" y="118"/>
                    <a:pt x="87" y="124"/>
                    <a:pt x="72" y="124"/>
                  </a:cubicBezTo>
                  <a:cubicBezTo>
                    <a:pt x="72" y="124"/>
                    <a:pt x="71" y="124"/>
                    <a:pt x="71" y="124"/>
                  </a:cubicBezTo>
                  <a:cubicBezTo>
                    <a:pt x="71" y="124"/>
                    <a:pt x="71" y="124"/>
                    <a:pt x="71" y="124"/>
                  </a:cubicBezTo>
                  <a:cubicBezTo>
                    <a:pt x="56" y="124"/>
                    <a:pt x="41" y="118"/>
                    <a:pt x="30" y="107"/>
                  </a:cubicBezTo>
                  <a:cubicBezTo>
                    <a:pt x="18" y="95"/>
                    <a:pt x="12" y="80"/>
                    <a:pt x="12" y="65"/>
                  </a:cubicBezTo>
                  <a:cubicBezTo>
                    <a:pt x="12" y="50"/>
                    <a:pt x="18" y="35"/>
                    <a:pt x="30" y="23"/>
                  </a:cubicBezTo>
                  <a:cubicBezTo>
                    <a:pt x="41" y="11"/>
                    <a:pt x="56" y="6"/>
                    <a:pt x="71" y="6"/>
                  </a:cubicBezTo>
                  <a:cubicBezTo>
                    <a:pt x="87" y="6"/>
                    <a:pt x="102" y="11"/>
                    <a:pt x="113" y="23"/>
                  </a:cubicBezTo>
                  <a:cubicBezTo>
                    <a:pt x="115" y="21"/>
                    <a:pt x="115" y="21"/>
                    <a:pt x="115" y="21"/>
                  </a:cubicBezTo>
                  <a:cubicBezTo>
                    <a:pt x="117" y="19"/>
                    <a:pt x="117" y="19"/>
                    <a:pt x="117" y="19"/>
                  </a:cubicBezTo>
                  <a:cubicBezTo>
                    <a:pt x="105" y="6"/>
                    <a:pt x="88" y="0"/>
                    <a:pt x="7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3" name="Freeform 6197"/>
            <p:cNvSpPr>
              <a:spLocks noEditPoints="1"/>
            </p:cNvSpPr>
            <p:nvPr/>
          </p:nvSpPr>
          <p:spPr bwMode="auto">
            <a:xfrm>
              <a:off x="6411913" y="2936876"/>
              <a:ext cx="422275" cy="425450"/>
            </a:xfrm>
            <a:custGeom>
              <a:avLst/>
              <a:gdLst>
                <a:gd name="T0" fmla="*/ 83 w 266"/>
                <a:gd name="T1" fmla="*/ 12 h 268"/>
                <a:gd name="T2" fmla="*/ 83 w 266"/>
                <a:gd name="T3" fmla="*/ 12 h 268"/>
                <a:gd name="T4" fmla="*/ 90 w 266"/>
                <a:gd name="T5" fmla="*/ 17 h 268"/>
                <a:gd name="T6" fmla="*/ 88 w 266"/>
                <a:gd name="T7" fmla="*/ 22 h 268"/>
                <a:gd name="T8" fmla="*/ 247 w 266"/>
                <a:gd name="T9" fmla="*/ 19 h 268"/>
                <a:gd name="T10" fmla="*/ 247 w 266"/>
                <a:gd name="T11" fmla="*/ 181 h 268"/>
                <a:gd name="T12" fmla="*/ 211 w 266"/>
                <a:gd name="T13" fmla="*/ 216 h 268"/>
                <a:gd name="T14" fmla="*/ 211 w 266"/>
                <a:gd name="T15" fmla="*/ 81 h 268"/>
                <a:gd name="T16" fmla="*/ 55 w 266"/>
                <a:gd name="T17" fmla="*/ 240 h 268"/>
                <a:gd name="T18" fmla="*/ 29 w 266"/>
                <a:gd name="T19" fmla="*/ 216 h 268"/>
                <a:gd name="T20" fmla="*/ 185 w 266"/>
                <a:gd name="T21" fmla="*/ 57 h 268"/>
                <a:gd name="T22" fmla="*/ 52 w 266"/>
                <a:gd name="T23" fmla="*/ 57 h 268"/>
                <a:gd name="T24" fmla="*/ 88 w 266"/>
                <a:gd name="T25" fmla="*/ 22 h 268"/>
                <a:gd name="T26" fmla="*/ 83 w 266"/>
                <a:gd name="T27" fmla="*/ 22 h 268"/>
                <a:gd name="T28" fmla="*/ 83 w 266"/>
                <a:gd name="T29" fmla="*/ 12 h 268"/>
                <a:gd name="T30" fmla="*/ 266 w 266"/>
                <a:gd name="T31" fmla="*/ 0 h 268"/>
                <a:gd name="T32" fmla="*/ 79 w 266"/>
                <a:gd name="T33" fmla="*/ 0 h 268"/>
                <a:gd name="T34" fmla="*/ 76 w 266"/>
                <a:gd name="T35" fmla="*/ 5 h 268"/>
                <a:gd name="T36" fmla="*/ 3 w 266"/>
                <a:gd name="T37" fmla="*/ 76 h 268"/>
                <a:gd name="T38" fmla="*/ 138 w 266"/>
                <a:gd name="T39" fmla="*/ 76 h 268"/>
                <a:gd name="T40" fmla="*/ 0 w 266"/>
                <a:gd name="T41" fmla="*/ 216 h 268"/>
                <a:gd name="T42" fmla="*/ 55 w 266"/>
                <a:gd name="T43" fmla="*/ 268 h 268"/>
                <a:gd name="T44" fmla="*/ 192 w 266"/>
                <a:gd name="T45" fmla="*/ 131 h 268"/>
                <a:gd name="T46" fmla="*/ 192 w 266"/>
                <a:gd name="T47" fmla="*/ 264 h 268"/>
                <a:gd name="T48" fmla="*/ 266 w 266"/>
                <a:gd name="T49" fmla="*/ 188 h 268"/>
                <a:gd name="T50" fmla="*/ 266 w 266"/>
                <a:gd name="T5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268">
                  <a:moveTo>
                    <a:pt x="83" y="12"/>
                  </a:moveTo>
                  <a:lnTo>
                    <a:pt x="83" y="12"/>
                  </a:lnTo>
                  <a:lnTo>
                    <a:pt x="90" y="17"/>
                  </a:lnTo>
                  <a:lnTo>
                    <a:pt x="88" y="22"/>
                  </a:lnTo>
                  <a:lnTo>
                    <a:pt x="247" y="19"/>
                  </a:lnTo>
                  <a:lnTo>
                    <a:pt x="247" y="181"/>
                  </a:lnTo>
                  <a:lnTo>
                    <a:pt x="211" y="216"/>
                  </a:lnTo>
                  <a:lnTo>
                    <a:pt x="211" y="81"/>
                  </a:lnTo>
                  <a:lnTo>
                    <a:pt x="55" y="240"/>
                  </a:lnTo>
                  <a:lnTo>
                    <a:pt x="29" y="216"/>
                  </a:lnTo>
                  <a:lnTo>
                    <a:pt x="185" y="57"/>
                  </a:lnTo>
                  <a:lnTo>
                    <a:pt x="52" y="57"/>
                  </a:lnTo>
                  <a:lnTo>
                    <a:pt x="88" y="22"/>
                  </a:lnTo>
                  <a:lnTo>
                    <a:pt x="83" y="22"/>
                  </a:lnTo>
                  <a:lnTo>
                    <a:pt x="83" y="12"/>
                  </a:lnTo>
                  <a:close/>
                  <a:moveTo>
                    <a:pt x="266" y="0"/>
                  </a:moveTo>
                  <a:lnTo>
                    <a:pt x="79" y="0"/>
                  </a:lnTo>
                  <a:lnTo>
                    <a:pt x="76" y="5"/>
                  </a:lnTo>
                  <a:lnTo>
                    <a:pt x="3" y="76"/>
                  </a:lnTo>
                  <a:lnTo>
                    <a:pt x="138" y="76"/>
                  </a:lnTo>
                  <a:lnTo>
                    <a:pt x="0" y="216"/>
                  </a:lnTo>
                  <a:lnTo>
                    <a:pt x="55" y="268"/>
                  </a:lnTo>
                  <a:lnTo>
                    <a:pt x="192" y="131"/>
                  </a:lnTo>
                  <a:lnTo>
                    <a:pt x="192" y="264"/>
                  </a:lnTo>
                  <a:lnTo>
                    <a:pt x="266" y="188"/>
                  </a:lnTo>
                  <a:lnTo>
                    <a:pt x="2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4" name="Freeform 6198"/>
            <p:cNvSpPr>
              <a:spLocks noEditPoints="1"/>
            </p:cNvSpPr>
            <p:nvPr/>
          </p:nvSpPr>
          <p:spPr bwMode="auto">
            <a:xfrm>
              <a:off x="6411913" y="2936876"/>
              <a:ext cx="422275" cy="425450"/>
            </a:xfrm>
            <a:custGeom>
              <a:avLst/>
              <a:gdLst>
                <a:gd name="T0" fmla="*/ 83 w 266"/>
                <a:gd name="T1" fmla="*/ 12 h 268"/>
                <a:gd name="T2" fmla="*/ 83 w 266"/>
                <a:gd name="T3" fmla="*/ 12 h 268"/>
                <a:gd name="T4" fmla="*/ 90 w 266"/>
                <a:gd name="T5" fmla="*/ 17 h 268"/>
                <a:gd name="T6" fmla="*/ 88 w 266"/>
                <a:gd name="T7" fmla="*/ 22 h 268"/>
                <a:gd name="T8" fmla="*/ 247 w 266"/>
                <a:gd name="T9" fmla="*/ 19 h 268"/>
                <a:gd name="T10" fmla="*/ 247 w 266"/>
                <a:gd name="T11" fmla="*/ 181 h 268"/>
                <a:gd name="T12" fmla="*/ 211 w 266"/>
                <a:gd name="T13" fmla="*/ 216 h 268"/>
                <a:gd name="T14" fmla="*/ 211 w 266"/>
                <a:gd name="T15" fmla="*/ 81 h 268"/>
                <a:gd name="T16" fmla="*/ 55 w 266"/>
                <a:gd name="T17" fmla="*/ 240 h 268"/>
                <a:gd name="T18" fmla="*/ 29 w 266"/>
                <a:gd name="T19" fmla="*/ 216 h 268"/>
                <a:gd name="T20" fmla="*/ 185 w 266"/>
                <a:gd name="T21" fmla="*/ 57 h 268"/>
                <a:gd name="T22" fmla="*/ 52 w 266"/>
                <a:gd name="T23" fmla="*/ 57 h 268"/>
                <a:gd name="T24" fmla="*/ 88 w 266"/>
                <a:gd name="T25" fmla="*/ 22 h 268"/>
                <a:gd name="T26" fmla="*/ 83 w 266"/>
                <a:gd name="T27" fmla="*/ 22 h 268"/>
                <a:gd name="T28" fmla="*/ 83 w 266"/>
                <a:gd name="T29" fmla="*/ 12 h 268"/>
                <a:gd name="T30" fmla="*/ 266 w 266"/>
                <a:gd name="T31" fmla="*/ 0 h 268"/>
                <a:gd name="T32" fmla="*/ 79 w 266"/>
                <a:gd name="T33" fmla="*/ 0 h 268"/>
                <a:gd name="T34" fmla="*/ 76 w 266"/>
                <a:gd name="T35" fmla="*/ 5 h 268"/>
                <a:gd name="T36" fmla="*/ 3 w 266"/>
                <a:gd name="T37" fmla="*/ 76 h 268"/>
                <a:gd name="T38" fmla="*/ 138 w 266"/>
                <a:gd name="T39" fmla="*/ 76 h 268"/>
                <a:gd name="T40" fmla="*/ 0 w 266"/>
                <a:gd name="T41" fmla="*/ 216 h 268"/>
                <a:gd name="T42" fmla="*/ 55 w 266"/>
                <a:gd name="T43" fmla="*/ 268 h 268"/>
                <a:gd name="T44" fmla="*/ 192 w 266"/>
                <a:gd name="T45" fmla="*/ 131 h 268"/>
                <a:gd name="T46" fmla="*/ 192 w 266"/>
                <a:gd name="T47" fmla="*/ 264 h 268"/>
                <a:gd name="T48" fmla="*/ 266 w 266"/>
                <a:gd name="T49" fmla="*/ 188 h 268"/>
                <a:gd name="T50" fmla="*/ 266 w 266"/>
                <a:gd name="T5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268">
                  <a:moveTo>
                    <a:pt x="83" y="12"/>
                  </a:moveTo>
                  <a:lnTo>
                    <a:pt x="83" y="12"/>
                  </a:lnTo>
                  <a:lnTo>
                    <a:pt x="90" y="17"/>
                  </a:lnTo>
                  <a:lnTo>
                    <a:pt x="88" y="22"/>
                  </a:lnTo>
                  <a:lnTo>
                    <a:pt x="247" y="19"/>
                  </a:lnTo>
                  <a:lnTo>
                    <a:pt x="247" y="181"/>
                  </a:lnTo>
                  <a:lnTo>
                    <a:pt x="211" y="216"/>
                  </a:lnTo>
                  <a:lnTo>
                    <a:pt x="211" y="81"/>
                  </a:lnTo>
                  <a:lnTo>
                    <a:pt x="55" y="240"/>
                  </a:lnTo>
                  <a:lnTo>
                    <a:pt x="29" y="216"/>
                  </a:lnTo>
                  <a:lnTo>
                    <a:pt x="185" y="57"/>
                  </a:lnTo>
                  <a:lnTo>
                    <a:pt x="52" y="57"/>
                  </a:lnTo>
                  <a:lnTo>
                    <a:pt x="88" y="22"/>
                  </a:lnTo>
                  <a:lnTo>
                    <a:pt x="83" y="22"/>
                  </a:lnTo>
                  <a:lnTo>
                    <a:pt x="83" y="12"/>
                  </a:lnTo>
                  <a:moveTo>
                    <a:pt x="266" y="0"/>
                  </a:moveTo>
                  <a:lnTo>
                    <a:pt x="79" y="0"/>
                  </a:lnTo>
                  <a:lnTo>
                    <a:pt x="76" y="5"/>
                  </a:lnTo>
                  <a:lnTo>
                    <a:pt x="3" y="76"/>
                  </a:lnTo>
                  <a:lnTo>
                    <a:pt x="138" y="76"/>
                  </a:lnTo>
                  <a:lnTo>
                    <a:pt x="0" y="216"/>
                  </a:lnTo>
                  <a:lnTo>
                    <a:pt x="55" y="268"/>
                  </a:lnTo>
                  <a:lnTo>
                    <a:pt x="192" y="131"/>
                  </a:lnTo>
                  <a:lnTo>
                    <a:pt x="192" y="264"/>
                  </a:lnTo>
                  <a:lnTo>
                    <a:pt x="266" y="188"/>
                  </a:lnTo>
                  <a:lnTo>
                    <a:pt x="266"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5" name="Freeform 6199"/>
            <p:cNvSpPr>
              <a:spLocks/>
            </p:cNvSpPr>
            <p:nvPr/>
          </p:nvSpPr>
          <p:spPr bwMode="auto">
            <a:xfrm>
              <a:off x="6543675" y="2955926"/>
              <a:ext cx="11113" cy="15875"/>
            </a:xfrm>
            <a:custGeom>
              <a:avLst/>
              <a:gdLst>
                <a:gd name="T0" fmla="*/ 0 w 7"/>
                <a:gd name="T1" fmla="*/ 0 h 10"/>
                <a:gd name="T2" fmla="*/ 0 w 7"/>
                <a:gd name="T3" fmla="*/ 0 h 10"/>
                <a:gd name="T4" fmla="*/ 0 w 7"/>
                <a:gd name="T5" fmla="*/ 10 h 10"/>
                <a:gd name="T6" fmla="*/ 5 w 7"/>
                <a:gd name="T7" fmla="*/ 10 h 10"/>
                <a:gd name="T8" fmla="*/ 7 w 7"/>
                <a:gd name="T9" fmla="*/ 5 h 10"/>
                <a:gd name="T10" fmla="*/ 0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0" y="0"/>
                  </a:moveTo>
                  <a:lnTo>
                    <a:pt x="0" y="0"/>
                  </a:lnTo>
                  <a:lnTo>
                    <a:pt x="0" y="10"/>
                  </a:lnTo>
                  <a:lnTo>
                    <a:pt x="5" y="10"/>
                  </a:lnTo>
                  <a:lnTo>
                    <a:pt x="7" y="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6" name="Freeform 6200"/>
            <p:cNvSpPr>
              <a:spLocks/>
            </p:cNvSpPr>
            <p:nvPr/>
          </p:nvSpPr>
          <p:spPr bwMode="auto">
            <a:xfrm>
              <a:off x="6543675" y="2955926"/>
              <a:ext cx="11113" cy="15875"/>
            </a:xfrm>
            <a:custGeom>
              <a:avLst/>
              <a:gdLst>
                <a:gd name="T0" fmla="*/ 0 w 7"/>
                <a:gd name="T1" fmla="*/ 0 h 10"/>
                <a:gd name="T2" fmla="*/ 0 w 7"/>
                <a:gd name="T3" fmla="*/ 0 h 10"/>
                <a:gd name="T4" fmla="*/ 0 w 7"/>
                <a:gd name="T5" fmla="*/ 10 h 10"/>
                <a:gd name="T6" fmla="*/ 5 w 7"/>
                <a:gd name="T7" fmla="*/ 10 h 10"/>
                <a:gd name="T8" fmla="*/ 7 w 7"/>
                <a:gd name="T9" fmla="*/ 5 h 10"/>
                <a:gd name="T10" fmla="*/ 0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0" y="0"/>
                  </a:moveTo>
                  <a:lnTo>
                    <a:pt x="0" y="0"/>
                  </a:lnTo>
                  <a:lnTo>
                    <a:pt x="0" y="10"/>
                  </a:lnTo>
                  <a:lnTo>
                    <a:pt x="5" y="10"/>
                  </a:lnTo>
                  <a:lnTo>
                    <a:pt x="7" y="5"/>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7" name="Freeform 6201"/>
            <p:cNvSpPr>
              <a:spLocks/>
            </p:cNvSpPr>
            <p:nvPr/>
          </p:nvSpPr>
          <p:spPr bwMode="auto">
            <a:xfrm>
              <a:off x="6126163" y="2692401"/>
              <a:ext cx="1023938" cy="935038"/>
            </a:xfrm>
            <a:custGeom>
              <a:avLst/>
              <a:gdLst>
                <a:gd name="T0" fmla="*/ 136 w 272"/>
                <a:gd name="T1" fmla="*/ 0 h 248"/>
                <a:gd name="T2" fmla="*/ 48 w 272"/>
                <a:gd name="T3" fmla="*/ 37 h 248"/>
                <a:gd name="T4" fmla="*/ 48 w 272"/>
                <a:gd name="T5" fmla="*/ 212 h 248"/>
                <a:gd name="T6" fmla="*/ 136 w 272"/>
                <a:gd name="T7" fmla="*/ 248 h 248"/>
                <a:gd name="T8" fmla="*/ 223 w 272"/>
                <a:gd name="T9" fmla="*/ 212 h 248"/>
                <a:gd name="T10" fmla="*/ 223 w 272"/>
                <a:gd name="T11" fmla="*/ 37 h 248"/>
                <a:gd name="T12" fmla="*/ 220 w 272"/>
                <a:gd name="T13" fmla="*/ 39 h 248"/>
                <a:gd name="T14" fmla="*/ 217 w 272"/>
                <a:gd name="T15" fmla="*/ 42 h 248"/>
                <a:gd name="T16" fmla="*/ 251 w 272"/>
                <a:gd name="T17" fmla="*/ 124 h 248"/>
                <a:gd name="T18" fmla="*/ 217 w 272"/>
                <a:gd name="T19" fmla="*/ 206 h 248"/>
                <a:gd name="T20" fmla="*/ 136 w 272"/>
                <a:gd name="T21" fmla="*/ 240 h 248"/>
                <a:gd name="T22" fmla="*/ 136 w 272"/>
                <a:gd name="T23" fmla="*/ 240 h 248"/>
                <a:gd name="T24" fmla="*/ 136 w 272"/>
                <a:gd name="T25" fmla="*/ 240 h 248"/>
                <a:gd name="T26" fmla="*/ 54 w 272"/>
                <a:gd name="T27" fmla="*/ 206 h 248"/>
                <a:gd name="T28" fmla="*/ 20 w 272"/>
                <a:gd name="T29" fmla="*/ 124 h 248"/>
                <a:gd name="T30" fmla="*/ 54 w 272"/>
                <a:gd name="T31" fmla="*/ 42 h 248"/>
                <a:gd name="T32" fmla="*/ 136 w 272"/>
                <a:gd name="T33" fmla="*/ 9 h 248"/>
                <a:gd name="T34" fmla="*/ 217 w 272"/>
                <a:gd name="T35" fmla="*/ 42 h 248"/>
                <a:gd name="T36" fmla="*/ 220 w 272"/>
                <a:gd name="T37" fmla="*/ 39 h 248"/>
                <a:gd name="T38" fmla="*/ 223 w 272"/>
                <a:gd name="T39" fmla="*/ 37 h 248"/>
                <a:gd name="T40" fmla="*/ 136 w 272"/>
                <a:gd name="T4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 h="248">
                  <a:moveTo>
                    <a:pt x="136" y="0"/>
                  </a:moveTo>
                  <a:cubicBezTo>
                    <a:pt x="104" y="0"/>
                    <a:pt x="72" y="12"/>
                    <a:pt x="48" y="37"/>
                  </a:cubicBezTo>
                  <a:cubicBezTo>
                    <a:pt x="0" y="85"/>
                    <a:pt x="0" y="163"/>
                    <a:pt x="48" y="212"/>
                  </a:cubicBezTo>
                  <a:cubicBezTo>
                    <a:pt x="72" y="236"/>
                    <a:pt x="104" y="248"/>
                    <a:pt x="136" y="248"/>
                  </a:cubicBezTo>
                  <a:cubicBezTo>
                    <a:pt x="167" y="248"/>
                    <a:pt x="199" y="236"/>
                    <a:pt x="223" y="212"/>
                  </a:cubicBezTo>
                  <a:cubicBezTo>
                    <a:pt x="272" y="163"/>
                    <a:pt x="272" y="85"/>
                    <a:pt x="223" y="37"/>
                  </a:cubicBezTo>
                  <a:cubicBezTo>
                    <a:pt x="220" y="39"/>
                    <a:pt x="220" y="39"/>
                    <a:pt x="220" y="39"/>
                  </a:cubicBezTo>
                  <a:cubicBezTo>
                    <a:pt x="217" y="42"/>
                    <a:pt x="217" y="42"/>
                    <a:pt x="217" y="42"/>
                  </a:cubicBezTo>
                  <a:cubicBezTo>
                    <a:pt x="240" y="65"/>
                    <a:pt x="251" y="95"/>
                    <a:pt x="251" y="124"/>
                  </a:cubicBezTo>
                  <a:cubicBezTo>
                    <a:pt x="251" y="154"/>
                    <a:pt x="240" y="183"/>
                    <a:pt x="217" y="206"/>
                  </a:cubicBezTo>
                  <a:cubicBezTo>
                    <a:pt x="195" y="228"/>
                    <a:pt x="165" y="240"/>
                    <a:pt x="136" y="240"/>
                  </a:cubicBezTo>
                  <a:cubicBezTo>
                    <a:pt x="136" y="240"/>
                    <a:pt x="136" y="240"/>
                    <a:pt x="136" y="240"/>
                  </a:cubicBezTo>
                  <a:cubicBezTo>
                    <a:pt x="136" y="240"/>
                    <a:pt x="136" y="240"/>
                    <a:pt x="136" y="240"/>
                  </a:cubicBezTo>
                  <a:cubicBezTo>
                    <a:pt x="106" y="240"/>
                    <a:pt x="77" y="228"/>
                    <a:pt x="54" y="206"/>
                  </a:cubicBezTo>
                  <a:cubicBezTo>
                    <a:pt x="32" y="183"/>
                    <a:pt x="20" y="154"/>
                    <a:pt x="20" y="124"/>
                  </a:cubicBezTo>
                  <a:cubicBezTo>
                    <a:pt x="20" y="95"/>
                    <a:pt x="32" y="65"/>
                    <a:pt x="54" y="42"/>
                  </a:cubicBezTo>
                  <a:cubicBezTo>
                    <a:pt x="77" y="20"/>
                    <a:pt x="106" y="9"/>
                    <a:pt x="136" y="9"/>
                  </a:cubicBezTo>
                  <a:cubicBezTo>
                    <a:pt x="165" y="9"/>
                    <a:pt x="195" y="20"/>
                    <a:pt x="217" y="42"/>
                  </a:cubicBezTo>
                  <a:cubicBezTo>
                    <a:pt x="220" y="39"/>
                    <a:pt x="220" y="39"/>
                    <a:pt x="220" y="39"/>
                  </a:cubicBezTo>
                  <a:cubicBezTo>
                    <a:pt x="223" y="37"/>
                    <a:pt x="223" y="37"/>
                    <a:pt x="223" y="37"/>
                  </a:cubicBezTo>
                  <a:cubicBezTo>
                    <a:pt x="199" y="12"/>
                    <a:pt x="167" y="0"/>
                    <a:pt x="13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8" name="Freeform 6202"/>
            <p:cNvSpPr>
              <a:spLocks/>
            </p:cNvSpPr>
            <p:nvPr/>
          </p:nvSpPr>
          <p:spPr bwMode="auto">
            <a:xfrm>
              <a:off x="6249988" y="2805113"/>
              <a:ext cx="776288" cy="708025"/>
            </a:xfrm>
            <a:custGeom>
              <a:avLst/>
              <a:gdLst>
                <a:gd name="T0" fmla="*/ 103 w 206"/>
                <a:gd name="T1" fmla="*/ 0 h 188"/>
                <a:gd name="T2" fmla="*/ 36 w 206"/>
                <a:gd name="T3" fmla="*/ 28 h 188"/>
                <a:gd name="T4" fmla="*/ 36 w 206"/>
                <a:gd name="T5" fmla="*/ 160 h 188"/>
                <a:gd name="T6" fmla="*/ 103 w 206"/>
                <a:gd name="T7" fmla="*/ 188 h 188"/>
                <a:gd name="T8" fmla="*/ 169 w 206"/>
                <a:gd name="T9" fmla="*/ 160 h 188"/>
                <a:gd name="T10" fmla="*/ 169 w 206"/>
                <a:gd name="T11" fmla="*/ 28 h 188"/>
                <a:gd name="T12" fmla="*/ 166 w 206"/>
                <a:gd name="T13" fmla="*/ 31 h 188"/>
                <a:gd name="T14" fmla="*/ 163 w 206"/>
                <a:gd name="T15" fmla="*/ 34 h 188"/>
                <a:gd name="T16" fmla="*/ 188 w 206"/>
                <a:gd name="T17" fmla="*/ 94 h 188"/>
                <a:gd name="T18" fmla="*/ 163 w 206"/>
                <a:gd name="T19" fmla="*/ 155 h 188"/>
                <a:gd name="T20" fmla="*/ 103 w 206"/>
                <a:gd name="T21" fmla="*/ 180 h 188"/>
                <a:gd name="T22" fmla="*/ 103 w 206"/>
                <a:gd name="T23" fmla="*/ 180 h 188"/>
                <a:gd name="T24" fmla="*/ 103 w 206"/>
                <a:gd name="T25" fmla="*/ 180 h 188"/>
                <a:gd name="T26" fmla="*/ 42 w 206"/>
                <a:gd name="T27" fmla="*/ 155 h 188"/>
                <a:gd name="T28" fmla="*/ 17 w 206"/>
                <a:gd name="T29" fmla="*/ 94 h 188"/>
                <a:gd name="T30" fmla="*/ 42 w 206"/>
                <a:gd name="T31" fmla="*/ 34 h 188"/>
                <a:gd name="T32" fmla="*/ 103 w 206"/>
                <a:gd name="T33" fmla="*/ 9 h 188"/>
                <a:gd name="T34" fmla="*/ 163 w 206"/>
                <a:gd name="T35" fmla="*/ 34 h 188"/>
                <a:gd name="T36" fmla="*/ 166 w 206"/>
                <a:gd name="T37" fmla="*/ 31 h 188"/>
                <a:gd name="T38" fmla="*/ 169 w 206"/>
                <a:gd name="T39" fmla="*/ 28 h 188"/>
                <a:gd name="T40" fmla="*/ 103 w 206"/>
                <a:gd name="T4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88">
                  <a:moveTo>
                    <a:pt x="103" y="0"/>
                  </a:moveTo>
                  <a:cubicBezTo>
                    <a:pt x="79" y="0"/>
                    <a:pt x="55" y="9"/>
                    <a:pt x="36" y="28"/>
                  </a:cubicBezTo>
                  <a:cubicBezTo>
                    <a:pt x="0" y="64"/>
                    <a:pt x="0" y="124"/>
                    <a:pt x="36" y="160"/>
                  </a:cubicBezTo>
                  <a:cubicBezTo>
                    <a:pt x="55" y="179"/>
                    <a:pt x="79" y="188"/>
                    <a:pt x="103" y="188"/>
                  </a:cubicBezTo>
                  <a:cubicBezTo>
                    <a:pt x="127" y="188"/>
                    <a:pt x="151" y="179"/>
                    <a:pt x="169" y="160"/>
                  </a:cubicBezTo>
                  <a:cubicBezTo>
                    <a:pt x="206" y="124"/>
                    <a:pt x="206" y="64"/>
                    <a:pt x="169" y="28"/>
                  </a:cubicBezTo>
                  <a:cubicBezTo>
                    <a:pt x="166" y="31"/>
                    <a:pt x="166" y="31"/>
                    <a:pt x="166" y="31"/>
                  </a:cubicBezTo>
                  <a:cubicBezTo>
                    <a:pt x="163" y="34"/>
                    <a:pt x="163" y="34"/>
                    <a:pt x="163" y="34"/>
                  </a:cubicBezTo>
                  <a:cubicBezTo>
                    <a:pt x="180" y="50"/>
                    <a:pt x="188" y="72"/>
                    <a:pt x="188" y="94"/>
                  </a:cubicBezTo>
                  <a:cubicBezTo>
                    <a:pt x="188" y="116"/>
                    <a:pt x="180" y="138"/>
                    <a:pt x="163" y="155"/>
                  </a:cubicBezTo>
                  <a:cubicBezTo>
                    <a:pt x="147" y="171"/>
                    <a:pt x="125" y="180"/>
                    <a:pt x="103" y="180"/>
                  </a:cubicBezTo>
                  <a:cubicBezTo>
                    <a:pt x="103" y="180"/>
                    <a:pt x="103" y="180"/>
                    <a:pt x="103" y="180"/>
                  </a:cubicBezTo>
                  <a:cubicBezTo>
                    <a:pt x="103" y="180"/>
                    <a:pt x="103" y="180"/>
                    <a:pt x="103" y="180"/>
                  </a:cubicBezTo>
                  <a:cubicBezTo>
                    <a:pt x="81" y="180"/>
                    <a:pt x="59" y="171"/>
                    <a:pt x="42" y="155"/>
                  </a:cubicBezTo>
                  <a:cubicBezTo>
                    <a:pt x="26" y="138"/>
                    <a:pt x="17" y="116"/>
                    <a:pt x="17" y="94"/>
                  </a:cubicBezTo>
                  <a:cubicBezTo>
                    <a:pt x="17" y="72"/>
                    <a:pt x="26" y="50"/>
                    <a:pt x="42" y="34"/>
                  </a:cubicBezTo>
                  <a:cubicBezTo>
                    <a:pt x="59" y="17"/>
                    <a:pt x="81" y="9"/>
                    <a:pt x="103" y="9"/>
                  </a:cubicBezTo>
                  <a:cubicBezTo>
                    <a:pt x="125" y="9"/>
                    <a:pt x="147" y="17"/>
                    <a:pt x="163" y="34"/>
                  </a:cubicBezTo>
                  <a:cubicBezTo>
                    <a:pt x="166" y="31"/>
                    <a:pt x="166" y="31"/>
                    <a:pt x="166" y="31"/>
                  </a:cubicBezTo>
                  <a:cubicBezTo>
                    <a:pt x="169" y="28"/>
                    <a:pt x="169" y="28"/>
                    <a:pt x="169" y="28"/>
                  </a:cubicBezTo>
                  <a:cubicBezTo>
                    <a:pt x="151" y="9"/>
                    <a:pt x="127" y="0"/>
                    <a:pt x="10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09" name="Freeform 6205"/>
            <p:cNvSpPr>
              <a:spLocks/>
            </p:cNvSpPr>
            <p:nvPr/>
          </p:nvSpPr>
          <p:spPr bwMode="auto">
            <a:xfrm>
              <a:off x="5500688" y="2243138"/>
              <a:ext cx="663575" cy="663575"/>
            </a:xfrm>
            <a:custGeom>
              <a:avLst/>
              <a:gdLst>
                <a:gd name="T0" fmla="*/ 31 w 176"/>
                <a:gd name="T1" fmla="*/ 145 h 176"/>
                <a:gd name="T2" fmla="*/ 144 w 176"/>
                <a:gd name="T3" fmla="*/ 145 h 176"/>
                <a:gd name="T4" fmla="*/ 144 w 176"/>
                <a:gd name="T5" fmla="*/ 31 h 176"/>
                <a:gd name="T6" fmla="*/ 143 w 176"/>
                <a:gd name="T7" fmla="*/ 33 h 176"/>
                <a:gd name="T8" fmla="*/ 141 w 176"/>
                <a:gd name="T9" fmla="*/ 35 h 176"/>
                <a:gd name="T10" fmla="*/ 163 w 176"/>
                <a:gd name="T11" fmla="*/ 88 h 176"/>
                <a:gd name="T12" fmla="*/ 141 w 176"/>
                <a:gd name="T13" fmla="*/ 141 h 176"/>
                <a:gd name="T14" fmla="*/ 88 w 176"/>
                <a:gd name="T15" fmla="*/ 163 h 176"/>
                <a:gd name="T16" fmla="*/ 35 w 176"/>
                <a:gd name="T17" fmla="*/ 141 h 176"/>
                <a:gd name="T18" fmla="*/ 13 w 176"/>
                <a:gd name="T19" fmla="*/ 88 h 176"/>
                <a:gd name="T20" fmla="*/ 35 w 176"/>
                <a:gd name="T21" fmla="*/ 35 h 176"/>
                <a:gd name="T22" fmla="*/ 88 w 176"/>
                <a:gd name="T23" fmla="*/ 13 h 176"/>
                <a:gd name="T24" fmla="*/ 141 w 176"/>
                <a:gd name="T25" fmla="*/ 35 h 176"/>
                <a:gd name="T26" fmla="*/ 143 w 176"/>
                <a:gd name="T27" fmla="*/ 33 h 176"/>
                <a:gd name="T28" fmla="*/ 144 w 176"/>
                <a:gd name="T29" fmla="*/ 31 h 176"/>
                <a:gd name="T30" fmla="*/ 31 w 176"/>
                <a:gd name="T31" fmla="*/ 31 h 176"/>
                <a:gd name="T32" fmla="*/ 31 w 176"/>
                <a:gd name="T33"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76">
                  <a:moveTo>
                    <a:pt x="31" y="145"/>
                  </a:moveTo>
                  <a:cubicBezTo>
                    <a:pt x="62" y="176"/>
                    <a:pt x="113" y="176"/>
                    <a:pt x="144" y="145"/>
                  </a:cubicBezTo>
                  <a:cubicBezTo>
                    <a:pt x="176" y="113"/>
                    <a:pt x="176" y="63"/>
                    <a:pt x="144" y="31"/>
                  </a:cubicBezTo>
                  <a:cubicBezTo>
                    <a:pt x="143" y="33"/>
                    <a:pt x="143" y="33"/>
                    <a:pt x="143" y="33"/>
                  </a:cubicBezTo>
                  <a:cubicBezTo>
                    <a:pt x="141" y="35"/>
                    <a:pt x="141" y="35"/>
                    <a:pt x="141" y="35"/>
                  </a:cubicBezTo>
                  <a:cubicBezTo>
                    <a:pt x="155" y="50"/>
                    <a:pt x="163" y="69"/>
                    <a:pt x="163" y="88"/>
                  </a:cubicBezTo>
                  <a:cubicBezTo>
                    <a:pt x="163" y="107"/>
                    <a:pt x="155" y="126"/>
                    <a:pt x="141" y="141"/>
                  </a:cubicBezTo>
                  <a:cubicBezTo>
                    <a:pt x="126" y="156"/>
                    <a:pt x="107" y="163"/>
                    <a:pt x="88" y="163"/>
                  </a:cubicBezTo>
                  <a:cubicBezTo>
                    <a:pt x="69" y="163"/>
                    <a:pt x="49" y="156"/>
                    <a:pt x="35" y="141"/>
                  </a:cubicBezTo>
                  <a:cubicBezTo>
                    <a:pt x="20" y="126"/>
                    <a:pt x="13" y="107"/>
                    <a:pt x="13" y="88"/>
                  </a:cubicBezTo>
                  <a:cubicBezTo>
                    <a:pt x="13" y="69"/>
                    <a:pt x="20" y="50"/>
                    <a:pt x="35" y="35"/>
                  </a:cubicBezTo>
                  <a:cubicBezTo>
                    <a:pt x="49" y="21"/>
                    <a:pt x="69" y="13"/>
                    <a:pt x="88" y="13"/>
                  </a:cubicBezTo>
                  <a:cubicBezTo>
                    <a:pt x="107" y="13"/>
                    <a:pt x="126" y="21"/>
                    <a:pt x="141" y="35"/>
                  </a:cubicBezTo>
                  <a:cubicBezTo>
                    <a:pt x="143" y="33"/>
                    <a:pt x="143" y="33"/>
                    <a:pt x="143" y="33"/>
                  </a:cubicBezTo>
                  <a:cubicBezTo>
                    <a:pt x="144" y="31"/>
                    <a:pt x="144" y="31"/>
                    <a:pt x="144" y="31"/>
                  </a:cubicBezTo>
                  <a:cubicBezTo>
                    <a:pt x="113" y="0"/>
                    <a:pt x="62" y="0"/>
                    <a:pt x="31" y="31"/>
                  </a:cubicBezTo>
                  <a:cubicBezTo>
                    <a:pt x="0" y="63"/>
                    <a:pt x="0" y="113"/>
                    <a:pt x="31" y="1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110" name="Group 109"/>
            <p:cNvGrpSpPr/>
            <p:nvPr/>
          </p:nvGrpSpPr>
          <p:grpSpPr>
            <a:xfrm>
              <a:off x="5580063" y="2322513"/>
              <a:ext cx="504825" cy="504825"/>
              <a:chOff x="5580063" y="2322513"/>
              <a:chExt cx="504825" cy="504825"/>
            </a:xfrm>
            <a:grpFill/>
          </p:grpSpPr>
          <p:sp>
            <p:nvSpPr>
              <p:cNvPr id="165" name="Freeform 6203"/>
              <p:cNvSpPr>
                <a:spLocks/>
              </p:cNvSpPr>
              <p:nvPr/>
            </p:nvSpPr>
            <p:spPr bwMode="auto">
              <a:xfrm>
                <a:off x="5686425" y="2432051"/>
                <a:ext cx="274638" cy="274638"/>
              </a:xfrm>
              <a:custGeom>
                <a:avLst/>
                <a:gdLst>
                  <a:gd name="T0" fmla="*/ 49 w 173"/>
                  <a:gd name="T1" fmla="*/ 3 h 173"/>
                  <a:gd name="T2" fmla="*/ 54 w 173"/>
                  <a:gd name="T3" fmla="*/ 7 h 173"/>
                  <a:gd name="T4" fmla="*/ 56 w 173"/>
                  <a:gd name="T5" fmla="*/ 12 h 173"/>
                  <a:gd name="T6" fmla="*/ 56 w 173"/>
                  <a:gd name="T7" fmla="*/ 12 h 173"/>
                  <a:gd name="T8" fmla="*/ 158 w 173"/>
                  <a:gd name="T9" fmla="*/ 12 h 173"/>
                  <a:gd name="T10" fmla="*/ 158 w 173"/>
                  <a:gd name="T11" fmla="*/ 116 h 173"/>
                  <a:gd name="T12" fmla="*/ 137 w 173"/>
                  <a:gd name="T13" fmla="*/ 140 h 173"/>
                  <a:gd name="T14" fmla="*/ 137 w 173"/>
                  <a:gd name="T15" fmla="*/ 52 h 173"/>
                  <a:gd name="T16" fmla="*/ 35 w 173"/>
                  <a:gd name="T17" fmla="*/ 154 h 173"/>
                  <a:gd name="T18" fmla="*/ 19 w 173"/>
                  <a:gd name="T19" fmla="*/ 138 h 173"/>
                  <a:gd name="T20" fmla="*/ 121 w 173"/>
                  <a:gd name="T21" fmla="*/ 36 h 173"/>
                  <a:gd name="T22" fmla="*/ 33 w 173"/>
                  <a:gd name="T23" fmla="*/ 36 h 173"/>
                  <a:gd name="T24" fmla="*/ 56 w 173"/>
                  <a:gd name="T25" fmla="*/ 12 h 173"/>
                  <a:gd name="T26" fmla="*/ 54 w 173"/>
                  <a:gd name="T27" fmla="*/ 12 h 173"/>
                  <a:gd name="T28" fmla="*/ 54 w 173"/>
                  <a:gd name="T29" fmla="*/ 7 h 173"/>
                  <a:gd name="T30" fmla="*/ 49 w 173"/>
                  <a:gd name="T31" fmla="*/ 3 h 173"/>
                  <a:gd name="T32" fmla="*/ 2 w 173"/>
                  <a:gd name="T33" fmla="*/ 50 h 173"/>
                  <a:gd name="T34" fmla="*/ 90 w 173"/>
                  <a:gd name="T35" fmla="*/ 50 h 173"/>
                  <a:gd name="T36" fmla="*/ 0 w 173"/>
                  <a:gd name="T37" fmla="*/ 138 h 173"/>
                  <a:gd name="T38" fmla="*/ 35 w 173"/>
                  <a:gd name="T39" fmla="*/ 173 h 173"/>
                  <a:gd name="T40" fmla="*/ 123 w 173"/>
                  <a:gd name="T41" fmla="*/ 83 h 173"/>
                  <a:gd name="T42" fmla="*/ 123 w 173"/>
                  <a:gd name="T43" fmla="*/ 171 h 173"/>
                  <a:gd name="T44" fmla="*/ 173 w 173"/>
                  <a:gd name="T45" fmla="*/ 121 h 173"/>
                  <a:gd name="T46" fmla="*/ 173 w 173"/>
                  <a:gd name="T47" fmla="*/ 0 h 173"/>
                  <a:gd name="T48" fmla="*/ 49 w 173"/>
                  <a:gd name="T49" fmla="*/ 0 h 173"/>
                  <a:gd name="T50" fmla="*/ 49 w 173"/>
                  <a:gd name="T51" fmla="*/ 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73">
                    <a:moveTo>
                      <a:pt x="49" y="3"/>
                    </a:moveTo>
                    <a:lnTo>
                      <a:pt x="54" y="7"/>
                    </a:lnTo>
                    <a:lnTo>
                      <a:pt x="56" y="12"/>
                    </a:lnTo>
                    <a:lnTo>
                      <a:pt x="56" y="12"/>
                    </a:lnTo>
                    <a:lnTo>
                      <a:pt x="158" y="12"/>
                    </a:lnTo>
                    <a:lnTo>
                      <a:pt x="158" y="116"/>
                    </a:lnTo>
                    <a:lnTo>
                      <a:pt x="137" y="140"/>
                    </a:lnTo>
                    <a:lnTo>
                      <a:pt x="137" y="52"/>
                    </a:lnTo>
                    <a:lnTo>
                      <a:pt x="35" y="154"/>
                    </a:lnTo>
                    <a:lnTo>
                      <a:pt x="19" y="138"/>
                    </a:lnTo>
                    <a:lnTo>
                      <a:pt x="121" y="36"/>
                    </a:lnTo>
                    <a:lnTo>
                      <a:pt x="33" y="36"/>
                    </a:lnTo>
                    <a:lnTo>
                      <a:pt x="56" y="12"/>
                    </a:lnTo>
                    <a:lnTo>
                      <a:pt x="54" y="12"/>
                    </a:lnTo>
                    <a:lnTo>
                      <a:pt x="54" y="7"/>
                    </a:lnTo>
                    <a:lnTo>
                      <a:pt x="49" y="3"/>
                    </a:lnTo>
                    <a:lnTo>
                      <a:pt x="2" y="50"/>
                    </a:lnTo>
                    <a:lnTo>
                      <a:pt x="90" y="50"/>
                    </a:lnTo>
                    <a:lnTo>
                      <a:pt x="0" y="138"/>
                    </a:lnTo>
                    <a:lnTo>
                      <a:pt x="35" y="173"/>
                    </a:lnTo>
                    <a:lnTo>
                      <a:pt x="123" y="83"/>
                    </a:lnTo>
                    <a:lnTo>
                      <a:pt x="123" y="171"/>
                    </a:lnTo>
                    <a:lnTo>
                      <a:pt x="173" y="121"/>
                    </a:lnTo>
                    <a:lnTo>
                      <a:pt x="173" y="0"/>
                    </a:lnTo>
                    <a:lnTo>
                      <a:pt x="49" y="0"/>
                    </a:lnTo>
                    <a:lnTo>
                      <a:pt x="49"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6" name="Freeform 6204"/>
              <p:cNvSpPr>
                <a:spLocks/>
              </p:cNvSpPr>
              <p:nvPr/>
            </p:nvSpPr>
            <p:spPr bwMode="auto">
              <a:xfrm>
                <a:off x="5772150" y="2443163"/>
                <a:ext cx="3175" cy="7938"/>
              </a:xfrm>
              <a:custGeom>
                <a:avLst/>
                <a:gdLst>
                  <a:gd name="T0" fmla="*/ 2 w 2"/>
                  <a:gd name="T1" fmla="*/ 5 h 5"/>
                  <a:gd name="T2" fmla="*/ 2 w 2"/>
                  <a:gd name="T3" fmla="*/ 5 h 5"/>
                  <a:gd name="T4" fmla="*/ 0 w 2"/>
                  <a:gd name="T5" fmla="*/ 0 h 5"/>
                  <a:gd name="T6" fmla="*/ 0 w 2"/>
                  <a:gd name="T7" fmla="*/ 5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5"/>
                    </a:lnTo>
                    <a:lnTo>
                      <a:pt x="0" y="0"/>
                    </a:lnTo>
                    <a:lnTo>
                      <a:pt x="0" y="5"/>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7" name="Freeform 6206"/>
              <p:cNvSpPr>
                <a:spLocks/>
              </p:cNvSpPr>
              <p:nvPr/>
            </p:nvSpPr>
            <p:spPr bwMode="auto">
              <a:xfrm>
                <a:off x="5580063" y="2322513"/>
                <a:ext cx="504825" cy="504825"/>
              </a:xfrm>
              <a:custGeom>
                <a:avLst/>
                <a:gdLst>
                  <a:gd name="T0" fmla="*/ 24 w 134"/>
                  <a:gd name="T1" fmla="*/ 110 h 134"/>
                  <a:gd name="T2" fmla="*/ 110 w 134"/>
                  <a:gd name="T3" fmla="*/ 110 h 134"/>
                  <a:gd name="T4" fmla="*/ 110 w 134"/>
                  <a:gd name="T5" fmla="*/ 24 h 134"/>
                  <a:gd name="T6" fmla="*/ 108 w 134"/>
                  <a:gd name="T7" fmla="*/ 26 h 134"/>
                  <a:gd name="T8" fmla="*/ 106 w 134"/>
                  <a:gd name="T9" fmla="*/ 28 h 134"/>
                  <a:gd name="T10" fmla="*/ 122 w 134"/>
                  <a:gd name="T11" fmla="*/ 67 h 134"/>
                  <a:gd name="T12" fmla="*/ 106 w 134"/>
                  <a:gd name="T13" fmla="*/ 106 h 134"/>
                  <a:gd name="T14" fmla="*/ 67 w 134"/>
                  <a:gd name="T15" fmla="*/ 122 h 134"/>
                  <a:gd name="T16" fmla="*/ 27 w 134"/>
                  <a:gd name="T17" fmla="*/ 106 h 134"/>
                  <a:gd name="T18" fmla="*/ 11 w 134"/>
                  <a:gd name="T19" fmla="*/ 67 h 134"/>
                  <a:gd name="T20" fmla="*/ 28 w 134"/>
                  <a:gd name="T21" fmla="*/ 28 h 134"/>
                  <a:gd name="T22" fmla="*/ 67 w 134"/>
                  <a:gd name="T23" fmla="*/ 12 h 134"/>
                  <a:gd name="T24" fmla="*/ 106 w 134"/>
                  <a:gd name="T25" fmla="*/ 28 h 134"/>
                  <a:gd name="T26" fmla="*/ 108 w 134"/>
                  <a:gd name="T27" fmla="*/ 26 h 134"/>
                  <a:gd name="T28" fmla="*/ 110 w 134"/>
                  <a:gd name="T29" fmla="*/ 24 h 134"/>
                  <a:gd name="T30" fmla="*/ 24 w 134"/>
                  <a:gd name="T31" fmla="*/ 24 h 134"/>
                  <a:gd name="T32" fmla="*/ 24 w 134"/>
                  <a:gd name="T33"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4">
                    <a:moveTo>
                      <a:pt x="24" y="110"/>
                    </a:moveTo>
                    <a:cubicBezTo>
                      <a:pt x="47" y="134"/>
                      <a:pt x="86" y="134"/>
                      <a:pt x="110" y="110"/>
                    </a:cubicBezTo>
                    <a:cubicBezTo>
                      <a:pt x="134" y="86"/>
                      <a:pt x="133" y="48"/>
                      <a:pt x="110" y="24"/>
                    </a:cubicBezTo>
                    <a:cubicBezTo>
                      <a:pt x="108" y="26"/>
                      <a:pt x="108" y="26"/>
                      <a:pt x="108" y="26"/>
                    </a:cubicBezTo>
                    <a:cubicBezTo>
                      <a:pt x="106" y="28"/>
                      <a:pt x="106" y="28"/>
                      <a:pt x="106" y="28"/>
                    </a:cubicBezTo>
                    <a:cubicBezTo>
                      <a:pt x="117" y="39"/>
                      <a:pt x="122" y="53"/>
                      <a:pt x="122" y="67"/>
                    </a:cubicBezTo>
                    <a:cubicBezTo>
                      <a:pt x="122" y="81"/>
                      <a:pt x="117" y="95"/>
                      <a:pt x="106" y="106"/>
                    </a:cubicBezTo>
                    <a:cubicBezTo>
                      <a:pt x="95" y="117"/>
                      <a:pt x="81" y="123"/>
                      <a:pt x="67" y="122"/>
                    </a:cubicBezTo>
                    <a:cubicBezTo>
                      <a:pt x="53" y="123"/>
                      <a:pt x="38" y="117"/>
                      <a:pt x="27" y="106"/>
                    </a:cubicBezTo>
                    <a:cubicBezTo>
                      <a:pt x="17" y="95"/>
                      <a:pt x="11" y="81"/>
                      <a:pt x="11" y="67"/>
                    </a:cubicBezTo>
                    <a:cubicBezTo>
                      <a:pt x="11" y="53"/>
                      <a:pt x="17" y="39"/>
                      <a:pt x="28" y="28"/>
                    </a:cubicBezTo>
                    <a:cubicBezTo>
                      <a:pt x="38" y="17"/>
                      <a:pt x="53" y="12"/>
                      <a:pt x="67" y="12"/>
                    </a:cubicBezTo>
                    <a:cubicBezTo>
                      <a:pt x="81" y="12"/>
                      <a:pt x="95" y="17"/>
                      <a:pt x="106" y="28"/>
                    </a:cubicBezTo>
                    <a:cubicBezTo>
                      <a:pt x="108" y="26"/>
                      <a:pt x="108" y="26"/>
                      <a:pt x="108" y="26"/>
                    </a:cubicBezTo>
                    <a:cubicBezTo>
                      <a:pt x="110" y="24"/>
                      <a:pt x="110" y="24"/>
                      <a:pt x="110" y="24"/>
                    </a:cubicBezTo>
                    <a:cubicBezTo>
                      <a:pt x="86" y="0"/>
                      <a:pt x="47" y="0"/>
                      <a:pt x="24" y="24"/>
                    </a:cubicBezTo>
                    <a:cubicBezTo>
                      <a:pt x="0" y="48"/>
                      <a:pt x="0" y="86"/>
                      <a:pt x="24" y="1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1" name="Group 110"/>
            <p:cNvGrpSpPr/>
            <p:nvPr/>
          </p:nvGrpSpPr>
          <p:grpSpPr>
            <a:xfrm>
              <a:off x="4921250" y="4014788"/>
              <a:ext cx="666750" cy="666750"/>
              <a:chOff x="4921250" y="4014788"/>
              <a:chExt cx="666750" cy="666750"/>
            </a:xfrm>
            <a:grpFill/>
          </p:grpSpPr>
          <p:sp>
            <p:nvSpPr>
              <p:cNvPr id="162" name="Freeform 6207"/>
              <p:cNvSpPr>
                <a:spLocks/>
              </p:cNvSpPr>
              <p:nvPr/>
            </p:nvSpPr>
            <p:spPr bwMode="auto">
              <a:xfrm>
                <a:off x="5110163" y="4203701"/>
                <a:ext cx="274638" cy="274638"/>
              </a:xfrm>
              <a:custGeom>
                <a:avLst/>
                <a:gdLst>
                  <a:gd name="T0" fmla="*/ 47 w 173"/>
                  <a:gd name="T1" fmla="*/ 2 h 173"/>
                  <a:gd name="T2" fmla="*/ 52 w 173"/>
                  <a:gd name="T3" fmla="*/ 7 h 173"/>
                  <a:gd name="T4" fmla="*/ 57 w 173"/>
                  <a:gd name="T5" fmla="*/ 12 h 173"/>
                  <a:gd name="T6" fmla="*/ 54 w 173"/>
                  <a:gd name="T7" fmla="*/ 14 h 173"/>
                  <a:gd name="T8" fmla="*/ 159 w 173"/>
                  <a:gd name="T9" fmla="*/ 14 h 173"/>
                  <a:gd name="T10" fmla="*/ 159 w 173"/>
                  <a:gd name="T11" fmla="*/ 116 h 173"/>
                  <a:gd name="T12" fmla="*/ 135 w 173"/>
                  <a:gd name="T13" fmla="*/ 140 h 173"/>
                  <a:gd name="T14" fmla="*/ 135 w 173"/>
                  <a:gd name="T15" fmla="*/ 54 h 173"/>
                  <a:gd name="T16" fmla="*/ 33 w 173"/>
                  <a:gd name="T17" fmla="*/ 156 h 173"/>
                  <a:gd name="T18" fmla="*/ 16 w 173"/>
                  <a:gd name="T19" fmla="*/ 140 h 173"/>
                  <a:gd name="T20" fmla="*/ 121 w 173"/>
                  <a:gd name="T21" fmla="*/ 38 h 173"/>
                  <a:gd name="T22" fmla="*/ 33 w 173"/>
                  <a:gd name="T23" fmla="*/ 38 h 173"/>
                  <a:gd name="T24" fmla="*/ 54 w 173"/>
                  <a:gd name="T25" fmla="*/ 14 h 173"/>
                  <a:gd name="T26" fmla="*/ 52 w 173"/>
                  <a:gd name="T27" fmla="*/ 14 h 173"/>
                  <a:gd name="T28" fmla="*/ 52 w 173"/>
                  <a:gd name="T29" fmla="*/ 7 h 173"/>
                  <a:gd name="T30" fmla="*/ 47 w 173"/>
                  <a:gd name="T31" fmla="*/ 2 h 173"/>
                  <a:gd name="T32" fmla="*/ 2 w 173"/>
                  <a:gd name="T33" fmla="*/ 50 h 173"/>
                  <a:gd name="T34" fmla="*/ 87 w 173"/>
                  <a:gd name="T35" fmla="*/ 50 h 173"/>
                  <a:gd name="T36" fmla="*/ 0 w 173"/>
                  <a:gd name="T37" fmla="*/ 140 h 173"/>
                  <a:gd name="T38" fmla="*/ 33 w 173"/>
                  <a:gd name="T39" fmla="*/ 173 h 173"/>
                  <a:gd name="T40" fmla="*/ 123 w 173"/>
                  <a:gd name="T41" fmla="*/ 85 h 173"/>
                  <a:gd name="T42" fmla="*/ 123 w 173"/>
                  <a:gd name="T43" fmla="*/ 171 h 173"/>
                  <a:gd name="T44" fmla="*/ 173 w 173"/>
                  <a:gd name="T45" fmla="*/ 121 h 173"/>
                  <a:gd name="T46" fmla="*/ 170 w 173"/>
                  <a:gd name="T47" fmla="*/ 0 h 173"/>
                  <a:gd name="T48" fmla="*/ 50 w 173"/>
                  <a:gd name="T49" fmla="*/ 0 h 173"/>
                  <a:gd name="T50" fmla="*/ 47 w 173"/>
                  <a:gd name="T51" fmla="*/ 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73">
                    <a:moveTo>
                      <a:pt x="47" y="2"/>
                    </a:moveTo>
                    <a:lnTo>
                      <a:pt x="52" y="7"/>
                    </a:lnTo>
                    <a:lnTo>
                      <a:pt x="57" y="12"/>
                    </a:lnTo>
                    <a:lnTo>
                      <a:pt x="54" y="14"/>
                    </a:lnTo>
                    <a:lnTo>
                      <a:pt x="159" y="14"/>
                    </a:lnTo>
                    <a:lnTo>
                      <a:pt x="159" y="116"/>
                    </a:lnTo>
                    <a:lnTo>
                      <a:pt x="135" y="140"/>
                    </a:lnTo>
                    <a:lnTo>
                      <a:pt x="135" y="54"/>
                    </a:lnTo>
                    <a:lnTo>
                      <a:pt x="33" y="156"/>
                    </a:lnTo>
                    <a:lnTo>
                      <a:pt x="16" y="140"/>
                    </a:lnTo>
                    <a:lnTo>
                      <a:pt x="121" y="38"/>
                    </a:lnTo>
                    <a:lnTo>
                      <a:pt x="33" y="38"/>
                    </a:lnTo>
                    <a:lnTo>
                      <a:pt x="54" y="14"/>
                    </a:lnTo>
                    <a:lnTo>
                      <a:pt x="52" y="14"/>
                    </a:lnTo>
                    <a:lnTo>
                      <a:pt x="52" y="7"/>
                    </a:lnTo>
                    <a:lnTo>
                      <a:pt x="47" y="2"/>
                    </a:lnTo>
                    <a:lnTo>
                      <a:pt x="2" y="50"/>
                    </a:lnTo>
                    <a:lnTo>
                      <a:pt x="87" y="50"/>
                    </a:lnTo>
                    <a:lnTo>
                      <a:pt x="0" y="140"/>
                    </a:lnTo>
                    <a:lnTo>
                      <a:pt x="33" y="173"/>
                    </a:lnTo>
                    <a:lnTo>
                      <a:pt x="123" y="85"/>
                    </a:lnTo>
                    <a:lnTo>
                      <a:pt x="123" y="171"/>
                    </a:lnTo>
                    <a:lnTo>
                      <a:pt x="173" y="121"/>
                    </a:lnTo>
                    <a:lnTo>
                      <a:pt x="170" y="0"/>
                    </a:lnTo>
                    <a:lnTo>
                      <a:pt x="50" y="0"/>
                    </a:lnTo>
                    <a:lnTo>
                      <a:pt x="47"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3" name="Freeform 6209"/>
              <p:cNvSpPr>
                <a:spLocks/>
              </p:cNvSpPr>
              <p:nvPr/>
            </p:nvSpPr>
            <p:spPr bwMode="auto">
              <a:xfrm>
                <a:off x="4921250" y="4014788"/>
                <a:ext cx="666750" cy="666750"/>
              </a:xfrm>
              <a:custGeom>
                <a:avLst/>
                <a:gdLst>
                  <a:gd name="T0" fmla="*/ 32 w 177"/>
                  <a:gd name="T1" fmla="*/ 145 h 177"/>
                  <a:gd name="T2" fmla="*/ 145 w 177"/>
                  <a:gd name="T3" fmla="*/ 145 h 177"/>
                  <a:gd name="T4" fmla="*/ 145 w 177"/>
                  <a:gd name="T5" fmla="*/ 32 h 177"/>
                  <a:gd name="T6" fmla="*/ 143 w 177"/>
                  <a:gd name="T7" fmla="*/ 34 h 177"/>
                  <a:gd name="T8" fmla="*/ 141 w 177"/>
                  <a:gd name="T9" fmla="*/ 36 h 177"/>
                  <a:gd name="T10" fmla="*/ 163 w 177"/>
                  <a:gd name="T11" fmla="*/ 89 h 177"/>
                  <a:gd name="T12" fmla="*/ 141 w 177"/>
                  <a:gd name="T13" fmla="*/ 141 h 177"/>
                  <a:gd name="T14" fmla="*/ 88 w 177"/>
                  <a:gd name="T15" fmla="*/ 163 h 177"/>
                  <a:gd name="T16" fmla="*/ 36 w 177"/>
                  <a:gd name="T17" fmla="*/ 141 h 177"/>
                  <a:gd name="T18" fmla="*/ 14 w 177"/>
                  <a:gd name="T19" fmla="*/ 89 h 177"/>
                  <a:gd name="T20" fmla="*/ 36 w 177"/>
                  <a:gd name="T21" fmla="*/ 36 h 177"/>
                  <a:gd name="T22" fmla="*/ 88 w 177"/>
                  <a:gd name="T23" fmla="*/ 14 h 177"/>
                  <a:gd name="T24" fmla="*/ 141 w 177"/>
                  <a:gd name="T25" fmla="*/ 36 h 177"/>
                  <a:gd name="T26" fmla="*/ 143 w 177"/>
                  <a:gd name="T27" fmla="*/ 34 h 177"/>
                  <a:gd name="T28" fmla="*/ 145 w 177"/>
                  <a:gd name="T29" fmla="*/ 32 h 177"/>
                  <a:gd name="T30" fmla="*/ 32 w 177"/>
                  <a:gd name="T31" fmla="*/ 32 h 177"/>
                  <a:gd name="T32" fmla="*/ 32 w 177"/>
                  <a:gd name="T33"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77">
                    <a:moveTo>
                      <a:pt x="32" y="145"/>
                    </a:moveTo>
                    <a:cubicBezTo>
                      <a:pt x="63" y="177"/>
                      <a:pt x="114" y="177"/>
                      <a:pt x="145" y="145"/>
                    </a:cubicBezTo>
                    <a:cubicBezTo>
                      <a:pt x="177" y="114"/>
                      <a:pt x="177" y="63"/>
                      <a:pt x="145" y="32"/>
                    </a:cubicBezTo>
                    <a:cubicBezTo>
                      <a:pt x="143" y="34"/>
                      <a:pt x="143" y="34"/>
                      <a:pt x="143" y="34"/>
                    </a:cubicBezTo>
                    <a:cubicBezTo>
                      <a:pt x="141" y="36"/>
                      <a:pt x="141" y="36"/>
                      <a:pt x="141" y="36"/>
                    </a:cubicBezTo>
                    <a:cubicBezTo>
                      <a:pt x="156" y="50"/>
                      <a:pt x="163" y="69"/>
                      <a:pt x="163" y="89"/>
                    </a:cubicBezTo>
                    <a:cubicBezTo>
                      <a:pt x="163" y="108"/>
                      <a:pt x="156" y="127"/>
                      <a:pt x="141" y="141"/>
                    </a:cubicBezTo>
                    <a:cubicBezTo>
                      <a:pt x="127" y="156"/>
                      <a:pt x="108" y="163"/>
                      <a:pt x="88" y="163"/>
                    </a:cubicBezTo>
                    <a:cubicBezTo>
                      <a:pt x="69" y="163"/>
                      <a:pt x="50" y="156"/>
                      <a:pt x="36" y="141"/>
                    </a:cubicBezTo>
                    <a:cubicBezTo>
                      <a:pt x="21" y="127"/>
                      <a:pt x="14" y="108"/>
                      <a:pt x="14" y="89"/>
                    </a:cubicBezTo>
                    <a:cubicBezTo>
                      <a:pt x="14" y="69"/>
                      <a:pt x="21" y="50"/>
                      <a:pt x="36" y="36"/>
                    </a:cubicBezTo>
                    <a:cubicBezTo>
                      <a:pt x="50" y="21"/>
                      <a:pt x="69" y="14"/>
                      <a:pt x="88" y="14"/>
                    </a:cubicBezTo>
                    <a:cubicBezTo>
                      <a:pt x="108" y="14"/>
                      <a:pt x="127" y="21"/>
                      <a:pt x="141" y="36"/>
                    </a:cubicBezTo>
                    <a:cubicBezTo>
                      <a:pt x="143" y="34"/>
                      <a:pt x="143" y="34"/>
                      <a:pt x="143" y="34"/>
                    </a:cubicBezTo>
                    <a:cubicBezTo>
                      <a:pt x="145" y="32"/>
                      <a:pt x="145" y="32"/>
                      <a:pt x="145" y="32"/>
                    </a:cubicBezTo>
                    <a:cubicBezTo>
                      <a:pt x="114" y="0"/>
                      <a:pt x="63" y="0"/>
                      <a:pt x="32" y="32"/>
                    </a:cubicBezTo>
                    <a:cubicBezTo>
                      <a:pt x="0" y="63"/>
                      <a:pt x="0" y="114"/>
                      <a:pt x="32" y="1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4" name="Freeform 6210"/>
              <p:cNvSpPr>
                <a:spLocks/>
              </p:cNvSpPr>
              <p:nvPr/>
            </p:nvSpPr>
            <p:spPr bwMode="auto">
              <a:xfrm>
                <a:off x="5003800" y="4097338"/>
                <a:ext cx="501650" cy="501650"/>
              </a:xfrm>
              <a:custGeom>
                <a:avLst/>
                <a:gdLst>
                  <a:gd name="T0" fmla="*/ 23 w 133"/>
                  <a:gd name="T1" fmla="*/ 110 h 133"/>
                  <a:gd name="T2" fmla="*/ 109 w 133"/>
                  <a:gd name="T3" fmla="*/ 110 h 133"/>
                  <a:gd name="T4" fmla="*/ 109 w 133"/>
                  <a:gd name="T5" fmla="*/ 24 h 133"/>
                  <a:gd name="T6" fmla="*/ 108 w 133"/>
                  <a:gd name="T7" fmla="*/ 25 h 133"/>
                  <a:gd name="T8" fmla="*/ 106 w 133"/>
                  <a:gd name="T9" fmla="*/ 27 h 133"/>
                  <a:gd name="T10" fmla="*/ 122 w 133"/>
                  <a:gd name="T11" fmla="*/ 67 h 133"/>
                  <a:gd name="T12" fmla="*/ 106 w 133"/>
                  <a:gd name="T13" fmla="*/ 106 h 133"/>
                  <a:gd name="T14" fmla="*/ 66 w 133"/>
                  <a:gd name="T15" fmla="*/ 122 h 133"/>
                  <a:gd name="T16" fmla="*/ 27 w 133"/>
                  <a:gd name="T17" fmla="*/ 106 h 133"/>
                  <a:gd name="T18" fmla="*/ 11 w 133"/>
                  <a:gd name="T19" fmla="*/ 67 h 133"/>
                  <a:gd name="T20" fmla="*/ 27 w 133"/>
                  <a:gd name="T21" fmla="*/ 27 h 133"/>
                  <a:gd name="T22" fmla="*/ 66 w 133"/>
                  <a:gd name="T23" fmla="*/ 11 h 133"/>
                  <a:gd name="T24" fmla="*/ 106 w 133"/>
                  <a:gd name="T25" fmla="*/ 27 h 133"/>
                  <a:gd name="T26" fmla="*/ 108 w 133"/>
                  <a:gd name="T27" fmla="*/ 25 h 133"/>
                  <a:gd name="T28" fmla="*/ 109 w 133"/>
                  <a:gd name="T29" fmla="*/ 24 h 133"/>
                  <a:gd name="T30" fmla="*/ 23 w 133"/>
                  <a:gd name="T31" fmla="*/ 24 h 133"/>
                  <a:gd name="T32" fmla="*/ 23 w 133"/>
                  <a:gd name="T33"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23" y="110"/>
                    </a:moveTo>
                    <a:cubicBezTo>
                      <a:pt x="47" y="133"/>
                      <a:pt x="86" y="133"/>
                      <a:pt x="109" y="110"/>
                    </a:cubicBezTo>
                    <a:cubicBezTo>
                      <a:pt x="133" y="86"/>
                      <a:pt x="133" y="47"/>
                      <a:pt x="109" y="24"/>
                    </a:cubicBezTo>
                    <a:cubicBezTo>
                      <a:pt x="108" y="25"/>
                      <a:pt x="108" y="25"/>
                      <a:pt x="108" y="25"/>
                    </a:cubicBezTo>
                    <a:cubicBezTo>
                      <a:pt x="106" y="27"/>
                      <a:pt x="106" y="27"/>
                      <a:pt x="106" y="27"/>
                    </a:cubicBezTo>
                    <a:cubicBezTo>
                      <a:pt x="116" y="38"/>
                      <a:pt x="122" y="52"/>
                      <a:pt x="122" y="67"/>
                    </a:cubicBezTo>
                    <a:cubicBezTo>
                      <a:pt x="122" y="81"/>
                      <a:pt x="116" y="95"/>
                      <a:pt x="106" y="106"/>
                    </a:cubicBezTo>
                    <a:cubicBezTo>
                      <a:pt x="95" y="117"/>
                      <a:pt x="81" y="122"/>
                      <a:pt x="66" y="122"/>
                    </a:cubicBezTo>
                    <a:cubicBezTo>
                      <a:pt x="52" y="122"/>
                      <a:pt x="38" y="117"/>
                      <a:pt x="27" y="106"/>
                    </a:cubicBezTo>
                    <a:cubicBezTo>
                      <a:pt x="16" y="95"/>
                      <a:pt x="11" y="81"/>
                      <a:pt x="11" y="67"/>
                    </a:cubicBezTo>
                    <a:cubicBezTo>
                      <a:pt x="11" y="52"/>
                      <a:pt x="16" y="38"/>
                      <a:pt x="27" y="27"/>
                    </a:cubicBezTo>
                    <a:cubicBezTo>
                      <a:pt x="38" y="17"/>
                      <a:pt x="52" y="11"/>
                      <a:pt x="66" y="11"/>
                    </a:cubicBezTo>
                    <a:cubicBezTo>
                      <a:pt x="81" y="11"/>
                      <a:pt x="95" y="17"/>
                      <a:pt x="106" y="27"/>
                    </a:cubicBezTo>
                    <a:cubicBezTo>
                      <a:pt x="108" y="25"/>
                      <a:pt x="108" y="25"/>
                      <a:pt x="108" y="25"/>
                    </a:cubicBezTo>
                    <a:cubicBezTo>
                      <a:pt x="109" y="24"/>
                      <a:pt x="109" y="24"/>
                      <a:pt x="109" y="24"/>
                    </a:cubicBezTo>
                    <a:cubicBezTo>
                      <a:pt x="86" y="0"/>
                      <a:pt x="47" y="0"/>
                      <a:pt x="23" y="24"/>
                    </a:cubicBezTo>
                    <a:cubicBezTo>
                      <a:pt x="0" y="47"/>
                      <a:pt x="0" y="86"/>
                      <a:pt x="23" y="1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2" name="Group 111"/>
            <p:cNvGrpSpPr/>
            <p:nvPr/>
          </p:nvGrpSpPr>
          <p:grpSpPr>
            <a:xfrm>
              <a:off x="6946900" y="2198688"/>
              <a:ext cx="546100" cy="584201"/>
              <a:chOff x="7765884" y="2428149"/>
              <a:chExt cx="546100" cy="584201"/>
            </a:xfrm>
            <a:grpFill/>
          </p:grpSpPr>
          <p:sp>
            <p:nvSpPr>
              <p:cNvPr id="158" name="Freeform 6213"/>
              <p:cNvSpPr>
                <a:spLocks/>
              </p:cNvSpPr>
              <p:nvPr/>
            </p:nvSpPr>
            <p:spPr bwMode="auto">
              <a:xfrm>
                <a:off x="7765884" y="2461487"/>
                <a:ext cx="546100" cy="550863"/>
              </a:xfrm>
              <a:custGeom>
                <a:avLst/>
                <a:gdLst>
                  <a:gd name="T0" fmla="*/ 26 w 145"/>
                  <a:gd name="T1" fmla="*/ 120 h 146"/>
                  <a:gd name="T2" fmla="*/ 119 w 145"/>
                  <a:gd name="T3" fmla="*/ 120 h 146"/>
                  <a:gd name="T4" fmla="*/ 119 w 145"/>
                  <a:gd name="T5" fmla="*/ 26 h 146"/>
                  <a:gd name="T6" fmla="*/ 118 w 145"/>
                  <a:gd name="T7" fmla="*/ 28 h 146"/>
                  <a:gd name="T8" fmla="*/ 116 w 145"/>
                  <a:gd name="T9" fmla="*/ 29 h 146"/>
                  <a:gd name="T10" fmla="*/ 134 w 145"/>
                  <a:gd name="T11" fmla="*/ 73 h 146"/>
                  <a:gd name="T12" fmla="*/ 116 w 145"/>
                  <a:gd name="T13" fmla="*/ 117 h 146"/>
                  <a:gd name="T14" fmla="*/ 73 w 145"/>
                  <a:gd name="T15" fmla="*/ 135 h 146"/>
                  <a:gd name="T16" fmla="*/ 29 w 145"/>
                  <a:gd name="T17" fmla="*/ 117 h 146"/>
                  <a:gd name="T18" fmla="*/ 11 w 145"/>
                  <a:gd name="T19" fmla="*/ 73 h 146"/>
                  <a:gd name="T20" fmla="*/ 29 w 145"/>
                  <a:gd name="T21" fmla="*/ 29 h 146"/>
                  <a:gd name="T22" fmla="*/ 73 w 145"/>
                  <a:gd name="T23" fmla="*/ 11 h 146"/>
                  <a:gd name="T24" fmla="*/ 116 w 145"/>
                  <a:gd name="T25" fmla="*/ 29 h 146"/>
                  <a:gd name="T26" fmla="*/ 118 w 145"/>
                  <a:gd name="T27" fmla="*/ 28 h 146"/>
                  <a:gd name="T28" fmla="*/ 119 w 145"/>
                  <a:gd name="T29" fmla="*/ 26 h 146"/>
                  <a:gd name="T30" fmla="*/ 26 w 145"/>
                  <a:gd name="T31" fmla="*/ 26 h 146"/>
                  <a:gd name="T32" fmla="*/ 26 w 145"/>
                  <a:gd name="T33"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46">
                    <a:moveTo>
                      <a:pt x="26" y="120"/>
                    </a:moveTo>
                    <a:cubicBezTo>
                      <a:pt x="52" y="146"/>
                      <a:pt x="94" y="146"/>
                      <a:pt x="119" y="120"/>
                    </a:cubicBezTo>
                    <a:cubicBezTo>
                      <a:pt x="145" y="94"/>
                      <a:pt x="145" y="52"/>
                      <a:pt x="119" y="26"/>
                    </a:cubicBezTo>
                    <a:cubicBezTo>
                      <a:pt x="118" y="28"/>
                      <a:pt x="118" y="28"/>
                      <a:pt x="118" y="28"/>
                    </a:cubicBezTo>
                    <a:cubicBezTo>
                      <a:pt x="116" y="29"/>
                      <a:pt x="116" y="29"/>
                      <a:pt x="116" y="29"/>
                    </a:cubicBezTo>
                    <a:cubicBezTo>
                      <a:pt x="128" y="41"/>
                      <a:pt x="134" y="57"/>
                      <a:pt x="134" y="73"/>
                    </a:cubicBezTo>
                    <a:cubicBezTo>
                      <a:pt x="134" y="89"/>
                      <a:pt x="128" y="104"/>
                      <a:pt x="116" y="117"/>
                    </a:cubicBezTo>
                    <a:cubicBezTo>
                      <a:pt x="104" y="129"/>
                      <a:pt x="88" y="135"/>
                      <a:pt x="73" y="135"/>
                    </a:cubicBezTo>
                    <a:cubicBezTo>
                      <a:pt x="57" y="135"/>
                      <a:pt x="41" y="129"/>
                      <a:pt x="29" y="117"/>
                    </a:cubicBezTo>
                    <a:cubicBezTo>
                      <a:pt x="17" y="105"/>
                      <a:pt x="11" y="89"/>
                      <a:pt x="11" y="73"/>
                    </a:cubicBezTo>
                    <a:cubicBezTo>
                      <a:pt x="11" y="57"/>
                      <a:pt x="17" y="41"/>
                      <a:pt x="29" y="29"/>
                    </a:cubicBezTo>
                    <a:cubicBezTo>
                      <a:pt x="41" y="17"/>
                      <a:pt x="57" y="11"/>
                      <a:pt x="73" y="11"/>
                    </a:cubicBezTo>
                    <a:cubicBezTo>
                      <a:pt x="88" y="11"/>
                      <a:pt x="104" y="17"/>
                      <a:pt x="116" y="29"/>
                    </a:cubicBezTo>
                    <a:cubicBezTo>
                      <a:pt x="118" y="28"/>
                      <a:pt x="118" y="28"/>
                      <a:pt x="118" y="28"/>
                    </a:cubicBezTo>
                    <a:cubicBezTo>
                      <a:pt x="119" y="26"/>
                      <a:pt x="119" y="26"/>
                      <a:pt x="119" y="26"/>
                    </a:cubicBezTo>
                    <a:cubicBezTo>
                      <a:pt x="94" y="0"/>
                      <a:pt x="52" y="0"/>
                      <a:pt x="26" y="26"/>
                    </a:cubicBezTo>
                    <a:cubicBezTo>
                      <a:pt x="0" y="52"/>
                      <a:pt x="0" y="94"/>
                      <a:pt x="26"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9" name="Freeform 6211"/>
              <p:cNvSpPr>
                <a:spLocks/>
              </p:cNvSpPr>
              <p:nvPr/>
            </p:nvSpPr>
            <p:spPr bwMode="auto">
              <a:xfrm>
                <a:off x="7919871" y="2617062"/>
                <a:ext cx="227013" cy="228600"/>
              </a:xfrm>
              <a:custGeom>
                <a:avLst/>
                <a:gdLst>
                  <a:gd name="T0" fmla="*/ 41 w 143"/>
                  <a:gd name="T1" fmla="*/ 2 h 144"/>
                  <a:gd name="T2" fmla="*/ 43 w 143"/>
                  <a:gd name="T3" fmla="*/ 7 h 144"/>
                  <a:gd name="T4" fmla="*/ 48 w 143"/>
                  <a:gd name="T5" fmla="*/ 9 h 144"/>
                  <a:gd name="T6" fmla="*/ 46 w 143"/>
                  <a:gd name="T7" fmla="*/ 11 h 144"/>
                  <a:gd name="T8" fmla="*/ 131 w 143"/>
                  <a:gd name="T9" fmla="*/ 11 h 144"/>
                  <a:gd name="T10" fmla="*/ 131 w 143"/>
                  <a:gd name="T11" fmla="*/ 97 h 144"/>
                  <a:gd name="T12" fmla="*/ 112 w 143"/>
                  <a:gd name="T13" fmla="*/ 116 h 144"/>
                  <a:gd name="T14" fmla="*/ 112 w 143"/>
                  <a:gd name="T15" fmla="*/ 45 h 144"/>
                  <a:gd name="T16" fmla="*/ 29 w 143"/>
                  <a:gd name="T17" fmla="*/ 128 h 144"/>
                  <a:gd name="T18" fmla="*/ 15 w 143"/>
                  <a:gd name="T19" fmla="*/ 116 h 144"/>
                  <a:gd name="T20" fmla="*/ 100 w 143"/>
                  <a:gd name="T21" fmla="*/ 30 h 144"/>
                  <a:gd name="T22" fmla="*/ 27 w 143"/>
                  <a:gd name="T23" fmla="*/ 30 h 144"/>
                  <a:gd name="T24" fmla="*/ 46 w 143"/>
                  <a:gd name="T25" fmla="*/ 11 h 144"/>
                  <a:gd name="T26" fmla="*/ 43 w 143"/>
                  <a:gd name="T27" fmla="*/ 11 h 144"/>
                  <a:gd name="T28" fmla="*/ 43 w 143"/>
                  <a:gd name="T29" fmla="*/ 7 h 144"/>
                  <a:gd name="T30" fmla="*/ 41 w 143"/>
                  <a:gd name="T31" fmla="*/ 2 h 144"/>
                  <a:gd name="T32" fmla="*/ 0 w 143"/>
                  <a:gd name="T33" fmla="*/ 42 h 144"/>
                  <a:gd name="T34" fmla="*/ 74 w 143"/>
                  <a:gd name="T35" fmla="*/ 40 h 144"/>
                  <a:gd name="T36" fmla="*/ 0 w 143"/>
                  <a:gd name="T37" fmla="*/ 116 h 144"/>
                  <a:gd name="T38" fmla="*/ 29 w 143"/>
                  <a:gd name="T39" fmla="*/ 144 h 144"/>
                  <a:gd name="T40" fmla="*/ 102 w 143"/>
                  <a:gd name="T41" fmla="*/ 68 h 144"/>
                  <a:gd name="T42" fmla="*/ 102 w 143"/>
                  <a:gd name="T43" fmla="*/ 142 h 144"/>
                  <a:gd name="T44" fmla="*/ 143 w 143"/>
                  <a:gd name="T45" fmla="*/ 102 h 144"/>
                  <a:gd name="T46" fmla="*/ 143 w 143"/>
                  <a:gd name="T47" fmla="*/ 0 h 144"/>
                  <a:gd name="T48" fmla="*/ 41 w 143"/>
                  <a:gd name="T49" fmla="*/ 0 h 144"/>
                  <a:gd name="T50" fmla="*/ 41 w 143"/>
                  <a:gd name="T5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144">
                    <a:moveTo>
                      <a:pt x="41" y="2"/>
                    </a:moveTo>
                    <a:lnTo>
                      <a:pt x="43" y="7"/>
                    </a:lnTo>
                    <a:lnTo>
                      <a:pt x="48" y="9"/>
                    </a:lnTo>
                    <a:lnTo>
                      <a:pt x="46" y="11"/>
                    </a:lnTo>
                    <a:lnTo>
                      <a:pt x="131" y="11"/>
                    </a:lnTo>
                    <a:lnTo>
                      <a:pt x="131" y="97"/>
                    </a:lnTo>
                    <a:lnTo>
                      <a:pt x="112" y="116"/>
                    </a:lnTo>
                    <a:lnTo>
                      <a:pt x="112" y="45"/>
                    </a:lnTo>
                    <a:lnTo>
                      <a:pt x="29" y="128"/>
                    </a:lnTo>
                    <a:lnTo>
                      <a:pt x="15" y="116"/>
                    </a:lnTo>
                    <a:lnTo>
                      <a:pt x="100" y="30"/>
                    </a:lnTo>
                    <a:lnTo>
                      <a:pt x="27" y="30"/>
                    </a:lnTo>
                    <a:lnTo>
                      <a:pt x="46" y="11"/>
                    </a:lnTo>
                    <a:lnTo>
                      <a:pt x="43" y="11"/>
                    </a:lnTo>
                    <a:lnTo>
                      <a:pt x="43" y="7"/>
                    </a:lnTo>
                    <a:lnTo>
                      <a:pt x="41" y="2"/>
                    </a:lnTo>
                    <a:lnTo>
                      <a:pt x="0" y="42"/>
                    </a:lnTo>
                    <a:lnTo>
                      <a:pt x="74" y="40"/>
                    </a:lnTo>
                    <a:lnTo>
                      <a:pt x="0" y="116"/>
                    </a:lnTo>
                    <a:lnTo>
                      <a:pt x="29" y="144"/>
                    </a:lnTo>
                    <a:lnTo>
                      <a:pt x="102" y="68"/>
                    </a:lnTo>
                    <a:lnTo>
                      <a:pt x="102" y="142"/>
                    </a:lnTo>
                    <a:lnTo>
                      <a:pt x="143" y="102"/>
                    </a:lnTo>
                    <a:lnTo>
                      <a:pt x="143" y="0"/>
                    </a:lnTo>
                    <a:lnTo>
                      <a:pt x="41" y="0"/>
                    </a:lnTo>
                    <a:lnTo>
                      <a:pt x="41"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0" name="Freeform 6212"/>
              <p:cNvSpPr>
                <a:spLocks/>
              </p:cNvSpPr>
              <p:nvPr/>
            </p:nvSpPr>
            <p:spPr bwMode="auto">
              <a:xfrm>
                <a:off x="8018296" y="2428149"/>
                <a:ext cx="7938" cy="11113"/>
              </a:xfrm>
              <a:custGeom>
                <a:avLst/>
                <a:gdLst>
                  <a:gd name="T0" fmla="*/ 3 w 5"/>
                  <a:gd name="T1" fmla="*/ 7 h 7"/>
                  <a:gd name="T2" fmla="*/ 5 w 5"/>
                  <a:gd name="T3" fmla="*/ 5 h 7"/>
                  <a:gd name="T4" fmla="*/ 0 w 5"/>
                  <a:gd name="T5" fmla="*/ 0 h 7"/>
                  <a:gd name="T6" fmla="*/ 0 w 5"/>
                  <a:gd name="T7" fmla="*/ 7 h 7"/>
                  <a:gd name="T8" fmla="*/ 3 w 5"/>
                  <a:gd name="T9" fmla="*/ 7 h 7"/>
                </a:gdLst>
                <a:ahLst/>
                <a:cxnLst>
                  <a:cxn ang="0">
                    <a:pos x="T0" y="T1"/>
                  </a:cxn>
                  <a:cxn ang="0">
                    <a:pos x="T2" y="T3"/>
                  </a:cxn>
                  <a:cxn ang="0">
                    <a:pos x="T4" y="T5"/>
                  </a:cxn>
                  <a:cxn ang="0">
                    <a:pos x="T6" y="T7"/>
                  </a:cxn>
                  <a:cxn ang="0">
                    <a:pos x="T8" y="T9"/>
                  </a:cxn>
                </a:cxnLst>
                <a:rect l="0" t="0" r="r" b="b"/>
                <a:pathLst>
                  <a:path w="5" h="7">
                    <a:moveTo>
                      <a:pt x="3" y="7"/>
                    </a:moveTo>
                    <a:lnTo>
                      <a:pt x="5" y="5"/>
                    </a:lnTo>
                    <a:lnTo>
                      <a:pt x="0" y="0"/>
                    </a:lnTo>
                    <a:lnTo>
                      <a:pt x="0" y="7"/>
                    </a:lnTo>
                    <a:lnTo>
                      <a:pt x="3"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61" name="Freeform 6214"/>
              <p:cNvSpPr>
                <a:spLocks/>
              </p:cNvSpPr>
              <p:nvPr/>
            </p:nvSpPr>
            <p:spPr bwMode="auto">
              <a:xfrm>
                <a:off x="7830971" y="2529749"/>
                <a:ext cx="417513" cy="414338"/>
              </a:xfrm>
              <a:custGeom>
                <a:avLst/>
                <a:gdLst>
                  <a:gd name="T0" fmla="*/ 20 w 111"/>
                  <a:gd name="T1" fmla="*/ 90 h 110"/>
                  <a:gd name="T2" fmla="*/ 91 w 111"/>
                  <a:gd name="T3" fmla="*/ 90 h 110"/>
                  <a:gd name="T4" fmla="*/ 91 w 111"/>
                  <a:gd name="T5" fmla="*/ 19 h 110"/>
                  <a:gd name="T6" fmla="*/ 90 w 111"/>
                  <a:gd name="T7" fmla="*/ 21 h 110"/>
                  <a:gd name="T8" fmla="*/ 88 w 111"/>
                  <a:gd name="T9" fmla="*/ 23 h 110"/>
                  <a:gd name="T10" fmla="*/ 101 w 111"/>
                  <a:gd name="T11" fmla="*/ 55 h 110"/>
                  <a:gd name="T12" fmla="*/ 88 w 111"/>
                  <a:gd name="T13" fmla="*/ 87 h 110"/>
                  <a:gd name="T14" fmla="*/ 56 w 111"/>
                  <a:gd name="T15" fmla="*/ 101 h 110"/>
                  <a:gd name="T16" fmla="*/ 23 w 111"/>
                  <a:gd name="T17" fmla="*/ 87 h 110"/>
                  <a:gd name="T18" fmla="*/ 10 w 111"/>
                  <a:gd name="T19" fmla="*/ 55 h 110"/>
                  <a:gd name="T20" fmla="*/ 23 w 111"/>
                  <a:gd name="T21" fmla="*/ 23 h 110"/>
                  <a:gd name="T22" fmla="*/ 56 w 111"/>
                  <a:gd name="T23" fmla="*/ 9 h 110"/>
                  <a:gd name="T24" fmla="*/ 88 w 111"/>
                  <a:gd name="T25" fmla="*/ 23 h 110"/>
                  <a:gd name="T26" fmla="*/ 90 w 111"/>
                  <a:gd name="T27" fmla="*/ 21 h 110"/>
                  <a:gd name="T28" fmla="*/ 91 w 111"/>
                  <a:gd name="T29" fmla="*/ 19 h 110"/>
                  <a:gd name="T30" fmla="*/ 20 w 111"/>
                  <a:gd name="T31" fmla="*/ 19 h 110"/>
                  <a:gd name="T32" fmla="*/ 20 w 111"/>
                  <a:gd name="T3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10">
                    <a:moveTo>
                      <a:pt x="20" y="90"/>
                    </a:moveTo>
                    <a:cubicBezTo>
                      <a:pt x="40" y="110"/>
                      <a:pt x="71" y="110"/>
                      <a:pt x="91" y="90"/>
                    </a:cubicBezTo>
                    <a:cubicBezTo>
                      <a:pt x="111" y="71"/>
                      <a:pt x="111" y="39"/>
                      <a:pt x="91" y="19"/>
                    </a:cubicBezTo>
                    <a:cubicBezTo>
                      <a:pt x="90" y="21"/>
                      <a:pt x="90" y="21"/>
                      <a:pt x="90" y="21"/>
                    </a:cubicBezTo>
                    <a:cubicBezTo>
                      <a:pt x="88" y="23"/>
                      <a:pt x="88" y="23"/>
                      <a:pt x="88" y="23"/>
                    </a:cubicBezTo>
                    <a:cubicBezTo>
                      <a:pt x="97" y="31"/>
                      <a:pt x="101" y="43"/>
                      <a:pt x="101" y="55"/>
                    </a:cubicBezTo>
                    <a:cubicBezTo>
                      <a:pt x="101" y="67"/>
                      <a:pt x="97" y="78"/>
                      <a:pt x="88" y="87"/>
                    </a:cubicBezTo>
                    <a:cubicBezTo>
                      <a:pt x="79" y="96"/>
                      <a:pt x="67" y="101"/>
                      <a:pt x="56" y="101"/>
                    </a:cubicBezTo>
                    <a:cubicBezTo>
                      <a:pt x="44" y="101"/>
                      <a:pt x="32" y="96"/>
                      <a:pt x="23" y="87"/>
                    </a:cubicBezTo>
                    <a:cubicBezTo>
                      <a:pt x="14" y="78"/>
                      <a:pt x="10" y="67"/>
                      <a:pt x="10" y="55"/>
                    </a:cubicBezTo>
                    <a:cubicBezTo>
                      <a:pt x="10" y="43"/>
                      <a:pt x="14" y="31"/>
                      <a:pt x="23" y="23"/>
                    </a:cubicBezTo>
                    <a:cubicBezTo>
                      <a:pt x="32" y="14"/>
                      <a:pt x="44" y="9"/>
                      <a:pt x="56" y="9"/>
                    </a:cubicBezTo>
                    <a:cubicBezTo>
                      <a:pt x="67" y="9"/>
                      <a:pt x="79" y="14"/>
                      <a:pt x="88" y="23"/>
                    </a:cubicBezTo>
                    <a:cubicBezTo>
                      <a:pt x="90" y="21"/>
                      <a:pt x="90" y="21"/>
                      <a:pt x="90" y="21"/>
                    </a:cubicBezTo>
                    <a:cubicBezTo>
                      <a:pt x="91" y="19"/>
                      <a:pt x="91" y="19"/>
                      <a:pt x="91" y="19"/>
                    </a:cubicBezTo>
                    <a:cubicBezTo>
                      <a:pt x="71" y="0"/>
                      <a:pt x="40" y="0"/>
                      <a:pt x="20" y="19"/>
                    </a:cubicBezTo>
                    <a:cubicBezTo>
                      <a:pt x="0" y="39"/>
                      <a:pt x="0" y="71"/>
                      <a:pt x="20"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3" name="Group 112"/>
            <p:cNvGrpSpPr/>
            <p:nvPr/>
          </p:nvGrpSpPr>
          <p:grpSpPr>
            <a:xfrm>
              <a:off x="4484688" y="3517901"/>
              <a:ext cx="554038" cy="554038"/>
              <a:chOff x="4484688" y="3517901"/>
              <a:chExt cx="554038" cy="554038"/>
            </a:xfrm>
            <a:grpFill/>
          </p:grpSpPr>
          <p:sp>
            <p:nvSpPr>
              <p:cNvPr id="154" name="Freeform 6215"/>
              <p:cNvSpPr>
                <a:spLocks/>
              </p:cNvSpPr>
              <p:nvPr/>
            </p:nvSpPr>
            <p:spPr bwMode="auto">
              <a:xfrm>
                <a:off x="4643438" y="3671888"/>
                <a:ext cx="225425" cy="230188"/>
              </a:xfrm>
              <a:custGeom>
                <a:avLst/>
                <a:gdLst>
                  <a:gd name="T0" fmla="*/ 40 w 142"/>
                  <a:gd name="T1" fmla="*/ 2 h 145"/>
                  <a:gd name="T2" fmla="*/ 42 w 142"/>
                  <a:gd name="T3" fmla="*/ 7 h 145"/>
                  <a:gd name="T4" fmla="*/ 47 w 142"/>
                  <a:gd name="T5" fmla="*/ 12 h 145"/>
                  <a:gd name="T6" fmla="*/ 45 w 142"/>
                  <a:gd name="T7" fmla="*/ 12 h 145"/>
                  <a:gd name="T8" fmla="*/ 132 w 142"/>
                  <a:gd name="T9" fmla="*/ 12 h 145"/>
                  <a:gd name="T10" fmla="*/ 132 w 142"/>
                  <a:gd name="T11" fmla="*/ 97 h 145"/>
                  <a:gd name="T12" fmla="*/ 114 w 142"/>
                  <a:gd name="T13" fmla="*/ 116 h 145"/>
                  <a:gd name="T14" fmla="*/ 114 w 142"/>
                  <a:gd name="T15" fmla="*/ 45 h 145"/>
                  <a:gd name="T16" fmla="*/ 28 w 142"/>
                  <a:gd name="T17" fmla="*/ 131 h 145"/>
                  <a:gd name="T18" fmla="*/ 14 w 142"/>
                  <a:gd name="T19" fmla="*/ 116 h 145"/>
                  <a:gd name="T20" fmla="*/ 99 w 142"/>
                  <a:gd name="T21" fmla="*/ 31 h 145"/>
                  <a:gd name="T22" fmla="*/ 26 w 142"/>
                  <a:gd name="T23" fmla="*/ 31 h 145"/>
                  <a:gd name="T24" fmla="*/ 45 w 142"/>
                  <a:gd name="T25" fmla="*/ 12 h 145"/>
                  <a:gd name="T26" fmla="*/ 42 w 142"/>
                  <a:gd name="T27" fmla="*/ 12 h 145"/>
                  <a:gd name="T28" fmla="*/ 42 w 142"/>
                  <a:gd name="T29" fmla="*/ 7 h 145"/>
                  <a:gd name="T30" fmla="*/ 40 w 142"/>
                  <a:gd name="T31" fmla="*/ 2 h 145"/>
                  <a:gd name="T32" fmla="*/ 0 w 142"/>
                  <a:gd name="T33" fmla="*/ 43 h 145"/>
                  <a:gd name="T34" fmla="*/ 73 w 142"/>
                  <a:gd name="T35" fmla="*/ 43 h 145"/>
                  <a:gd name="T36" fmla="*/ 0 w 142"/>
                  <a:gd name="T37" fmla="*/ 116 h 145"/>
                  <a:gd name="T38" fmla="*/ 28 w 142"/>
                  <a:gd name="T39" fmla="*/ 145 h 145"/>
                  <a:gd name="T40" fmla="*/ 102 w 142"/>
                  <a:gd name="T41" fmla="*/ 71 h 145"/>
                  <a:gd name="T42" fmla="*/ 102 w 142"/>
                  <a:gd name="T43" fmla="*/ 142 h 145"/>
                  <a:gd name="T44" fmla="*/ 142 w 142"/>
                  <a:gd name="T45" fmla="*/ 102 h 145"/>
                  <a:gd name="T46" fmla="*/ 142 w 142"/>
                  <a:gd name="T47" fmla="*/ 0 h 145"/>
                  <a:gd name="T48" fmla="*/ 42 w 142"/>
                  <a:gd name="T49" fmla="*/ 2 h 145"/>
                  <a:gd name="T50" fmla="*/ 40 w 142"/>
                  <a:gd name="T51" fmla="*/ 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45">
                    <a:moveTo>
                      <a:pt x="40" y="2"/>
                    </a:moveTo>
                    <a:lnTo>
                      <a:pt x="42" y="7"/>
                    </a:lnTo>
                    <a:lnTo>
                      <a:pt x="47" y="12"/>
                    </a:lnTo>
                    <a:lnTo>
                      <a:pt x="45" y="12"/>
                    </a:lnTo>
                    <a:lnTo>
                      <a:pt x="132" y="12"/>
                    </a:lnTo>
                    <a:lnTo>
                      <a:pt x="132" y="97"/>
                    </a:lnTo>
                    <a:lnTo>
                      <a:pt x="114" y="116"/>
                    </a:lnTo>
                    <a:lnTo>
                      <a:pt x="114" y="45"/>
                    </a:lnTo>
                    <a:lnTo>
                      <a:pt x="28" y="131"/>
                    </a:lnTo>
                    <a:lnTo>
                      <a:pt x="14" y="116"/>
                    </a:lnTo>
                    <a:lnTo>
                      <a:pt x="99" y="31"/>
                    </a:lnTo>
                    <a:lnTo>
                      <a:pt x="26" y="31"/>
                    </a:lnTo>
                    <a:lnTo>
                      <a:pt x="45" y="12"/>
                    </a:lnTo>
                    <a:lnTo>
                      <a:pt x="42" y="12"/>
                    </a:lnTo>
                    <a:lnTo>
                      <a:pt x="42" y="7"/>
                    </a:lnTo>
                    <a:lnTo>
                      <a:pt x="40" y="2"/>
                    </a:lnTo>
                    <a:lnTo>
                      <a:pt x="0" y="43"/>
                    </a:lnTo>
                    <a:lnTo>
                      <a:pt x="73" y="43"/>
                    </a:lnTo>
                    <a:lnTo>
                      <a:pt x="0" y="116"/>
                    </a:lnTo>
                    <a:lnTo>
                      <a:pt x="28" y="145"/>
                    </a:lnTo>
                    <a:lnTo>
                      <a:pt x="102" y="71"/>
                    </a:lnTo>
                    <a:lnTo>
                      <a:pt x="102" y="142"/>
                    </a:lnTo>
                    <a:lnTo>
                      <a:pt x="142" y="102"/>
                    </a:lnTo>
                    <a:lnTo>
                      <a:pt x="142" y="0"/>
                    </a:lnTo>
                    <a:lnTo>
                      <a:pt x="42" y="2"/>
                    </a:lnTo>
                    <a:lnTo>
                      <a:pt x="4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5" name="Freeform 6216"/>
              <p:cNvSpPr>
                <a:spLocks/>
              </p:cNvSpPr>
              <p:nvPr/>
            </p:nvSpPr>
            <p:spPr bwMode="auto">
              <a:xfrm>
                <a:off x="4710113" y="3683001"/>
                <a:ext cx="7938" cy="7938"/>
              </a:xfrm>
              <a:custGeom>
                <a:avLst/>
                <a:gdLst>
                  <a:gd name="T0" fmla="*/ 3 w 5"/>
                  <a:gd name="T1" fmla="*/ 5 h 5"/>
                  <a:gd name="T2" fmla="*/ 5 w 5"/>
                  <a:gd name="T3" fmla="*/ 5 h 5"/>
                  <a:gd name="T4" fmla="*/ 0 w 5"/>
                  <a:gd name="T5" fmla="*/ 0 h 5"/>
                  <a:gd name="T6" fmla="*/ 0 w 5"/>
                  <a:gd name="T7" fmla="*/ 5 h 5"/>
                  <a:gd name="T8" fmla="*/ 3 w 5"/>
                  <a:gd name="T9" fmla="*/ 5 h 5"/>
                </a:gdLst>
                <a:ahLst/>
                <a:cxnLst>
                  <a:cxn ang="0">
                    <a:pos x="T0" y="T1"/>
                  </a:cxn>
                  <a:cxn ang="0">
                    <a:pos x="T2" y="T3"/>
                  </a:cxn>
                  <a:cxn ang="0">
                    <a:pos x="T4" y="T5"/>
                  </a:cxn>
                  <a:cxn ang="0">
                    <a:pos x="T6" y="T7"/>
                  </a:cxn>
                  <a:cxn ang="0">
                    <a:pos x="T8" y="T9"/>
                  </a:cxn>
                </a:cxnLst>
                <a:rect l="0" t="0" r="r" b="b"/>
                <a:pathLst>
                  <a:path w="5" h="5">
                    <a:moveTo>
                      <a:pt x="3" y="5"/>
                    </a:moveTo>
                    <a:lnTo>
                      <a:pt x="5" y="5"/>
                    </a:lnTo>
                    <a:lnTo>
                      <a:pt x="0" y="0"/>
                    </a:lnTo>
                    <a:lnTo>
                      <a:pt x="0" y="5"/>
                    </a:lnTo>
                    <a:lnTo>
                      <a:pt x="3"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6" name="Freeform 6217"/>
              <p:cNvSpPr>
                <a:spLocks/>
              </p:cNvSpPr>
              <p:nvPr/>
            </p:nvSpPr>
            <p:spPr bwMode="auto">
              <a:xfrm>
                <a:off x="4484688" y="3517901"/>
                <a:ext cx="554038" cy="554038"/>
              </a:xfrm>
              <a:custGeom>
                <a:avLst/>
                <a:gdLst>
                  <a:gd name="T0" fmla="*/ 27 w 147"/>
                  <a:gd name="T1" fmla="*/ 121 h 147"/>
                  <a:gd name="T2" fmla="*/ 121 w 147"/>
                  <a:gd name="T3" fmla="*/ 121 h 147"/>
                  <a:gd name="T4" fmla="*/ 121 w 147"/>
                  <a:gd name="T5" fmla="*/ 26 h 147"/>
                  <a:gd name="T6" fmla="*/ 120 w 147"/>
                  <a:gd name="T7" fmla="*/ 28 h 147"/>
                  <a:gd name="T8" fmla="*/ 118 w 147"/>
                  <a:gd name="T9" fmla="*/ 29 h 147"/>
                  <a:gd name="T10" fmla="*/ 136 w 147"/>
                  <a:gd name="T11" fmla="*/ 73 h 147"/>
                  <a:gd name="T12" fmla="*/ 118 w 147"/>
                  <a:gd name="T13" fmla="*/ 118 h 147"/>
                  <a:gd name="T14" fmla="*/ 74 w 147"/>
                  <a:gd name="T15" fmla="*/ 136 h 147"/>
                  <a:gd name="T16" fmla="*/ 30 w 147"/>
                  <a:gd name="T17" fmla="*/ 118 h 147"/>
                  <a:gd name="T18" fmla="*/ 12 w 147"/>
                  <a:gd name="T19" fmla="*/ 73 h 147"/>
                  <a:gd name="T20" fmla="*/ 30 w 147"/>
                  <a:gd name="T21" fmla="*/ 29 h 147"/>
                  <a:gd name="T22" fmla="*/ 74 w 147"/>
                  <a:gd name="T23" fmla="*/ 11 h 147"/>
                  <a:gd name="T24" fmla="*/ 118 w 147"/>
                  <a:gd name="T25" fmla="*/ 29 h 147"/>
                  <a:gd name="T26" fmla="*/ 120 w 147"/>
                  <a:gd name="T27" fmla="*/ 28 h 147"/>
                  <a:gd name="T28" fmla="*/ 121 w 147"/>
                  <a:gd name="T29" fmla="*/ 26 h 147"/>
                  <a:gd name="T30" fmla="*/ 27 w 147"/>
                  <a:gd name="T31" fmla="*/ 26 h 147"/>
                  <a:gd name="T32" fmla="*/ 27 w 147"/>
                  <a:gd name="T33" fmla="*/ 12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47">
                    <a:moveTo>
                      <a:pt x="27" y="121"/>
                    </a:moveTo>
                    <a:cubicBezTo>
                      <a:pt x="53" y="147"/>
                      <a:pt x="95" y="147"/>
                      <a:pt x="121" y="121"/>
                    </a:cubicBezTo>
                    <a:cubicBezTo>
                      <a:pt x="147" y="95"/>
                      <a:pt x="147" y="52"/>
                      <a:pt x="121" y="26"/>
                    </a:cubicBezTo>
                    <a:cubicBezTo>
                      <a:pt x="120" y="28"/>
                      <a:pt x="120" y="28"/>
                      <a:pt x="120" y="28"/>
                    </a:cubicBezTo>
                    <a:cubicBezTo>
                      <a:pt x="118" y="29"/>
                      <a:pt x="118" y="29"/>
                      <a:pt x="118" y="29"/>
                    </a:cubicBezTo>
                    <a:cubicBezTo>
                      <a:pt x="130" y="41"/>
                      <a:pt x="136" y="57"/>
                      <a:pt x="136" y="73"/>
                    </a:cubicBezTo>
                    <a:cubicBezTo>
                      <a:pt x="136" y="89"/>
                      <a:pt x="130" y="105"/>
                      <a:pt x="118" y="118"/>
                    </a:cubicBezTo>
                    <a:cubicBezTo>
                      <a:pt x="106" y="130"/>
                      <a:pt x="90" y="136"/>
                      <a:pt x="74" y="136"/>
                    </a:cubicBezTo>
                    <a:cubicBezTo>
                      <a:pt x="58" y="136"/>
                      <a:pt x="42" y="130"/>
                      <a:pt x="30" y="118"/>
                    </a:cubicBezTo>
                    <a:cubicBezTo>
                      <a:pt x="18" y="105"/>
                      <a:pt x="12" y="89"/>
                      <a:pt x="12" y="73"/>
                    </a:cubicBezTo>
                    <a:cubicBezTo>
                      <a:pt x="12" y="57"/>
                      <a:pt x="18" y="41"/>
                      <a:pt x="30" y="29"/>
                    </a:cubicBezTo>
                    <a:cubicBezTo>
                      <a:pt x="42" y="17"/>
                      <a:pt x="58" y="11"/>
                      <a:pt x="74" y="11"/>
                    </a:cubicBezTo>
                    <a:cubicBezTo>
                      <a:pt x="90" y="11"/>
                      <a:pt x="106" y="17"/>
                      <a:pt x="118" y="29"/>
                    </a:cubicBezTo>
                    <a:cubicBezTo>
                      <a:pt x="120" y="28"/>
                      <a:pt x="120" y="28"/>
                      <a:pt x="120" y="28"/>
                    </a:cubicBezTo>
                    <a:cubicBezTo>
                      <a:pt x="121" y="26"/>
                      <a:pt x="121" y="26"/>
                      <a:pt x="121" y="26"/>
                    </a:cubicBezTo>
                    <a:cubicBezTo>
                      <a:pt x="95" y="0"/>
                      <a:pt x="53" y="0"/>
                      <a:pt x="27" y="26"/>
                    </a:cubicBezTo>
                    <a:cubicBezTo>
                      <a:pt x="0" y="52"/>
                      <a:pt x="0" y="95"/>
                      <a:pt x="27" y="1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7" name="Freeform 6218"/>
              <p:cNvSpPr>
                <a:spLocks/>
              </p:cNvSpPr>
              <p:nvPr/>
            </p:nvSpPr>
            <p:spPr bwMode="auto">
              <a:xfrm>
                <a:off x="4552950" y="3584576"/>
                <a:ext cx="420688" cy="419100"/>
              </a:xfrm>
              <a:custGeom>
                <a:avLst/>
                <a:gdLst>
                  <a:gd name="T0" fmla="*/ 20 w 112"/>
                  <a:gd name="T1" fmla="*/ 91 h 111"/>
                  <a:gd name="T2" fmla="*/ 92 w 112"/>
                  <a:gd name="T3" fmla="*/ 91 h 111"/>
                  <a:gd name="T4" fmla="*/ 92 w 112"/>
                  <a:gd name="T5" fmla="*/ 20 h 111"/>
                  <a:gd name="T6" fmla="*/ 90 w 112"/>
                  <a:gd name="T7" fmla="*/ 21 h 111"/>
                  <a:gd name="T8" fmla="*/ 89 w 112"/>
                  <a:gd name="T9" fmla="*/ 23 h 111"/>
                  <a:gd name="T10" fmla="*/ 102 w 112"/>
                  <a:gd name="T11" fmla="*/ 55 h 111"/>
                  <a:gd name="T12" fmla="*/ 89 w 112"/>
                  <a:gd name="T13" fmla="*/ 88 h 111"/>
                  <a:gd name="T14" fmla="*/ 56 w 112"/>
                  <a:gd name="T15" fmla="*/ 102 h 111"/>
                  <a:gd name="T16" fmla="*/ 23 w 112"/>
                  <a:gd name="T17" fmla="*/ 88 h 111"/>
                  <a:gd name="T18" fmla="*/ 10 w 112"/>
                  <a:gd name="T19" fmla="*/ 55 h 111"/>
                  <a:gd name="T20" fmla="*/ 23 w 112"/>
                  <a:gd name="T21" fmla="*/ 23 h 111"/>
                  <a:gd name="T22" fmla="*/ 56 w 112"/>
                  <a:gd name="T23" fmla="*/ 9 h 111"/>
                  <a:gd name="T24" fmla="*/ 89 w 112"/>
                  <a:gd name="T25" fmla="*/ 23 h 111"/>
                  <a:gd name="T26" fmla="*/ 90 w 112"/>
                  <a:gd name="T27" fmla="*/ 21 h 111"/>
                  <a:gd name="T28" fmla="*/ 92 w 112"/>
                  <a:gd name="T29" fmla="*/ 20 h 111"/>
                  <a:gd name="T30" fmla="*/ 20 w 112"/>
                  <a:gd name="T31" fmla="*/ 20 h 111"/>
                  <a:gd name="T32" fmla="*/ 20 w 112"/>
                  <a:gd name="T33"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1">
                    <a:moveTo>
                      <a:pt x="20" y="91"/>
                    </a:moveTo>
                    <a:cubicBezTo>
                      <a:pt x="40" y="111"/>
                      <a:pt x="72" y="111"/>
                      <a:pt x="92" y="91"/>
                    </a:cubicBezTo>
                    <a:cubicBezTo>
                      <a:pt x="112" y="71"/>
                      <a:pt x="112" y="39"/>
                      <a:pt x="92" y="20"/>
                    </a:cubicBezTo>
                    <a:cubicBezTo>
                      <a:pt x="90" y="21"/>
                      <a:pt x="90" y="21"/>
                      <a:pt x="90" y="21"/>
                    </a:cubicBezTo>
                    <a:cubicBezTo>
                      <a:pt x="89" y="23"/>
                      <a:pt x="89" y="23"/>
                      <a:pt x="89" y="23"/>
                    </a:cubicBezTo>
                    <a:cubicBezTo>
                      <a:pt x="98" y="32"/>
                      <a:pt x="102" y="44"/>
                      <a:pt x="102" y="55"/>
                    </a:cubicBezTo>
                    <a:cubicBezTo>
                      <a:pt x="102" y="67"/>
                      <a:pt x="98" y="79"/>
                      <a:pt x="89" y="88"/>
                    </a:cubicBezTo>
                    <a:cubicBezTo>
                      <a:pt x="80" y="97"/>
                      <a:pt x="68" y="102"/>
                      <a:pt x="56" y="102"/>
                    </a:cubicBezTo>
                    <a:cubicBezTo>
                      <a:pt x="44" y="102"/>
                      <a:pt x="32" y="97"/>
                      <a:pt x="23" y="88"/>
                    </a:cubicBezTo>
                    <a:cubicBezTo>
                      <a:pt x="14" y="79"/>
                      <a:pt x="10" y="67"/>
                      <a:pt x="10" y="55"/>
                    </a:cubicBezTo>
                    <a:cubicBezTo>
                      <a:pt x="10" y="44"/>
                      <a:pt x="14" y="32"/>
                      <a:pt x="23" y="23"/>
                    </a:cubicBezTo>
                    <a:cubicBezTo>
                      <a:pt x="32" y="14"/>
                      <a:pt x="44" y="9"/>
                      <a:pt x="56" y="9"/>
                    </a:cubicBezTo>
                    <a:cubicBezTo>
                      <a:pt x="68" y="9"/>
                      <a:pt x="80" y="14"/>
                      <a:pt x="89" y="23"/>
                    </a:cubicBezTo>
                    <a:cubicBezTo>
                      <a:pt x="90" y="21"/>
                      <a:pt x="90" y="21"/>
                      <a:pt x="90" y="21"/>
                    </a:cubicBezTo>
                    <a:cubicBezTo>
                      <a:pt x="92" y="20"/>
                      <a:pt x="92" y="20"/>
                      <a:pt x="92" y="20"/>
                    </a:cubicBezTo>
                    <a:cubicBezTo>
                      <a:pt x="72" y="0"/>
                      <a:pt x="40" y="0"/>
                      <a:pt x="20" y="20"/>
                    </a:cubicBezTo>
                    <a:cubicBezTo>
                      <a:pt x="0" y="39"/>
                      <a:pt x="0" y="71"/>
                      <a:pt x="20" y="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4" name="Group 113"/>
            <p:cNvGrpSpPr/>
            <p:nvPr/>
          </p:nvGrpSpPr>
          <p:grpSpPr>
            <a:xfrm>
              <a:off x="6129338" y="4264026"/>
              <a:ext cx="369888" cy="368300"/>
              <a:chOff x="6129338" y="4264026"/>
              <a:chExt cx="369888" cy="368300"/>
            </a:xfrm>
            <a:grpFill/>
          </p:grpSpPr>
          <p:sp>
            <p:nvSpPr>
              <p:cNvPr id="150" name="Freeform 6219"/>
              <p:cNvSpPr>
                <a:spLocks/>
              </p:cNvSpPr>
              <p:nvPr/>
            </p:nvSpPr>
            <p:spPr bwMode="auto">
              <a:xfrm>
                <a:off x="6230938" y="4368801"/>
                <a:ext cx="155575" cy="150813"/>
              </a:xfrm>
              <a:custGeom>
                <a:avLst/>
                <a:gdLst>
                  <a:gd name="T0" fmla="*/ 29 w 98"/>
                  <a:gd name="T1" fmla="*/ 0 h 95"/>
                  <a:gd name="T2" fmla="*/ 31 w 98"/>
                  <a:gd name="T3" fmla="*/ 2 h 95"/>
                  <a:gd name="T4" fmla="*/ 34 w 98"/>
                  <a:gd name="T5" fmla="*/ 5 h 95"/>
                  <a:gd name="T6" fmla="*/ 31 w 98"/>
                  <a:gd name="T7" fmla="*/ 7 h 95"/>
                  <a:gd name="T8" fmla="*/ 88 w 98"/>
                  <a:gd name="T9" fmla="*/ 7 h 95"/>
                  <a:gd name="T10" fmla="*/ 91 w 98"/>
                  <a:gd name="T11" fmla="*/ 64 h 95"/>
                  <a:gd name="T12" fmla="*/ 76 w 98"/>
                  <a:gd name="T13" fmla="*/ 76 h 95"/>
                  <a:gd name="T14" fmla="*/ 76 w 98"/>
                  <a:gd name="T15" fmla="*/ 29 h 95"/>
                  <a:gd name="T16" fmla="*/ 19 w 98"/>
                  <a:gd name="T17" fmla="*/ 86 h 95"/>
                  <a:gd name="T18" fmla="*/ 10 w 98"/>
                  <a:gd name="T19" fmla="*/ 76 h 95"/>
                  <a:gd name="T20" fmla="*/ 67 w 98"/>
                  <a:gd name="T21" fmla="*/ 19 h 95"/>
                  <a:gd name="T22" fmla="*/ 19 w 98"/>
                  <a:gd name="T23" fmla="*/ 19 h 95"/>
                  <a:gd name="T24" fmla="*/ 31 w 98"/>
                  <a:gd name="T25" fmla="*/ 7 h 95"/>
                  <a:gd name="T26" fmla="*/ 31 w 98"/>
                  <a:gd name="T27" fmla="*/ 7 h 95"/>
                  <a:gd name="T28" fmla="*/ 31 w 98"/>
                  <a:gd name="T29" fmla="*/ 2 h 95"/>
                  <a:gd name="T30" fmla="*/ 29 w 98"/>
                  <a:gd name="T31" fmla="*/ 0 h 95"/>
                  <a:gd name="T32" fmla="*/ 3 w 98"/>
                  <a:gd name="T33" fmla="*/ 26 h 95"/>
                  <a:gd name="T34" fmla="*/ 50 w 98"/>
                  <a:gd name="T35" fmla="*/ 26 h 95"/>
                  <a:gd name="T36" fmla="*/ 0 w 98"/>
                  <a:gd name="T37" fmla="*/ 76 h 95"/>
                  <a:gd name="T38" fmla="*/ 19 w 98"/>
                  <a:gd name="T39" fmla="*/ 95 h 95"/>
                  <a:gd name="T40" fmla="*/ 69 w 98"/>
                  <a:gd name="T41" fmla="*/ 45 h 95"/>
                  <a:gd name="T42" fmla="*/ 69 w 98"/>
                  <a:gd name="T43" fmla="*/ 95 h 95"/>
                  <a:gd name="T44" fmla="*/ 98 w 98"/>
                  <a:gd name="T45" fmla="*/ 67 h 95"/>
                  <a:gd name="T46" fmla="*/ 95 w 98"/>
                  <a:gd name="T47" fmla="*/ 0 h 95"/>
                  <a:gd name="T48" fmla="*/ 29 w 98"/>
                  <a:gd name="T49" fmla="*/ 0 h 95"/>
                  <a:gd name="T50" fmla="*/ 29 w 98"/>
                  <a:gd name="T5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5">
                    <a:moveTo>
                      <a:pt x="29" y="0"/>
                    </a:moveTo>
                    <a:lnTo>
                      <a:pt x="31" y="2"/>
                    </a:lnTo>
                    <a:lnTo>
                      <a:pt x="34" y="5"/>
                    </a:lnTo>
                    <a:lnTo>
                      <a:pt x="31" y="7"/>
                    </a:lnTo>
                    <a:lnTo>
                      <a:pt x="88" y="7"/>
                    </a:lnTo>
                    <a:lnTo>
                      <a:pt x="91" y="64"/>
                    </a:lnTo>
                    <a:lnTo>
                      <a:pt x="76" y="76"/>
                    </a:lnTo>
                    <a:lnTo>
                      <a:pt x="76" y="29"/>
                    </a:lnTo>
                    <a:lnTo>
                      <a:pt x="19" y="86"/>
                    </a:lnTo>
                    <a:lnTo>
                      <a:pt x="10" y="76"/>
                    </a:lnTo>
                    <a:lnTo>
                      <a:pt x="67" y="19"/>
                    </a:lnTo>
                    <a:lnTo>
                      <a:pt x="19" y="19"/>
                    </a:lnTo>
                    <a:lnTo>
                      <a:pt x="31" y="7"/>
                    </a:lnTo>
                    <a:lnTo>
                      <a:pt x="31" y="7"/>
                    </a:lnTo>
                    <a:lnTo>
                      <a:pt x="31" y="2"/>
                    </a:lnTo>
                    <a:lnTo>
                      <a:pt x="29" y="0"/>
                    </a:lnTo>
                    <a:lnTo>
                      <a:pt x="3" y="26"/>
                    </a:lnTo>
                    <a:lnTo>
                      <a:pt x="50" y="26"/>
                    </a:lnTo>
                    <a:lnTo>
                      <a:pt x="0" y="76"/>
                    </a:lnTo>
                    <a:lnTo>
                      <a:pt x="19" y="95"/>
                    </a:lnTo>
                    <a:lnTo>
                      <a:pt x="69" y="45"/>
                    </a:lnTo>
                    <a:lnTo>
                      <a:pt x="69" y="95"/>
                    </a:lnTo>
                    <a:lnTo>
                      <a:pt x="98" y="67"/>
                    </a:lnTo>
                    <a:lnTo>
                      <a:pt x="95" y="0"/>
                    </a:lnTo>
                    <a:lnTo>
                      <a:pt x="29" y="0"/>
                    </a:lnTo>
                    <a:lnTo>
                      <a:pt x="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1" name="Freeform 6220"/>
              <p:cNvSpPr>
                <a:spLocks/>
              </p:cNvSpPr>
              <p:nvPr/>
            </p:nvSpPr>
            <p:spPr bwMode="auto">
              <a:xfrm>
                <a:off x="6359525" y="4286251"/>
                <a:ext cx="3175" cy="7938"/>
              </a:xfrm>
              <a:custGeom>
                <a:avLst/>
                <a:gdLst>
                  <a:gd name="T0" fmla="*/ 2 w 2"/>
                  <a:gd name="T1" fmla="*/ 5 h 5"/>
                  <a:gd name="T2" fmla="*/ 2 w 2"/>
                  <a:gd name="T3" fmla="*/ 2 h 5"/>
                  <a:gd name="T4" fmla="*/ 0 w 2"/>
                  <a:gd name="T5" fmla="*/ 0 h 5"/>
                  <a:gd name="T6" fmla="*/ 0 w 2"/>
                  <a:gd name="T7" fmla="*/ 2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2"/>
                    </a:lnTo>
                    <a:lnTo>
                      <a:pt x="0" y="0"/>
                    </a:lnTo>
                    <a:lnTo>
                      <a:pt x="0" y="2"/>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2" name="Freeform 6221"/>
              <p:cNvSpPr>
                <a:spLocks/>
              </p:cNvSpPr>
              <p:nvPr/>
            </p:nvSpPr>
            <p:spPr bwMode="auto">
              <a:xfrm>
                <a:off x="6129338" y="4264026"/>
                <a:ext cx="369888" cy="368300"/>
              </a:xfrm>
              <a:custGeom>
                <a:avLst/>
                <a:gdLst>
                  <a:gd name="T0" fmla="*/ 17 w 98"/>
                  <a:gd name="T1" fmla="*/ 81 h 98"/>
                  <a:gd name="T2" fmla="*/ 80 w 98"/>
                  <a:gd name="T3" fmla="*/ 81 h 98"/>
                  <a:gd name="T4" fmla="*/ 80 w 98"/>
                  <a:gd name="T5" fmla="*/ 17 h 98"/>
                  <a:gd name="T6" fmla="*/ 79 w 98"/>
                  <a:gd name="T7" fmla="*/ 19 h 98"/>
                  <a:gd name="T8" fmla="*/ 78 w 98"/>
                  <a:gd name="T9" fmla="*/ 20 h 98"/>
                  <a:gd name="T10" fmla="*/ 90 w 98"/>
                  <a:gd name="T11" fmla="*/ 49 h 98"/>
                  <a:gd name="T12" fmla="*/ 78 w 98"/>
                  <a:gd name="T13" fmla="*/ 78 h 98"/>
                  <a:gd name="T14" fmla="*/ 49 w 98"/>
                  <a:gd name="T15" fmla="*/ 91 h 98"/>
                  <a:gd name="T16" fmla="*/ 19 w 98"/>
                  <a:gd name="T17" fmla="*/ 78 h 98"/>
                  <a:gd name="T18" fmla="*/ 7 w 98"/>
                  <a:gd name="T19" fmla="*/ 49 h 98"/>
                  <a:gd name="T20" fmla="*/ 19 w 98"/>
                  <a:gd name="T21" fmla="*/ 20 h 98"/>
                  <a:gd name="T22" fmla="*/ 49 w 98"/>
                  <a:gd name="T23" fmla="*/ 7 h 98"/>
                  <a:gd name="T24" fmla="*/ 78 w 98"/>
                  <a:gd name="T25" fmla="*/ 20 h 98"/>
                  <a:gd name="T26" fmla="*/ 79 w 98"/>
                  <a:gd name="T27" fmla="*/ 19 h 98"/>
                  <a:gd name="T28" fmla="*/ 80 w 98"/>
                  <a:gd name="T29" fmla="*/ 17 h 98"/>
                  <a:gd name="T30" fmla="*/ 17 w 98"/>
                  <a:gd name="T31" fmla="*/ 17 h 98"/>
                  <a:gd name="T32" fmla="*/ 17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7" y="81"/>
                    </a:moveTo>
                    <a:cubicBezTo>
                      <a:pt x="34" y="98"/>
                      <a:pt x="63" y="98"/>
                      <a:pt x="80" y="81"/>
                    </a:cubicBezTo>
                    <a:cubicBezTo>
                      <a:pt x="98" y="63"/>
                      <a:pt x="98" y="35"/>
                      <a:pt x="80" y="17"/>
                    </a:cubicBezTo>
                    <a:cubicBezTo>
                      <a:pt x="79" y="19"/>
                      <a:pt x="79" y="19"/>
                      <a:pt x="79" y="19"/>
                    </a:cubicBezTo>
                    <a:cubicBezTo>
                      <a:pt x="78" y="20"/>
                      <a:pt x="78" y="20"/>
                      <a:pt x="78" y="20"/>
                    </a:cubicBezTo>
                    <a:cubicBezTo>
                      <a:pt x="86" y="28"/>
                      <a:pt x="90" y="38"/>
                      <a:pt x="90" y="49"/>
                    </a:cubicBezTo>
                    <a:cubicBezTo>
                      <a:pt x="90" y="60"/>
                      <a:pt x="86" y="70"/>
                      <a:pt x="78" y="78"/>
                    </a:cubicBezTo>
                    <a:cubicBezTo>
                      <a:pt x="70" y="87"/>
                      <a:pt x="59" y="91"/>
                      <a:pt x="49" y="91"/>
                    </a:cubicBezTo>
                    <a:cubicBezTo>
                      <a:pt x="38" y="91"/>
                      <a:pt x="27" y="87"/>
                      <a:pt x="19" y="78"/>
                    </a:cubicBezTo>
                    <a:cubicBezTo>
                      <a:pt x="11" y="70"/>
                      <a:pt x="7" y="60"/>
                      <a:pt x="7" y="49"/>
                    </a:cubicBezTo>
                    <a:cubicBezTo>
                      <a:pt x="7" y="38"/>
                      <a:pt x="11" y="28"/>
                      <a:pt x="19" y="20"/>
                    </a:cubicBezTo>
                    <a:cubicBezTo>
                      <a:pt x="27" y="11"/>
                      <a:pt x="38" y="7"/>
                      <a:pt x="49" y="7"/>
                    </a:cubicBezTo>
                    <a:cubicBezTo>
                      <a:pt x="59" y="7"/>
                      <a:pt x="70" y="11"/>
                      <a:pt x="78" y="20"/>
                    </a:cubicBezTo>
                    <a:cubicBezTo>
                      <a:pt x="79" y="19"/>
                      <a:pt x="79" y="19"/>
                      <a:pt x="79" y="19"/>
                    </a:cubicBezTo>
                    <a:cubicBezTo>
                      <a:pt x="80" y="17"/>
                      <a:pt x="80" y="17"/>
                      <a:pt x="80" y="17"/>
                    </a:cubicBezTo>
                    <a:cubicBezTo>
                      <a:pt x="63" y="0"/>
                      <a:pt x="34" y="0"/>
                      <a:pt x="17" y="17"/>
                    </a:cubicBezTo>
                    <a:cubicBezTo>
                      <a:pt x="0" y="35"/>
                      <a:pt x="0" y="63"/>
                      <a:pt x="17"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53" name="Freeform 6222"/>
              <p:cNvSpPr>
                <a:spLocks/>
              </p:cNvSpPr>
              <p:nvPr/>
            </p:nvSpPr>
            <p:spPr bwMode="auto">
              <a:xfrm>
                <a:off x="6170613" y="4308476"/>
                <a:ext cx="282575" cy="279400"/>
              </a:xfrm>
              <a:custGeom>
                <a:avLst/>
                <a:gdLst>
                  <a:gd name="T0" fmla="*/ 14 w 75"/>
                  <a:gd name="T1" fmla="*/ 61 h 74"/>
                  <a:gd name="T2" fmla="*/ 62 w 75"/>
                  <a:gd name="T3" fmla="*/ 61 h 74"/>
                  <a:gd name="T4" fmla="*/ 62 w 75"/>
                  <a:gd name="T5" fmla="*/ 13 h 74"/>
                  <a:gd name="T6" fmla="*/ 60 w 75"/>
                  <a:gd name="T7" fmla="*/ 14 h 74"/>
                  <a:gd name="T8" fmla="*/ 59 w 75"/>
                  <a:gd name="T9" fmla="*/ 15 h 74"/>
                  <a:gd name="T10" fmla="*/ 68 w 75"/>
                  <a:gd name="T11" fmla="*/ 37 h 74"/>
                  <a:gd name="T12" fmla="*/ 59 w 75"/>
                  <a:gd name="T13" fmla="*/ 59 h 74"/>
                  <a:gd name="T14" fmla="*/ 38 w 75"/>
                  <a:gd name="T15" fmla="*/ 68 h 74"/>
                  <a:gd name="T16" fmla="*/ 16 w 75"/>
                  <a:gd name="T17" fmla="*/ 59 h 74"/>
                  <a:gd name="T18" fmla="*/ 7 w 75"/>
                  <a:gd name="T19" fmla="*/ 37 h 74"/>
                  <a:gd name="T20" fmla="*/ 16 w 75"/>
                  <a:gd name="T21" fmla="*/ 15 h 74"/>
                  <a:gd name="T22" fmla="*/ 38 w 75"/>
                  <a:gd name="T23" fmla="*/ 6 h 74"/>
                  <a:gd name="T24" fmla="*/ 59 w 75"/>
                  <a:gd name="T25" fmla="*/ 15 h 74"/>
                  <a:gd name="T26" fmla="*/ 60 w 75"/>
                  <a:gd name="T27" fmla="*/ 14 h 74"/>
                  <a:gd name="T28" fmla="*/ 62 w 75"/>
                  <a:gd name="T29" fmla="*/ 13 h 74"/>
                  <a:gd name="T30" fmla="*/ 14 w 75"/>
                  <a:gd name="T31" fmla="*/ 13 h 74"/>
                  <a:gd name="T32" fmla="*/ 14 w 75"/>
                  <a:gd name="T3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4">
                    <a:moveTo>
                      <a:pt x="14" y="61"/>
                    </a:moveTo>
                    <a:cubicBezTo>
                      <a:pt x="27" y="74"/>
                      <a:pt x="48" y="74"/>
                      <a:pt x="62" y="61"/>
                    </a:cubicBezTo>
                    <a:cubicBezTo>
                      <a:pt x="75" y="48"/>
                      <a:pt x="75" y="26"/>
                      <a:pt x="62" y="13"/>
                    </a:cubicBezTo>
                    <a:cubicBezTo>
                      <a:pt x="60" y="14"/>
                      <a:pt x="60" y="14"/>
                      <a:pt x="60" y="14"/>
                    </a:cubicBezTo>
                    <a:cubicBezTo>
                      <a:pt x="59" y="15"/>
                      <a:pt x="59" y="15"/>
                      <a:pt x="59" y="15"/>
                    </a:cubicBezTo>
                    <a:cubicBezTo>
                      <a:pt x="65" y="21"/>
                      <a:pt x="68" y="29"/>
                      <a:pt x="68" y="37"/>
                    </a:cubicBezTo>
                    <a:cubicBezTo>
                      <a:pt x="68" y="45"/>
                      <a:pt x="65" y="53"/>
                      <a:pt x="59" y="59"/>
                    </a:cubicBezTo>
                    <a:cubicBezTo>
                      <a:pt x="53" y="65"/>
                      <a:pt x="45" y="68"/>
                      <a:pt x="38" y="68"/>
                    </a:cubicBezTo>
                    <a:cubicBezTo>
                      <a:pt x="30" y="68"/>
                      <a:pt x="22" y="65"/>
                      <a:pt x="16" y="59"/>
                    </a:cubicBezTo>
                    <a:cubicBezTo>
                      <a:pt x="10" y="53"/>
                      <a:pt x="7" y="45"/>
                      <a:pt x="7" y="37"/>
                    </a:cubicBezTo>
                    <a:cubicBezTo>
                      <a:pt x="7" y="29"/>
                      <a:pt x="10" y="21"/>
                      <a:pt x="16" y="15"/>
                    </a:cubicBezTo>
                    <a:cubicBezTo>
                      <a:pt x="22" y="9"/>
                      <a:pt x="30" y="6"/>
                      <a:pt x="38" y="6"/>
                    </a:cubicBezTo>
                    <a:cubicBezTo>
                      <a:pt x="45" y="6"/>
                      <a:pt x="53" y="9"/>
                      <a:pt x="59" y="15"/>
                    </a:cubicBezTo>
                    <a:cubicBezTo>
                      <a:pt x="60" y="14"/>
                      <a:pt x="60" y="14"/>
                      <a:pt x="60" y="14"/>
                    </a:cubicBezTo>
                    <a:cubicBezTo>
                      <a:pt x="62" y="13"/>
                      <a:pt x="62" y="13"/>
                      <a:pt x="62" y="13"/>
                    </a:cubicBezTo>
                    <a:cubicBezTo>
                      <a:pt x="48" y="0"/>
                      <a:pt x="27" y="0"/>
                      <a:pt x="14" y="13"/>
                    </a:cubicBezTo>
                    <a:cubicBezTo>
                      <a:pt x="0" y="26"/>
                      <a:pt x="0" y="48"/>
                      <a:pt x="14"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5" name="Group 114"/>
            <p:cNvGrpSpPr/>
            <p:nvPr/>
          </p:nvGrpSpPr>
          <p:grpSpPr>
            <a:xfrm>
              <a:off x="6521450" y="3946526"/>
              <a:ext cx="368300" cy="369888"/>
              <a:chOff x="6521450" y="3946526"/>
              <a:chExt cx="368300" cy="369888"/>
            </a:xfrm>
            <a:grpFill/>
          </p:grpSpPr>
          <p:sp>
            <p:nvSpPr>
              <p:cNvPr id="146" name="Freeform 6223"/>
              <p:cNvSpPr>
                <a:spLocks/>
              </p:cNvSpPr>
              <p:nvPr/>
            </p:nvSpPr>
            <p:spPr bwMode="auto">
              <a:xfrm>
                <a:off x="6626225" y="4052888"/>
                <a:ext cx="150813" cy="150813"/>
              </a:xfrm>
              <a:custGeom>
                <a:avLst/>
                <a:gdLst>
                  <a:gd name="T0" fmla="*/ 27 w 95"/>
                  <a:gd name="T1" fmla="*/ 0 h 95"/>
                  <a:gd name="T2" fmla="*/ 29 w 95"/>
                  <a:gd name="T3" fmla="*/ 2 h 95"/>
                  <a:gd name="T4" fmla="*/ 31 w 95"/>
                  <a:gd name="T5" fmla="*/ 4 h 95"/>
                  <a:gd name="T6" fmla="*/ 31 w 95"/>
                  <a:gd name="T7" fmla="*/ 7 h 95"/>
                  <a:gd name="T8" fmla="*/ 88 w 95"/>
                  <a:gd name="T9" fmla="*/ 7 h 95"/>
                  <a:gd name="T10" fmla="*/ 88 w 95"/>
                  <a:gd name="T11" fmla="*/ 64 h 95"/>
                  <a:gd name="T12" fmla="*/ 76 w 95"/>
                  <a:gd name="T13" fmla="*/ 76 h 95"/>
                  <a:gd name="T14" fmla="*/ 76 w 95"/>
                  <a:gd name="T15" fmla="*/ 28 h 95"/>
                  <a:gd name="T16" fmla="*/ 19 w 95"/>
                  <a:gd name="T17" fmla="*/ 85 h 95"/>
                  <a:gd name="T18" fmla="*/ 10 w 95"/>
                  <a:gd name="T19" fmla="*/ 76 h 95"/>
                  <a:gd name="T20" fmla="*/ 67 w 95"/>
                  <a:gd name="T21" fmla="*/ 19 h 95"/>
                  <a:gd name="T22" fmla="*/ 17 w 95"/>
                  <a:gd name="T23" fmla="*/ 19 h 95"/>
                  <a:gd name="T24" fmla="*/ 31 w 95"/>
                  <a:gd name="T25" fmla="*/ 7 h 95"/>
                  <a:gd name="T26" fmla="*/ 29 w 95"/>
                  <a:gd name="T27" fmla="*/ 7 h 95"/>
                  <a:gd name="T28" fmla="*/ 29 w 95"/>
                  <a:gd name="T29" fmla="*/ 2 h 95"/>
                  <a:gd name="T30" fmla="*/ 27 w 95"/>
                  <a:gd name="T31" fmla="*/ 0 h 95"/>
                  <a:gd name="T32" fmla="*/ 0 w 95"/>
                  <a:gd name="T33" fmla="*/ 26 h 95"/>
                  <a:gd name="T34" fmla="*/ 50 w 95"/>
                  <a:gd name="T35" fmla="*/ 26 h 95"/>
                  <a:gd name="T36" fmla="*/ 0 w 95"/>
                  <a:gd name="T37" fmla="*/ 76 h 95"/>
                  <a:gd name="T38" fmla="*/ 19 w 95"/>
                  <a:gd name="T39" fmla="*/ 95 h 95"/>
                  <a:gd name="T40" fmla="*/ 69 w 95"/>
                  <a:gd name="T41" fmla="*/ 45 h 95"/>
                  <a:gd name="T42" fmla="*/ 69 w 95"/>
                  <a:gd name="T43" fmla="*/ 95 h 95"/>
                  <a:gd name="T44" fmla="*/ 95 w 95"/>
                  <a:gd name="T45" fmla="*/ 66 h 95"/>
                  <a:gd name="T46" fmla="*/ 95 w 95"/>
                  <a:gd name="T47" fmla="*/ 0 h 95"/>
                  <a:gd name="T48" fmla="*/ 29 w 95"/>
                  <a:gd name="T49" fmla="*/ 0 h 95"/>
                  <a:gd name="T50" fmla="*/ 27 w 95"/>
                  <a:gd name="T5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 h="95">
                    <a:moveTo>
                      <a:pt x="27" y="0"/>
                    </a:moveTo>
                    <a:lnTo>
                      <a:pt x="29" y="2"/>
                    </a:lnTo>
                    <a:lnTo>
                      <a:pt x="31" y="4"/>
                    </a:lnTo>
                    <a:lnTo>
                      <a:pt x="31" y="7"/>
                    </a:lnTo>
                    <a:lnTo>
                      <a:pt x="88" y="7"/>
                    </a:lnTo>
                    <a:lnTo>
                      <a:pt x="88" y="64"/>
                    </a:lnTo>
                    <a:lnTo>
                      <a:pt x="76" y="76"/>
                    </a:lnTo>
                    <a:lnTo>
                      <a:pt x="76" y="28"/>
                    </a:lnTo>
                    <a:lnTo>
                      <a:pt x="19" y="85"/>
                    </a:lnTo>
                    <a:lnTo>
                      <a:pt x="10" y="76"/>
                    </a:lnTo>
                    <a:lnTo>
                      <a:pt x="67" y="19"/>
                    </a:lnTo>
                    <a:lnTo>
                      <a:pt x="17" y="19"/>
                    </a:lnTo>
                    <a:lnTo>
                      <a:pt x="31" y="7"/>
                    </a:lnTo>
                    <a:lnTo>
                      <a:pt x="29" y="7"/>
                    </a:lnTo>
                    <a:lnTo>
                      <a:pt x="29" y="2"/>
                    </a:lnTo>
                    <a:lnTo>
                      <a:pt x="27" y="0"/>
                    </a:lnTo>
                    <a:lnTo>
                      <a:pt x="0" y="26"/>
                    </a:lnTo>
                    <a:lnTo>
                      <a:pt x="50" y="26"/>
                    </a:lnTo>
                    <a:lnTo>
                      <a:pt x="0" y="76"/>
                    </a:lnTo>
                    <a:lnTo>
                      <a:pt x="19" y="95"/>
                    </a:lnTo>
                    <a:lnTo>
                      <a:pt x="69" y="45"/>
                    </a:lnTo>
                    <a:lnTo>
                      <a:pt x="69" y="95"/>
                    </a:lnTo>
                    <a:lnTo>
                      <a:pt x="95" y="66"/>
                    </a:lnTo>
                    <a:lnTo>
                      <a:pt x="95" y="0"/>
                    </a:lnTo>
                    <a:lnTo>
                      <a:pt x="29" y="0"/>
                    </a:lnTo>
                    <a:lnTo>
                      <a:pt x="2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7" name="Freeform 6224"/>
              <p:cNvSpPr>
                <a:spLocks/>
              </p:cNvSpPr>
              <p:nvPr/>
            </p:nvSpPr>
            <p:spPr bwMode="auto">
              <a:xfrm>
                <a:off x="6672263" y="4056063"/>
                <a:ext cx="3175" cy="7938"/>
              </a:xfrm>
              <a:custGeom>
                <a:avLst/>
                <a:gdLst>
                  <a:gd name="T0" fmla="*/ 2 w 2"/>
                  <a:gd name="T1" fmla="*/ 5 h 5"/>
                  <a:gd name="T2" fmla="*/ 2 w 2"/>
                  <a:gd name="T3" fmla="*/ 2 h 5"/>
                  <a:gd name="T4" fmla="*/ 0 w 2"/>
                  <a:gd name="T5" fmla="*/ 0 h 5"/>
                  <a:gd name="T6" fmla="*/ 0 w 2"/>
                  <a:gd name="T7" fmla="*/ 5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2"/>
                    </a:lnTo>
                    <a:lnTo>
                      <a:pt x="0" y="0"/>
                    </a:lnTo>
                    <a:lnTo>
                      <a:pt x="0" y="5"/>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8" name="Freeform 6225"/>
              <p:cNvSpPr>
                <a:spLocks/>
              </p:cNvSpPr>
              <p:nvPr/>
            </p:nvSpPr>
            <p:spPr bwMode="auto">
              <a:xfrm>
                <a:off x="6521450" y="3946526"/>
                <a:ext cx="368300" cy="369888"/>
              </a:xfrm>
              <a:custGeom>
                <a:avLst/>
                <a:gdLst>
                  <a:gd name="T0" fmla="*/ 18 w 98"/>
                  <a:gd name="T1" fmla="*/ 81 h 98"/>
                  <a:gd name="T2" fmla="*/ 81 w 98"/>
                  <a:gd name="T3" fmla="*/ 81 h 98"/>
                  <a:gd name="T4" fmla="*/ 81 w 98"/>
                  <a:gd name="T5" fmla="*/ 17 h 98"/>
                  <a:gd name="T6" fmla="*/ 80 w 98"/>
                  <a:gd name="T7" fmla="*/ 19 h 98"/>
                  <a:gd name="T8" fmla="*/ 79 w 98"/>
                  <a:gd name="T9" fmla="*/ 20 h 98"/>
                  <a:gd name="T10" fmla="*/ 91 w 98"/>
                  <a:gd name="T11" fmla="*/ 49 h 98"/>
                  <a:gd name="T12" fmla="*/ 79 w 98"/>
                  <a:gd name="T13" fmla="*/ 78 h 98"/>
                  <a:gd name="T14" fmla="*/ 49 w 98"/>
                  <a:gd name="T15" fmla="*/ 91 h 98"/>
                  <a:gd name="T16" fmla="*/ 20 w 98"/>
                  <a:gd name="T17" fmla="*/ 78 h 98"/>
                  <a:gd name="T18" fmla="*/ 8 w 98"/>
                  <a:gd name="T19" fmla="*/ 49 h 98"/>
                  <a:gd name="T20" fmla="*/ 20 w 98"/>
                  <a:gd name="T21" fmla="*/ 20 h 98"/>
                  <a:gd name="T22" fmla="*/ 49 w 98"/>
                  <a:gd name="T23" fmla="*/ 7 h 98"/>
                  <a:gd name="T24" fmla="*/ 79 w 98"/>
                  <a:gd name="T25" fmla="*/ 20 h 98"/>
                  <a:gd name="T26" fmla="*/ 80 w 98"/>
                  <a:gd name="T27" fmla="*/ 19 h 98"/>
                  <a:gd name="T28" fmla="*/ 81 w 98"/>
                  <a:gd name="T29" fmla="*/ 17 h 98"/>
                  <a:gd name="T30" fmla="*/ 18 w 98"/>
                  <a:gd name="T31" fmla="*/ 17 h 98"/>
                  <a:gd name="T32" fmla="*/ 18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8" y="81"/>
                    </a:moveTo>
                    <a:cubicBezTo>
                      <a:pt x="35" y="98"/>
                      <a:pt x="63" y="98"/>
                      <a:pt x="81" y="81"/>
                    </a:cubicBezTo>
                    <a:cubicBezTo>
                      <a:pt x="98" y="63"/>
                      <a:pt x="98" y="35"/>
                      <a:pt x="81" y="17"/>
                    </a:cubicBezTo>
                    <a:cubicBezTo>
                      <a:pt x="80" y="19"/>
                      <a:pt x="80" y="19"/>
                      <a:pt x="80" y="19"/>
                    </a:cubicBezTo>
                    <a:cubicBezTo>
                      <a:pt x="79" y="20"/>
                      <a:pt x="79" y="20"/>
                      <a:pt x="79" y="20"/>
                    </a:cubicBezTo>
                    <a:cubicBezTo>
                      <a:pt x="87" y="28"/>
                      <a:pt x="91" y="38"/>
                      <a:pt x="91" y="49"/>
                    </a:cubicBezTo>
                    <a:cubicBezTo>
                      <a:pt x="91" y="60"/>
                      <a:pt x="87" y="70"/>
                      <a:pt x="79" y="78"/>
                    </a:cubicBezTo>
                    <a:cubicBezTo>
                      <a:pt x="71" y="87"/>
                      <a:pt x="60" y="91"/>
                      <a:pt x="49" y="91"/>
                    </a:cubicBezTo>
                    <a:cubicBezTo>
                      <a:pt x="39" y="91"/>
                      <a:pt x="28" y="87"/>
                      <a:pt x="20" y="78"/>
                    </a:cubicBezTo>
                    <a:cubicBezTo>
                      <a:pt x="12" y="70"/>
                      <a:pt x="8" y="60"/>
                      <a:pt x="8" y="49"/>
                    </a:cubicBezTo>
                    <a:cubicBezTo>
                      <a:pt x="8" y="38"/>
                      <a:pt x="12" y="28"/>
                      <a:pt x="20" y="20"/>
                    </a:cubicBezTo>
                    <a:cubicBezTo>
                      <a:pt x="28" y="11"/>
                      <a:pt x="39" y="7"/>
                      <a:pt x="49" y="7"/>
                    </a:cubicBezTo>
                    <a:cubicBezTo>
                      <a:pt x="60" y="7"/>
                      <a:pt x="71" y="11"/>
                      <a:pt x="79" y="20"/>
                    </a:cubicBezTo>
                    <a:cubicBezTo>
                      <a:pt x="80" y="19"/>
                      <a:pt x="80" y="19"/>
                      <a:pt x="80" y="19"/>
                    </a:cubicBezTo>
                    <a:cubicBezTo>
                      <a:pt x="81" y="17"/>
                      <a:pt x="81" y="17"/>
                      <a:pt x="81" y="17"/>
                    </a:cubicBezTo>
                    <a:cubicBezTo>
                      <a:pt x="63" y="0"/>
                      <a:pt x="35" y="0"/>
                      <a:pt x="18" y="17"/>
                    </a:cubicBezTo>
                    <a:cubicBezTo>
                      <a:pt x="0" y="35"/>
                      <a:pt x="0" y="63"/>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9" name="Freeform 6226"/>
              <p:cNvSpPr>
                <a:spLocks/>
              </p:cNvSpPr>
              <p:nvPr/>
            </p:nvSpPr>
            <p:spPr bwMode="auto">
              <a:xfrm>
                <a:off x="6565900" y="3992563"/>
                <a:ext cx="279400" cy="277813"/>
              </a:xfrm>
              <a:custGeom>
                <a:avLst/>
                <a:gdLst>
                  <a:gd name="T0" fmla="*/ 13 w 74"/>
                  <a:gd name="T1" fmla="*/ 61 h 74"/>
                  <a:gd name="T2" fmla="*/ 61 w 74"/>
                  <a:gd name="T3" fmla="*/ 61 h 74"/>
                  <a:gd name="T4" fmla="*/ 61 w 74"/>
                  <a:gd name="T5" fmla="*/ 13 h 74"/>
                  <a:gd name="T6" fmla="*/ 60 w 74"/>
                  <a:gd name="T7" fmla="*/ 14 h 74"/>
                  <a:gd name="T8" fmla="*/ 59 w 74"/>
                  <a:gd name="T9" fmla="*/ 15 h 74"/>
                  <a:gd name="T10" fmla="*/ 68 w 74"/>
                  <a:gd name="T11" fmla="*/ 37 h 74"/>
                  <a:gd name="T12" fmla="*/ 59 w 74"/>
                  <a:gd name="T13" fmla="*/ 59 h 74"/>
                  <a:gd name="T14" fmla="*/ 37 w 74"/>
                  <a:gd name="T15" fmla="*/ 68 h 74"/>
                  <a:gd name="T16" fmla="*/ 15 w 74"/>
                  <a:gd name="T17" fmla="*/ 59 h 74"/>
                  <a:gd name="T18" fmla="*/ 6 w 74"/>
                  <a:gd name="T19" fmla="*/ 37 h 74"/>
                  <a:gd name="T20" fmla="*/ 15 w 74"/>
                  <a:gd name="T21" fmla="*/ 15 h 74"/>
                  <a:gd name="T22" fmla="*/ 37 w 74"/>
                  <a:gd name="T23" fmla="*/ 6 h 74"/>
                  <a:gd name="T24" fmla="*/ 59 w 74"/>
                  <a:gd name="T25" fmla="*/ 15 h 74"/>
                  <a:gd name="T26" fmla="*/ 60 w 74"/>
                  <a:gd name="T27" fmla="*/ 14 h 74"/>
                  <a:gd name="T28" fmla="*/ 61 w 74"/>
                  <a:gd name="T29" fmla="*/ 13 h 74"/>
                  <a:gd name="T30" fmla="*/ 13 w 74"/>
                  <a:gd name="T31" fmla="*/ 13 h 74"/>
                  <a:gd name="T32" fmla="*/ 13 w 74"/>
                  <a:gd name="T3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4">
                    <a:moveTo>
                      <a:pt x="13" y="61"/>
                    </a:moveTo>
                    <a:cubicBezTo>
                      <a:pt x="27" y="74"/>
                      <a:pt x="48" y="74"/>
                      <a:pt x="61" y="61"/>
                    </a:cubicBezTo>
                    <a:cubicBezTo>
                      <a:pt x="74" y="48"/>
                      <a:pt x="74" y="26"/>
                      <a:pt x="61" y="13"/>
                    </a:cubicBezTo>
                    <a:cubicBezTo>
                      <a:pt x="60" y="14"/>
                      <a:pt x="60" y="14"/>
                      <a:pt x="60" y="14"/>
                    </a:cubicBezTo>
                    <a:cubicBezTo>
                      <a:pt x="59" y="15"/>
                      <a:pt x="59" y="15"/>
                      <a:pt x="59" y="15"/>
                    </a:cubicBezTo>
                    <a:cubicBezTo>
                      <a:pt x="65" y="21"/>
                      <a:pt x="68" y="29"/>
                      <a:pt x="68" y="37"/>
                    </a:cubicBezTo>
                    <a:cubicBezTo>
                      <a:pt x="68" y="45"/>
                      <a:pt x="65" y="53"/>
                      <a:pt x="59" y="59"/>
                    </a:cubicBezTo>
                    <a:cubicBezTo>
                      <a:pt x="53" y="65"/>
                      <a:pt x="45" y="68"/>
                      <a:pt x="37" y="68"/>
                    </a:cubicBezTo>
                    <a:cubicBezTo>
                      <a:pt x="29" y="68"/>
                      <a:pt x="21" y="65"/>
                      <a:pt x="15" y="59"/>
                    </a:cubicBezTo>
                    <a:cubicBezTo>
                      <a:pt x="9" y="53"/>
                      <a:pt x="6" y="45"/>
                      <a:pt x="6" y="37"/>
                    </a:cubicBezTo>
                    <a:cubicBezTo>
                      <a:pt x="6" y="29"/>
                      <a:pt x="9" y="21"/>
                      <a:pt x="15" y="15"/>
                    </a:cubicBezTo>
                    <a:cubicBezTo>
                      <a:pt x="21" y="9"/>
                      <a:pt x="29" y="6"/>
                      <a:pt x="37" y="6"/>
                    </a:cubicBezTo>
                    <a:cubicBezTo>
                      <a:pt x="45" y="6"/>
                      <a:pt x="53" y="9"/>
                      <a:pt x="59" y="15"/>
                    </a:cubicBezTo>
                    <a:cubicBezTo>
                      <a:pt x="60" y="14"/>
                      <a:pt x="60" y="14"/>
                      <a:pt x="60" y="14"/>
                    </a:cubicBezTo>
                    <a:cubicBezTo>
                      <a:pt x="61" y="13"/>
                      <a:pt x="61" y="13"/>
                      <a:pt x="61" y="13"/>
                    </a:cubicBezTo>
                    <a:cubicBezTo>
                      <a:pt x="48" y="0"/>
                      <a:pt x="26" y="0"/>
                      <a:pt x="13" y="13"/>
                    </a:cubicBezTo>
                    <a:cubicBezTo>
                      <a:pt x="0" y="26"/>
                      <a:pt x="0" y="48"/>
                      <a:pt x="1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6" name="Group 115"/>
            <p:cNvGrpSpPr/>
            <p:nvPr/>
          </p:nvGrpSpPr>
          <p:grpSpPr>
            <a:xfrm>
              <a:off x="6815138" y="3705226"/>
              <a:ext cx="271463" cy="271463"/>
              <a:chOff x="6815138" y="3705226"/>
              <a:chExt cx="271463" cy="271463"/>
            </a:xfrm>
            <a:grpFill/>
          </p:grpSpPr>
          <p:sp>
            <p:nvSpPr>
              <p:cNvPr id="142" name="Freeform 6227"/>
              <p:cNvSpPr>
                <a:spLocks/>
              </p:cNvSpPr>
              <p:nvPr/>
            </p:nvSpPr>
            <p:spPr bwMode="auto">
              <a:xfrm>
                <a:off x="6889750" y="3781426"/>
                <a:ext cx="114300" cy="112713"/>
              </a:xfrm>
              <a:custGeom>
                <a:avLst/>
                <a:gdLst>
                  <a:gd name="T0" fmla="*/ 19 w 72"/>
                  <a:gd name="T1" fmla="*/ 2 h 71"/>
                  <a:gd name="T2" fmla="*/ 22 w 72"/>
                  <a:gd name="T3" fmla="*/ 2 h 71"/>
                  <a:gd name="T4" fmla="*/ 24 w 72"/>
                  <a:gd name="T5" fmla="*/ 5 h 71"/>
                  <a:gd name="T6" fmla="*/ 24 w 72"/>
                  <a:gd name="T7" fmla="*/ 7 h 71"/>
                  <a:gd name="T8" fmla="*/ 64 w 72"/>
                  <a:gd name="T9" fmla="*/ 7 h 71"/>
                  <a:gd name="T10" fmla="*/ 64 w 72"/>
                  <a:gd name="T11" fmla="*/ 47 h 71"/>
                  <a:gd name="T12" fmla="*/ 57 w 72"/>
                  <a:gd name="T13" fmla="*/ 57 h 71"/>
                  <a:gd name="T14" fmla="*/ 55 w 72"/>
                  <a:gd name="T15" fmla="*/ 21 h 71"/>
                  <a:gd name="T16" fmla="*/ 15 w 72"/>
                  <a:gd name="T17" fmla="*/ 64 h 71"/>
                  <a:gd name="T18" fmla="*/ 8 w 72"/>
                  <a:gd name="T19" fmla="*/ 57 h 71"/>
                  <a:gd name="T20" fmla="*/ 50 w 72"/>
                  <a:gd name="T21" fmla="*/ 14 h 71"/>
                  <a:gd name="T22" fmla="*/ 15 w 72"/>
                  <a:gd name="T23" fmla="*/ 16 h 71"/>
                  <a:gd name="T24" fmla="*/ 24 w 72"/>
                  <a:gd name="T25" fmla="*/ 7 h 71"/>
                  <a:gd name="T26" fmla="*/ 22 w 72"/>
                  <a:gd name="T27" fmla="*/ 7 h 71"/>
                  <a:gd name="T28" fmla="*/ 22 w 72"/>
                  <a:gd name="T29" fmla="*/ 2 h 71"/>
                  <a:gd name="T30" fmla="*/ 19 w 72"/>
                  <a:gd name="T31" fmla="*/ 2 h 71"/>
                  <a:gd name="T32" fmla="*/ 0 w 72"/>
                  <a:gd name="T33" fmla="*/ 21 h 71"/>
                  <a:gd name="T34" fmla="*/ 36 w 72"/>
                  <a:gd name="T35" fmla="*/ 21 h 71"/>
                  <a:gd name="T36" fmla="*/ 0 w 72"/>
                  <a:gd name="T37" fmla="*/ 57 h 71"/>
                  <a:gd name="T38" fmla="*/ 15 w 72"/>
                  <a:gd name="T39" fmla="*/ 71 h 71"/>
                  <a:gd name="T40" fmla="*/ 50 w 72"/>
                  <a:gd name="T41" fmla="*/ 35 h 71"/>
                  <a:gd name="T42" fmla="*/ 50 w 72"/>
                  <a:gd name="T43" fmla="*/ 71 h 71"/>
                  <a:gd name="T44" fmla="*/ 72 w 72"/>
                  <a:gd name="T45" fmla="*/ 50 h 71"/>
                  <a:gd name="T46" fmla="*/ 72 w 72"/>
                  <a:gd name="T47" fmla="*/ 0 h 71"/>
                  <a:gd name="T48" fmla="*/ 22 w 72"/>
                  <a:gd name="T49" fmla="*/ 0 h 71"/>
                  <a:gd name="T50" fmla="*/ 19 w 72"/>
                  <a:gd name="T5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71">
                    <a:moveTo>
                      <a:pt x="19" y="2"/>
                    </a:moveTo>
                    <a:lnTo>
                      <a:pt x="22" y="2"/>
                    </a:lnTo>
                    <a:lnTo>
                      <a:pt x="24" y="5"/>
                    </a:lnTo>
                    <a:lnTo>
                      <a:pt x="24" y="7"/>
                    </a:lnTo>
                    <a:lnTo>
                      <a:pt x="64" y="7"/>
                    </a:lnTo>
                    <a:lnTo>
                      <a:pt x="64" y="47"/>
                    </a:lnTo>
                    <a:lnTo>
                      <a:pt x="57" y="57"/>
                    </a:lnTo>
                    <a:lnTo>
                      <a:pt x="55" y="21"/>
                    </a:lnTo>
                    <a:lnTo>
                      <a:pt x="15" y="64"/>
                    </a:lnTo>
                    <a:lnTo>
                      <a:pt x="8" y="57"/>
                    </a:lnTo>
                    <a:lnTo>
                      <a:pt x="50" y="14"/>
                    </a:lnTo>
                    <a:lnTo>
                      <a:pt x="15" y="16"/>
                    </a:lnTo>
                    <a:lnTo>
                      <a:pt x="24" y="7"/>
                    </a:lnTo>
                    <a:lnTo>
                      <a:pt x="22" y="7"/>
                    </a:lnTo>
                    <a:lnTo>
                      <a:pt x="22" y="2"/>
                    </a:lnTo>
                    <a:lnTo>
                      <a:pt x="19" y="2"/>
                    </a:lnTo>
                    <a:lnTo>
                      <a:pt x="0" y="21"/>
                    </a:lnTo>
                    <a:lnTo>
                      <a:pt x="36" y="21"/>
                    </a:lnTo>
                    <a:lnTo>
                      <a:pt x="0" y="57"/>
                    </a:lnTo>
                    <a:lnTo>
                      <a:pt x="15" y="71"/>
                    </a:lnTo>
                    <a:lnTo>
                      <a:pt x="50" y="35"/>
                    </a:lnTo>
                    <a:lnTo>
                      <a:pt x="50" y="71"/>
                    </a:lnTo>
                    <a:lnTo>
                      <a:pt x="72" y="50"/>
                    </a:lnTo>
                    <a:lnTo>
                      <a:pt x="72" y="0"/>
                    </a:lnTo>
                    <a:lnTo>
                      <a:pt x="22" y="0"/>
                    </a:lnTo>
                    <a:lnTo>
                      <a:pt x="19"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3" name="Freeform 6228"/>
              <p:cNvSpPr>
                <a:spLocks/>
              </p:cNvSpPr>
              <p:nvPr/>
            </p:nvSpPr>
            <p:spPr bwMode="auto">
              <a:xfrm>
                <a:off x="6965950" y="3740151"/>
                <a:ext cx="3175" cy="3175"/>
              </a:xfrm>
              <a:custGeom>
                <a:avLst/>
                <a:gdLst>
                  <a:gd name="T0" fmla="*/ 2 w 2"/>
                  <a:gd name="T1" fmla="*/ 2 h 2"/>
                  <a:gd name="T2" fmla="*/ 2 w 2"/>
                  <a:gd name="T3" fmla="*/ 2 h 2"/>
                  <a:gd name="T4" fmla="*/ 0 w 2"/>
                  <a:gd name="T5" fmla="*/ 0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0" y="0"/>
                    </a:lnTo>
                    <a:lnTo>
                      <a:pt x="0" y="2"/>
                    </a:lnTo>
                    <a:lnTo>
                      <a:pt x="2"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4" name="Freeform 6229"/>
              <p:cNvSpPr>
                <a:spLocks/>
              </p:cNvSpPr>
              <p:nvPr/>
            </p:nvSpPr>
            <p:spPr bwMode="auto">
              <a:xfrm>
                <a:off x="6815138" y="3705226"/>
                <a:ext cx="271463" cy="271463"/>
              </a:xfrm>
              <a:custGeom>
                <a:avLst/>
                <a:gdLst>
                  <a:gd name="T0" fmla="*/ 13 w 72"/>
                  <a:gd name="T1" fmla="*/ 59 h 72"/>
                  <a:gd name="T2" fmla="*/ 59 w 72"/>
                  <a:gd name="T3" fmla="*/ 59 h 72"/>
                  <a:gd name="T4" fmla="*/ 59 w 72"/>
                  <a:gd name="T5" fmla="*/ 13 h 72"/>
                  <a:gd name="T6" fmla="*/ 58 w 72"/>
                  <a:gd name="T7" fmla="*/ 14 h 72"/>
                  <a:gd name="T8" fmla="*/ 57 w 72"/>
                  <a:gd name="T9" fmla="*/ 14 h 72"/>
                  <a:gd name="T10" fmla="*/ 66 w 72"/>
                  <a:gd name="T11" fmla="*/ 36 h 72"/>
                  <a:gd name="T12" fmla="*/ 57 w 72"/>
                  <a:gd name="T13" fmla="*/ 57 h 72"/>
                  <a:gd name="T14" fmla="*/ 36 w 72"/>
                  <a:gd name="T15" fmla="*/ 66 h 72"/>
                  <a:gd name="T16" fmla="*/ 14 w 72"/>
                  <a:gd name="T17" fmla="*/ 57 h 72"/>
                  <a:gd name="T18" fmla="*/ 5 w 72"/>
                  <a:gd name="T19" fmla="*/ 36 h 72"/>
                  <a:gd name="T20" fmla="*/ 14 w 72"/>
                  <a:gd name="T21" fmla="*/ 14 h 72"/>
                  <a:gd name="T22" fmla="*/ 36 w 72"/>
                  <a:gd name="T23" fmla="*/ 5 h 72"/>
                  <a:gd name="T24" fmla="*/ 57 w 72"/>
                  <a:gd name="T25" fmla="*/ 14 h 72"/>
                  <a:gd name="T26" fmla="*/ 58 w 72"/>
                  <a:gd name="T27" fmla="*/ 14 h 72"/>
                  <a:gd name="T28" fmla="*/ 59 w 72"/>
                  <a:gd name="T29" fmla="*/ 13 h 72"/>
                  <a:gd name="T30" fmla="*/ 13 w 72"/>
                  <a:gd name="T31" fmla="*/ 13 h 72"/>
                  <a:gd name="T32" fmla="*/ 13 w 72"/>
                  <a:gd name="T33" fmla="*/ 5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13" y="59"/>
                    </a:moveTo>
                    <a:cubicBezTo>
                      <a:pt x="25" y="72"/>
                      <a:pt x="46" y="72"/>
                      <a:pt x="59" y="59"/>
                    </a:cubicBezTo>
                    <a:cubicBezTo>
                      <a:pt x="72" y="46"/>
                      <a:pt x="72" y="26"/>
                      <a:pt x="59" y="13"/>
                    </a:cubicBezTo>
                    <a:cubicBezTo>
                      <a:pt x="58" y="14"/>
                      <a:pt x="58" y="14"/>
                      <a:pt x="58" y="14"/>
                    </a:cubicBezTo>
                    <a:cubicBezTo>
                      <a:pt x="57" y="14"/>
                      <a:pt x="57" y="14"/>
                      <a:pt x="57" y="14"/>
                    </a:cubicBezTo>
                    <a:cubicBezTo>
                      <a:pt x="63" y="20"/>
                      <a:pt x="66" y="28"/>
                      <a:pt x="66" y="36"/>
                    </a:cubicBezTo>
                    <a:cubicBezTo>
                      <a:pt x="66" y="44"/>
                      <a:pt x="63" y="51"/>
                      <a:pt x="57" y="57"/>
                    </a:cubicBezTo>
                    <a:cubicBezTo>
                      <a:pt x="51" y="63"/>
                      <a:pt x="44" y="66"/>
                      <a:pt x="36" y="66"/>
                    </a:cubicBezTo>
                    <a:cubicBezTo>
                      <a:pt x="28" y="66"/>
                      <a:pt x="20" y="63"/>
                      <a:pt x="14" y="57"/>
                    </a:cubicBezTo>
                    <a:cubicBezTo>
                      <a:pt x="8" y="51"/>
                      <a:pt x="5" y="44"/>
                      <a:pt x="5" y="36"/>
                    </a:cubicBezTo>
                    <a:cubicBezTo>
                      <a:pt x="5" y="28"/>
                      <a:pt x="8" y="20"/>
                      <a:pt x="14" y="14"/>
                    </a:cubicBezTo>
                    <a:cubicBezTo>
                      <a:pt x="20" y="8"/>
                      <a:pt x="28" y="5"/>
                      <a:pt x="36" y="5"/>
                    </a:cubicBezTo>
                    <a:cubicBezTo>
                      <a:pt x="44" y="5"/>
                      <a:pt x="51" y="8"/>
                      <a:pt x="57" y="14"/>
                    </a:cubicBezTo>
                    <a:cubicBezTo>
                      <a:pt x="58" y="14"/>
                      <a:pt x="58" y="14"/>
                      <a:pt x="58" y="14"/>
                    </a:cubicBezTo>
                    <a:cubicBezTo>
                      <a:pt x="59" y="13"/>
                      <a:pt x="59" y="13"/>
                      <a:pt x="59" y="13"/>
                    </a:cubicBezTo>
                    <a:cubicBezTo>
                      <a:pt x="46" y="0"/>
                      <a:pt x="25" y="0"/>
                      <a:pt x="13" y="13"/>
                    </a:cubicBezTo>
                    <a:cubicBezTo>
                      <a:pt x="0" y="26"/>
                      <a:pt x="0" y="46"/>
                      <a:pt x="13"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5" name="Freeform 6230"/>
              <p:cNvSpPr>
                <a:spLocks/>
              </p:cNvSpPr>
              <p:nvPr/>
            </p:nvSpPr>
            <p:spPr bwMode="auto">
              <a:xfrm>
                <a:off x="6848475" y="3740151"/>
                <a:ext cx="203200" cy="203200"/>
              </a:xfrm>
              <a:custGeom>
                <a:avLst/>
                <a:gdLst>
                  <a:gd name="T0" fmla="*/ 9 w 54"/>
                  <a:gd name="T1" fmla="*/ 44 h 54"/>
                  <a:gd name="T2" fmla="*/ 44 w 54"/>
                  <a:gd name="T3" fmla="*/ 44 h 54"/>
                  <a:gd name="T4" fmla="*/ 44 w 54"/>
                  <a:gd name="T5" fmla="*/ 9 h 54"/>
                  <a:gd name="T6" fmla="*/ 44 w 54"/>
                  <a:gd name="T7" fmla="*/ 10 h 54"/>
                  <a:gd name="T8" fmla="*/ 43 w 54"/>
                  <a:gd name="T9" fmla="*/ 11 h 54"/>
                  <a:gd name="T10" fmla="*/ 49 w 54"/>
                  <a:gd name="T11" fmla="*/ 27 h 54"/>
                  <a:gd name="T12" fmla="*/ 43 w 54"/>
                  <a:gd name="T13" fmla="*/ 43 h 54"/>
                  <a:gd name="T14" fmla="*/ 27 w 54"/>
                  <a:gd name="T15" fmla="*/ 49 h 54"/>
                  <a:gd name="T16" fmla="*/ 11 w 54"/>
                  <a:gd name="T17" fmla="*/ 43 h 54"/>
                  <a:gd name="T18" fmla="*/ 4 w 54"/>
                  <a:gd name="T19" fmla="*/ 27 h 54"/>
                  <a:gd name="T20" fmla="*/ 11 w 54"/>
                  <a:gd name="T21" fmla="*/ 11 h 54"/>
                  <a:gd name="T22" fmla="*/ 27 w 54"/>
                  <a:gd name="T23" fmla="*/ 4 h 54"/>
                  <a:gd name="T24" fmla="*/ 43 w 54"/>
                  <a:gd name="T25" fmla="*/ 11 h 54"/>
                  <a:gd name="T26" fmla="*/ 44 w 54"/>
                  <a:gd name="T27" fmla="*/ 10 h 54"/>
                  <a:gd name="T28" fmla="*/ 44 w 54"/>
                  <a:gd name="T29" fmla="*/ 9 h 54"/>
                  <a:gd name="T30" fmla="*/ 9 w 54"/>
                  <a:gd name="T31" fmla="*/ 9 h 54"/>
                  <a:gd name="T32" fmla="*/ 9 w 54"/>
                  <a:gd name="T33"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9" y="44"/>
                    </a:moveTo>
                    <a:cubicBezTo>
                      <a:pt x="19" y="54"/>
                      <a:pt x="35" y="54"/>
                      <a:pt x="44" y="44"/>
                    </a:cubicBezTo>
                    <a:cubicBezTo>
                      <a:pt x="54" y="35"/>
                      <a:pt x="54" y="19"/>
                      <a:pt x="44" y="9"/>
                    </a:cubicBezTo>
                    <a:cubicBezTo>
                      <a:pt x="44" y="10"/>
                      <a:pt x="44" y="10"/>
                      <a:pt x="44" y="10"/>
                    </a:cubicBezTo>
                    <a:cubicBezTo>
                      <a:pt x="43" y="11"/>
                      <a:pt x="43" y="11"/>
                      <a:pt x="43" y="11"/>
                    </a:cubicBezTo>
                    <a:cubicBezTo>
                      <a:pt x="47" y="15"/>
                      <a:pt x="49" y="21"/>
                      <a:pt x="49" y="27"/>
                    </a:cubicBezTo>
                    <a:cubicBezTo>
                      <a:pt x="49" y="33"/>
                      <a:pt x="47" y="38"/>
                      <a:pt x="43" y="43"/>
                    </a:cubicBezTo>
                    <a:cubicBezTo>
                      <a:pt x="38" y="47"/>
                      <a:pt x="33" y="49"/>
                      <a:pt x="27" y="49"/>
                    </a:cubicBezTo>
                    <a:cubicBezTo>
                      <a:pt x="21" y="49"/>
                      <a:pt x="15" y="47"/>
                      <a:pt x="11" y="43"/>
                    </a:cubicBezTo>
                    <a:cubicBezTo>
                      <a:pt x="6" y="38"/>
                      <a:pt x="4" y="33"/>
                      <a:pt x="4" y="27"/>
                    </a:cubicBezTo>
                    <a:cubicBezTo>
                      <a:pt x="4" y="21"/>
                      <a:pt x="6" y="15"/>
                      <a:pt x="11" y="11"/>
                    </a:cubicBezTo>
                    <a:cubicBezTo>
                      <a:pt x="15" y="7"/>
                      <a:pt x="21" y="4"/>
                      <a:pt x="27" y="4"/>
                    </a:cubicBezTo>
                    <a:cubicBezTo>
                      <a:pt x="33" y="4"/>
                      <a:pt x="38" y="7"/>
                      <a:pt x="43" y="11"/>
                    </a:cubicBezTo>
                    <a:cubicBezTo>
                      <a:pt x="44" y="10"/>
                      <a:pt x="44" y="10"/>
                      <a:pt x="44" y="10"/>
                    </a:cubicBezTo>
                    <a:cubicBezTo>
                      <a:pt x="44" y="9"/>
                      <a:pt x="44" y="9"/>
                      <a:pt x="44" y="9"/>
                    </a:cubicBezTo>
                    <a:cubicBezTo>
                      <a:pt x="35" y="0"/>
                      <a:pt x="19" y="0"/>
                      <a:pt x="9" y="9"/>
                    </a:cubicBezTo>
                    <a:cubicBezTo>
                      <a:pt x="0" y="19"/>
                      <a:pt x="0" y="35"/>
                      <a:pt x="9"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17" name="Group 116"/>
            <p:cNvGrpSpPr/>
            <p:nvPr/>
          </p:nvGrpSpPr>
          <p:grpSpPr>
            <a:xfrm>
              <a:off x="5294313" y="2827338"/>
              <a:ext cx="266700" cy="268288"/>
              <a:chOff x="5294313" y="2827338"/>
              <a:chExt cx="266700" cy="268288"/>
            </a:xfrm>
            <a:grpFill/>
          </p:grpSpPr>
          <p:sp>
            <p:nvSpPr>
              <p:cNvPr id="139" name="Freeform 6231"/>
              <p:cNvSpPr>
                <a:spLocks/>
              </p:cNvSpPr>
              <p:nvPr/>
            </p:nvSpPr>
            <p:spPr bwMode="auto">
              <a:xfrm>
                <a:off x="5368925" y="2903538"/>
                <a:ext cx="109538" cy="112713"/>
              </a:xfrm>
              <a:custGeom>
                <a:avLst/>
                <a:gdLst>
                  <a:gd name="T0" fmla="*/ 19 w 69"/>
                  <a:gd name="T1" fmla="*/ 0 h 71"/>
                  <a:gd name="T2" fmla="*/ 22 w 69"/>
                  <a:gd name="T3" fmla="*/ 2 h 71"/>
                  <a:gd name="T4" fmla="*/ 24 w 69"/>
                  <a:gd name="T5" fmla="*/ 5 h 71"/>
                  <a:gd name="T6" fmla="*/ 22 w 69"/>
                  <a:gd name="T7" fmla="*/ 5 h 71"/>
                  <a:gd name="T8" fmla="*/ 64 w 69"/>
                  <a:gd name="T9" fmla="*/ 5 h 71"/>
                  <a:gd name="T10" fmla="*/ 64 w 69"/>
                  <a:gd name="T11" fmla="*/ 47 h 71"/>
                  <a:gd name="T12" fmla="*/ 55 w 69"/>
                  <a:gd name="T13" fmla="*/ 57 h 71"/>
                  <a:gd name="T14" fmla="*/ 55 w 69"/>
                  <a:gd name="T15" fmla="*/ 21 h 71"/>
                  <a:gd name="T16" fmla="*/ 15 w 69"/>
                  <a:gd name="T17" fmla="*/ 62 h 71"/>
                  <a:gd name="T18" fmla="*/ 7 w 69"/>
                  <a:gd name="T19" fmla="*/ 57 h 71"/>
                  <a:gd name="T20" fmla="*/ 48 w 69"/>
                  <a:gd name="T21" fmla="*/ 14 h 71"/>
                  <a:gd name="T22" fmla="*/ 12 w 69"/>
                  <a:gd name="T23" fmla="*/ 14 h 71"/>
                  <a:gd name="T24" fmla="*/ 22 w 69"/>
                  <a:gd name="T25" fmla="*/ 5 h 71"/>
                  <a:gd name="T26" fmla="*/ 22 w 69"/>
                  <a:gd name="T27" fmla="*/ 5 h 71"/>
                  <a:gd name="T28" fmla="*/ 22 w 69"/>
                  <a:gd name="T29" fmla="*/ 2 h 71"/>
                  <a:gd name="T30" fmla="*/ 19 w 69"/>
                  <a:gd name="T31" fmla="*/ 0 h 71"/>
                  <a:gd name="T32" fmla="*/ 0 w 69"/>
                  <a:gd name="T33" fmla="*/ 19 h 71"/>
                  <a:gd name="T34" fmla="*/ 36 w 69"/>
                  <a:gd name="T35" fmla="*/ 19 h 71"/>
                  <a:gd name="T36" fmla="*/ 0 w 69"/>
                  <a:gd name="T37" fmla="*/ 57 h 71"/>
                  <a:gd name="T38" fmla="*/ 15 w 69"/>
                  <a:gd name="T39" fmla="*/ 71 h 71"/>
                  <a:gd name="T40" fmla="*/ 50 w 69"/>
                  <a:gd name="T41" fmla="*/ 33 h 71"/>
                  <a:gd name="T42" fmla="*/ 50 w 69"/>
                  <a:gd name="T43" fmla="*/ 69 h 71"/>
                  <a:gd name="T44" fmla="*/ 69 w 69"/>
                  <a:gd name="T45" fmla="*/ 50 h 71"/>
                  <a:gd name="T46" fmla="*/ 69 w 69"/>
                  <a:gd name="T47" fmla="*/ 0 h 71"/>
                  <a:gd name="T48" fmla="*/ 19 w 69"/>
                  <a:gd name="T49" fmla="*/ 0 h 71"/>
                  <a:gd name="T50" fmla="*/ 19 w 69"/>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71">
                    <a:moveTo>
                      <a:pt x="19" y="0"/>
                    </a:moveTo>
                    <a:lnTo>
                      <a:pt x="22" y="2"/>
                    </a:lnTo>
                    <a:lnTo>
                      <a:pt x="24" y="5"/>
                    </a:lnTo>
                    <a:lnTo>
                      <a:pt x="22" y="5"/>
                    </a:lnTo>
                    <a:lnTo>
                      <a:pt x="64" y="5"/>
                    </a:lnTo>
                    <a:lnTo>
                      <a:pt x="64" y="47"/>
                    </a:lnTo>
                    <a:lnTo>
                      <a:pt x="55" y="57"/>
                    </a:lnTo>
                    <a:lnTo>
                      <a:pt x="55" y="21"/>
                    </a:lnTo>
                    <a:lnTo>
                      <a:pt x="15" y="62"/>
                    </a:lnTo>
                    <a:lnTo>
                      <a:pt x="7" y="57"/>
                    </a:lnTo>
                    <a:lnTo>
                      <a:pt x="48" y="14"/>
                    </a:lnTo>
                    <a:lnTo>
                      <a:pt x="12" y="14"/>
                    </a:lnTo>
                    <a:lnTo>
                      <a:pt x="22" y="5"/>
                    </a:lnTo>
                    <a:lnTo>
                      <a:pt x="22" y="5"/>
                    </a:lnTo>
                    <a:lnTo>
                      <a:pt x="22" y="2"/>
                    </a:lnTo>
                    <a:lnTo>
                      <a:pt x="19" y="0"/>
                    </a:lnTo>
                    <a:lnTo>
                      <a:pt x="0" y="19"/>
                    </a:lnTo>
                    <a:lnTo>
                      <a:pt x="36" y="19"/>
                    </a:lnTo>
                    <a:lnTo>
                      <a:pt x="0" y="57"/>
                    </a:lnTo>
                    <a:lnTo>
                      <a:pt x="15" y="71"/>
                    </a:lnTo>
                    <a:lnTo>
                      <a:pt x="50" y="33"/>
                    </a:lnTo>
                    <a:lnTo>
                      <a:pt x="50" y="69"/>
                    </a:lnTo>
                    <a:lnTo>
                      <a:pt x="69" y="50"/>
                    </a:lnTo>
                    <a:lnTo>
                      <a:pt x="69" y="0"/>
                    </a:lnTo>
                    <a:lnTo>
                      <a:pt x="19" y="0"/>
                    </a:lnTo>
                    <a:lnTo>
                      <a:pt x="1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0" name="Freeform 6232"/>
              <p:cNvSpPr>
                <a:spLocks/>
              </p:cNvSpPr>
              <p:nvPr/>
            </p:nvSpPr>
            <p:spPr bwMode="auto">
              <a:xfrm>
                <a:off x="5294313" y="2827338"/>
                <a:ext cx="266700" cy="268288"/>
              </a:xfrm>
              <a:custGeom>
                <a:avLst/>
                <a:gdLst>
                  <a:gd name="T0" fmla="*/ 12 w 71"/>
                  <a:gd name="T1" fmla="*/ 58 h 71"/>
                  <a:gd name="T2" fmla="*/ 58 w 71"/>
                  <a:gd name="T3" fmla="*/ 58 h 71"/>
                  <a:gd name="T4" fmla="*/ 58 w 71"/>
                  <a:gd name="T5" fmla="*/ 12 h 71"/>
                  <a:gd name="T6" fmla="*/ 58 w 71"/>
                  <a:gd name="T7" fmla="*/ 13 h 71"/>
                  <a:gd name="T8" fmla="*/ 57 w 71"/>
                  <a:gd name="T9" fmla="*/ 14 h 71"/>
                  <a:gd name="T10" fmla="*/ 66 w 71"/>
                  <a:gd name="T11" fmla="*/ 35 h 71"/>
                  <a:gd name="T12" fmla="*/ 57 w 71"/>
                  <a:gd name="T13" fmla="*/ 57 h 71"/>
                  <a:gd name="T14" fmla="*/ 35 w 71"/>
                  <a:gd name="T15" fmla="*/ 66 h 71"/>
                  <a:gd name="T16" fmla="*/ 14 w 71"/>
                  <a:gd name="T17" fmla="*/ 57 h 71"/>
                  <a:gd name="T18" fmla="*/ 5 w 71"/>
                  <a:gd name="T19" fmla="*/ 35 h 71"/>
                  <a:gd name="T20" fmla="*/ 14 w 71"/>
                  <a:gd name="T21" fmla="*/ 14 h 71"/>
                  <a:gd name="T22" fmla="*/ 35 w 71"/>
                  <a:gd name="T23" fmla="*/ 5 h 71"/>
                  <a:gd name="T24" fmla="*/ 57 w 71"/>
                  <a:gd name="T25" fmla="*/ 14 h 71"/>
                  <a:gd name="T26" fmla="*/ 58 w 71"/>
                  <a:gd name="T27" fmla="*/ 13 h 71"/>
                  <a:gd name="T28" fmla="*/ 58 w 71"/>
                  <a:gd name="T29" fmla="*/ 12 h 71"/>
                  <a:gd name="T30" fmla="*/ 12 w 71"/>
                  <a:gd name="T31" fmla="*/ 12 h 71"/>
                  <a:gd name="T32" fmla="*/ 12 w 71"/>
                  <a:gd name="T33" fmla="*/ 5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1">
                    <a:moveTo>
                      <a:pt x="12" y="58"/>
                    </a:moveTo>
                    <a:cubicBezTo>
                      <a:pt x="25" y="71"/>
                      <a:pt x="46" y="71"/>
                      <a:pt x="58" y="58"/>
                    </a:cubicBezTo>
                    <a:cubicBezTo>
                      <a:pt x="71" y="46"/>
                      <a:pt x="71" y="25"/>
                      <a:pt x="58" y="12"/>
                    </a:cubicBezTo>
                    <a:cubicBezTo>
                      <a:pt x="58" y="13"/>
                      <a:pt x="58" y="13"/>
                      <a:pt x="58" y="13"/>
                    </a:cubicBezTo>
                    <a:cubicBezTo>
                      <a:pt x="57" y="14"/>
                      <a:pt x="57" y="14"/>
                      <a:pt x="57" y="14"/>
                    </a:cubicBezTo>
                    <a:cubicBezTo>
                      <a:pt x="63" y="20"/>
                      <a:pt x="66" y="28"/>
                      <a:pt x="66" y="35"/>
                    </a:cubicBezTo>
                    <a:cubicBezTo>
                      <a:pt x="66" y="43"/>
                      <a:pt x="63" y="51"/>
                      <a:pt x="57" y="57"/>
                    </a:cubicBezTo>
                    <a:cubicBezTo>
                      <a:pt x="51" y="63"/>
                      <a:pt x="43" y="66"/>
                      <a:pt x="35" y="66"/>
                    </a:cubicBezTo>
                    <a:cubicBezTo>
                      <a:pt x="28" y="66"/>
                      <a:pt x="20" y="63"/>
                      <a:pt x="14" y="57"/>
                    </a:cubicBezTo>
                    <a:cubicBezTo>
                      <a:pt x="8" y="51"/>
                      <a:pt x="5" y="43"/>
                      <a:pt x="5" y="35"/>
                    </a:cubicBezTo>
                    <a:cubicBezTo>
                      <a:pt x="5" y="28"/>
                      <a:pt x="8" y="20"/>
                      <a:pt x="14" y="14"/>
                    </a:cubicBezTo>
                    <a:cubicBezTo>
                      <a:pt x="20" y="8"/>
                      <a:pt x="28" y="5"/>
                      <a:pt x="35" y="5"/>
                    </a:cubicBezTo>
                    <a:cubicBezTo>
                      <a:pt x="43" y="5"/>
                      <a:pt x="51" y="8"/>
                      <a:pt x="57" y="14"/>
                    </a:cubicBezTo>
                    <a:cubicBezTo>
                      <a:pt x="58" y="13"/>
                      <a:pt x="58" y="13"/>
                      <a:pt x="58" y="13"/>
                    </a:cubicBezTo>
                    <a:cubicBezTo>
                      <a:pt x="58" y="12"/>
                      <a:pt x="58" y="12"/>
                      <a:pt x="58" y="12"/>
                    </a:cubicBezTo>
                    <a:cubicBezTo>
                      <a:pt x="46" y="0"/>
                      <a:pt x="25" y="0"/>
                      <a:pt x="12" y="12"/>
                    </a:cubicBezTo>
                    <a:cubicBezTo>
                      <a:pt x="0" y="25"/>
                      <a:pt x="0" y="46"/>
                      <a:pt x="12" y="5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41" name="Freeform 6233"/>
              <p:cNvSpPr>
                <a:spLocks/>
              </p:cNvSpPr>
              <p:nvPr/>
            </p:nvSpPr>
            <p:spPr bwMode="auto">
              <a:xfrm>
                <a:off x="5324475" y="2857501"/>
                <a:ext cx="203200" cy="207963"/>
              </a:xfrm>
              <a:custGeom>
                <a:avLst/>
                <a:gdLst>
                  <a:gd name="T0" fmla="*/ 10 w 54"/>
                  <a:gd name="T1" fmla="*/ 45 h 55"/>
                  <a:gd name="T2" fmla="*/ 45 w 54"/>
                  <a:gd name="T3" fmla="*/ 45 h 55"/>
                  <a:gd name="T4" fmla="*/ 45 w 54"/>
                  <a:gd name="T5" fmla="*/ 10 h 55"/>
                  <a:gd name="T6" fmla="*/ 44 w 54"/>
                  <a:gd name="T7" fmla="*/ 11 h 55"/>
                  <a:gd name="T8" fmla="*/ 43 w 54"/>
                  <a:gd name="T9" fmla="*/ 11 h 55"/>
                  <a:gd name="T10" fmla="*/ 50 w 54"/>
                  <a:gd name="T11" fmla="*/ 27 h 55"/>
                  <a:gd name="T12" fmla="*/ 43 w 54"/>
                  <a:gd name="T13" fmla="*/ 43 h 55"/>
                  <a:gd name="T14" fmla="*/ 27 w 54"/>
                  <a:gd name="T15" fmla="*/ 50 h 55"/>
                  <a:gd name="T16" fmla="*/ 11 w 54"/>
                  <a:gd name="T17" fmla="*/ 43 h 55"/>
                  <a:gd name="T18" fmla="*/ 5 w 54"/>
                  <a:gd name="T19" fmla="*/ 27 h 55"/>
                  <a:gd name="T20" fmla="*/ 11 w 54"/>
                  <a:gd name="T21" fmla="*/ 11 h 55"/>
                  <a:gd name="T22" fmla="*/ 27 w 54"/>
                  <a:gd name="T23" fmla="*/ 5 h 55"/>
                  <a:gd name="T24" fmla="*/ 43 w 54"/>
                  <a:gd name="T25" fmla="*/ 11 h 55"/>
                  <a:gd name="T26" fmla="*/ 44 w 54"/>
                  <a:gd name="T27" fmla="*/ 11 h 55"/>
                  <a:gd name="T28" fmla="*/ 45 w 54"/>
                  <a:gd name="T29" fmla="*/ 10 h 55"/>
                  <a:gd name="T30" fmla="*/ 10 w 54"/>
                  <a:gd name="T31" fmla="*/ 10 h 55"/>
                  <a:gd name="T32" fmla="*/ 10 w 54"/>
                  <a:gd name="T33"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5">
                    <a:moveTo>
                      <a:pt x="10" y="45"/>
                    </a:moveTo>
                    <a:cubicBezTo>
                      <a:pt x="19" y="55"/>
                      <a:pt x="35" y="55"/>
                      <a:pt x="45" y="45"/>
                    </a:cubicBezTo>
                    <a:cubicBezTo>
                      <a:pt x="54" y="35"/>
                      <a:pt x="54" y="20"/>
                      <a:pt x="45" y="10"/>
                    </a:cubicBezTo>
                    <a:cubicBezTo>
                      <a:pt x="44" y="11"/>
                      <a:pt x="44" y="11"/>
                      <a:pt x="44" y="11"/>
                    </a:cubicBezTo>
                    <a:cubicBezTo>
                      <a:pt x="43" y="11"/>
                      <a:pt x="43" y="11"/>
                      <a:pt x="43" y="11"/>
                    </a:cubicBezTo>
                    <a:cubicBezTo>
                      <a:pt x="48" y="16"/>
                      <a:pt x="50" y="22"/>
                      <a:pt x="50" y="27"/>
                    </a:cubicBezTo>
                    <a:cubicBezTo>
                      <a:pt x="50" y="33"/>
                      <a:pt x="48" y="39"/>
                      <a:pt x="43" y="43"/>
                    </a:cubicBezTo>
                    <a:cubicBezTo>
                      <a:pt x="39" y="48"/>
                      <a:pt x="33" y="50"/>
                      <a:pt x="27" y="50"/>
                    </a:cubicBezTo>
                    <a:cubicBezTo>
                      <a:pt x="22" y="50"/>
                      <a:pt x="16" y="48"/>
                      <a:pt x="11" y="43"/>
                    </a:cubicBezTo>
                    <a:cubicBezTo>
                      <a:pt x="7" y="39"/>
                      <a:pt x="5" y="33"/>
                      <a:pt x="5" y="27"/>
                    </a:cubicBezTo>
                    <a:cubicBezTo>
                      <a:pt x="5" y="22"/>
                      <a:pt x="7" y="16"/>
                      <a:pt x="11" y="11"/>
                    </a:cubicBezTo>
                    <a:cubicBezTo>
                      <a:pt x="16" y="7"/>
                      <a:pt x="22" y="5"/>
                      <a:pt x="27" y="5"/>
                    </a:cubicBezTo>
                    <a:cubicBezTo>
                      <a:pt x="33" y="5"/>
                      <a:pt x="39" y="7"/>
                      <a:pt x="43" y="11"/>
                    </a:cubicBezTo>
                    <a:cubicBezTo>
                      <a:pt x="44" y="11"/>
                      <a:pt x="44" y="11"/>
                      <a:pt x="44" y="11"/>
                    </a:cubicBezTo>
                    <a:cubicBezTo>
                      <a:pt x="45" y="10"/>
                      <a:pt x="45" y="10"/>
                      <a:pt x="45" y="10"/>
                    </a:cubicBezTo>
                    <a:cubicBezTo>
                      <a:pt x="35" y="0"/>
                      <a:pt x="19" y="0"/>
                      <a:pt x="10" y="10"/>
                    </a:cubicBezTo>
                    <a:cubicBezTo>
                      <a:pt x="0" y="20"/>
                      <a:pt x="0" y="35"/>
                      <a:pt x="10"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sp>
          <p:nvSpPr>
            <p:cNvPr id="118" name="Freeform 6234"/>
            <p:cNvSpPr>
              <a:spLocks/>
            </p:cNvSpPr>
            <p:nvPr/>
          </p:nvSpPr>
          <p:spPr bwMode="auto">
            <a:xfrm>
              <a:off x="6224588" y="3735388"/>
              <a:ext cx="195263" cy="196850"/>
            </a:xfrm>
            <a:custGeom>
              <a:avLst/>
              <a:gdLst>
                <a:gd name="T0" fmla="*/ 35 w 123"/>
                <a:gd name="T1" fmla="*/ 3 h 124"/>
                <a:gd name="T2" fmla="*/ 38 w 123"/>
                <a:gd name="T3" fmla="*/ 5 h 124"/>
                <a:gd name="T4" fmla="*/ 40 w 123"/>
                <a:gd name="T5" fmla="*/ 7 h 124"/>
                <a:gd name="T6" fmla="*/ 40 w 123"/>
                <a:gd name="T7" fmla="*/ 10 h 124"/>
                <a:gd name="T8" fmla="*/ 114 w 123"/>
                <a:gd name="T9" fmla="*/ 10 h 124"/>
                <a:gd name="T10" fmla="*/ 114 w 123"/>
                <a:gd name="T11" fmla="*/ 83 h 124"/>
                <a:gd name="T12" fmla="*/ 97 w 123"/>
                <a:gd name="T13" fmla="*/ 100 h 124"/>
                <a:gd name="T14" fmla="*/ 97 w 123"/>
                <a:gd name="T15" fmla="*/ 38 h 124"/>
                <a:gd name="T16" fmla="*/ 23 w 123"/>
                <a:gd name="T17" fmla="*/ 112 h 124"/>
                <a:gd name="T18" fmla="*/ 14 w 123"/>
                <a:gd name="T19" fmla="*/ 100 h 124"/>
                <a:gd name="T20" fmla="*/ 85 w 123"/>
                <a:gd name="T21" fmla="*/ 26 h 124"/>
                <a:gd name="T22" fmla="*/ 23 w 123"/>
                <a:gd name="T23" fmla="*/ 26 h 124"/>
                <a:gd name="T24" fmla="*/ 40 w 123"/>
                <a:gd name="T25" fmla="*/ 10 h 124"/>
                <a:gd name="T26" fmla="*/ 38 w 123"/>
                <a:gd name="T27" fmla="*/ 10 h 124"/>
                <a:gd name="T28" fmla="*/ 38 w 123"/>
                <a:gd name="T29" fmla="*/ 5 h 124"/>
                <a:gd name="T30" fmla="*/ 35 w 123"/>
                <a:gd name="T31" fmla="*/ 3 h 124"/>
                <a:gd name="T32" fmla="*/ 2 w 123"/>
                <a:gd name="T33" fmla="*/ 36 h 124"/>
                <a:gd name="T34" fmla="*/ 64 w 123"/>
                <a:gd name="T35" fmla="*/ 36 h 124"/>
                <a:gd name="T36" fmla="*/ 0 w 123"/>
                <a:gd name="T37" fmla="*/ 100 h 124"/>
                <a:gd name="T38" fmla="*/ 26 w 123"/>
                <a:gd name="T39" fmla="*/ 124 h 124"/>
                <a:gd name="T40" fmla="*/ 87 w 123"/>
                <a:gd name="T41" fmla="*/ 60 h 124"/>
                <a:gd name="T42" fmla="*/ 87 w 123"/>
                <a:gd name="T43" fmla="*/ 121 h 124"/>
                <a:gd name="T44" fmla="*/ 123 w 123"/>
                <a:gd name="T45" fmla="*/ 86 h 124"/>
                <a:gd name="T46" fmla="*/ 123 w 123"/>
                <a:gd name="T47" fmla="*/ 0 h 124"/>
                <a:gd name="T48" fmla="*/ 35 w 123"/>
                <a:gd name="T49" fmla="*/ 0 h 124"/>
                <a:gd name="T50" fmla="*/ 35 w 123"/>
                <a:gd name="T51"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4">
                  <a:moveTo>
                    <a:pt x="35" y="3"/>
                  </a:moveTo>
                  <a:lnTo>
                    <a:pt x="38" y="5"/>
                  </a:lnTo>
                  <a:lnTo>
                    <a:pt x="40" y="7"/>
                  </a:lnTo>
                  <a:lnTo>
                    <a:pt x="40" y="10"/>
                  </a:lnTo>
                  <a:lnTo>
                    <a:pt x="114" y="10"/>
                  </a:lnTo>
                  <a:lnTo>
                    <a:pt x="114" y="83"/>
                  </a:lnTo>
                  <a:lnTo>
                    <a:pt x="97" y="100"/>
                  </a:lnTo>
                  <a:lnTo>
                    <a:pt x="97" y="38"/>
                  </a:lnTo>
                  <a:lnTo>
                    <a:pt x="23" y="112"/>
                  </a:lnTo>
                  <a:lnTo>
                    <a:pt x="14" y="100"/>
                  </a:lnTo>
                  <a:lnTo>
                    <a:pt x="85" y="26"/>
                  </a:lnTo>
                  <a:lnTo>
                    <a:pt x="23" y="26"/>
                  </a:lnTo>
                  <a:lnTo>
                    <a:pt x="40" y="10"/>
                  </a:lnTo>
                  <a:lnTo>
                    <a:pt x="38" y="10"/>
                  </a:lnTo>
                  <a:lnTo>
                    <a:pt x="38" y="5"/>
                  </a:lnTo>
                  <a:lnTo>
                    <a:pt x="35" y="3"/>
                  </a:lnTo>
                  <a:lnTo>
                    <a:pt x="2" y="36"/>
                  </a:lnTo>
                  <a:lnTo>
                    <a:pt x="64" y="36"/>
                  </a:lnTo>
                  <a:lnTo>
                    <a:pt x="0" y="100"/>
                  </a:lnTo>
                  <a:lnTo>
                    <a:pt x="26" y="124"/>
                  </a:lnTo>
                  <a:lnTo>
                    <a:pt x="87" y="60"/>
                  </a:lnTo>
                  <a:lnTo>
                    <a:pt x="87" y="121"/>
                  </a:lnTo>
                  <a:lnTo>
                    <a:pt x="123" y="86"/>
                  </a:lnTo>
                  <a:lnTo>
                    <a:pt x="123" y="0"/>
                  </a:lnTo>
                  <a:lnTo>
                    <a:pt x="35" y="0"/>
                  </a:lnTo>
                  <a:lnTo>
                    <a:pt x="35"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19" name="Freeform 6235"/>
            <p:cNvSpPr>
              <a:spLocks/>
            </p:cNvSpPr>
            <p:nvPr/>
          </p:nvSpPr>
          <p:spPr bwMode="auto">
            <a:xfrm>
              <a:off x="6351588" y="3776663"/>
              <a:ext cx="4763" cy="7938"/>
            </a:xfrm>
            <a:custGeom>
              <a:avLst/>
              <a:gdLst>
                <a:gd name="T0" fmla="*/ 0 w 3"/>
                <a:gd name="T1" fmla="*/ 5 h 5"/>
                <a:gd name="T2" fmla="*/ 3 w 3"/>
                <a:gd name="T3" fmla="*/ 5 h 5"/>
                <a:gd name="T4" fmla="*/ 0 w 3"/>
                <a:gd name="T5" fmla="*/ 0 h 5"/>
                <a:gd name="T6" fmla="*/ 0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3" y="5"/>
                  </a:lnTo>
                  <a:lnTo>
                    <a:pt x="0" y="0"/>
                  </a:lnTo>
                  <a:lnTo>
                    <a:pt x="0" y="5"/>
                  </a:lnTo>
                  <a:lnTo>
                    <a:pt x="0"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0" name="Freeform 6236"/>
            <p:cNvSpPr>
              <a:spLocks/>
            </p:cNvSpPr>
            <p:nvPr/>
          </p:nvSpPr>
          <p:spPr bwMode="auto">
            <a:xfrm>
              <a:off x="6092825" y="3600451"/>
              <a:ext cx="469900" cy="474663"/>
            </a:xfrm>
            <a:custGeom>
              <a:avLst/>
              <a:gdLst>
                <a:gd name="T0" fmla="*/ 22 w 125"/>
                <a:gd name="T1" fmla="*/ 104 h 126"/>
                <a:gd name="T2" fmla="*/ 103 w 125"/>
                <a:gd name="T3" fmla="*/ 104 h 126"/>
                <a:gd name="T4" fmla="*/ 103 w 125"/>
                <a:gd name="T5" fmla="*/ 23 h 126"/>
                <a:gd name="T6" fmla="*/ 102 w 125"/>
                <a:gd name="T7" fmla="*/ 24 h 126"/>
                <a:gd name="T8" fmla="*/ 100 w 125"/>
                <a:gd name="T9" fmla="*/ 25 h 126"/>
                <a:gd name="T10" fmla="*/ 116 w 125"/>
                <a:gd name="T11" fmla="*/ 63 h 126"/>
                <a:gd name="T12" fmla="*/ 100 w 125"/>
                <a:gd name="T13" fmla="*/ 101 h 126"/>
                <a:gd name="T14" fmla="*/ 63 w 125"/>
                <a:gd name="T15" fmla="*/ 117 h 126"/>
                <a:gd name="T16" fmla="*/ 25 w 125"/>
                <a:gd name="T17" fmla="*/ 101 h 126"/>
                <a:gd name="T18" fmla="*/ 9 w 125"/>
                <a:gd name="T19" fmla="*/ 63 h 126"/>
                <a:gd name="T20" fmla="*/ 25 w 125"/>
                <a:gd name="T21" fmla="*/ 25 h 126"/>
                <a:gd name="T22" fmla="*/ 63 w 125"/>
                <a:gd name="T23" fmla="*/ 10 h 126"/>
                <a:gd name="T24" fmla="*/ 100 w 125"/>
                <a:gd name="T25" fmla="*/ 25 h 126"/>
                <a:gd name="T26" fmla="*/ 102 w 125"/>
                <a:gd name="T27" fmla="*/ 24 h 126"/>
                <a:gd name="T28" fmla="*/ 103 w 125"/>
                <a:gd name="T29" fmla="*/ 23 h 126"/>
                <a:gd name="T30" fmla="*/ 22 w 125"/>
                <a:gd name="T31" fmla="*/ 23 h 126"/>
                <a:gd name="T32" fmla="*/ 22 w 125"/>
                <a:gd name="T33" fmla="*/ 10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26">
                  <a:moveTo>
                    <a:pt x="22" y="104"/>
                  </a:moveTo>
                  <a:cubicBezTo>
                    <a:pt x="45" y="126"/>
                    <a:pt x="81" y="126"/>
                    <a:pt x="103" y="104"/>
                  </a:cubicBezTo>
                  <a:cubicBezTo>
                    <a:pt x="125" y="81"/>
                    <a:pt x="125" y="45"/>
                    <a:pt x="103" y="23"/>
                  </a:cubicBezTo>
                  <a:cubicBezTo>
                    <a:pt x="102" y="24"/>
                    <a:pt x="102" y="24"/>
                    <a:pt x="102" y="24"/>
                  </a:cubicBezTo>
                  <a:cubicBezTo>
                    <a:pt x="100" y="25"/>
                    <a:pt x="100" y="25"/>
                    <a:pt x="100" y="25"/>
                  </a:cubicBezTo>
                  <a:cubicBezTo>
                    <a:pt x="111" y="36"/>
                    <a:pt x="116" y="50"/>
                    <a:pt x="116" y="63"/>
                  </a:cubicBezTo>
                  <a:cubicBezTo>
                    <a:pt x="116" y="77"/>
                    <a:pt x="111" y="90"/>
                    <a:pt x="100" y="101"/>
                  </a:cubicBezTo>
                  <a:cubicBezTo>
                    <a:pt x="90" y="111"/>
                    <a:pt x="76" y="117"/>
                    <a:pt x="63" y="117"/>
                  </a:cubicBezTo>
                  <a:cubicBezTo>
                    <a:pt x="49" y="117"/>
                    <a:pt x="35" y="111"/>
                    <a:pt x="25" y="101"/>
                  </a:cubicBezTo>
                  <a:cubicBezTo>
                    <a:pt x="14" y="90"/>
                    <a:pt x="9" y="77"/>
                    <a:pt x="9" y="63"/>
                  </a:cubicBezTo>
                  <a:cubicBezTo>
                    <a:pt x="9" y="50"/>
                    <a:pt x="14" y="36"/>
                    <a:pt x="25" y="25"/>
                  </a:cubicBezTo>
                  <a:cubicBezTo>
                    <a:pt x="35" y="15"/>
                    <a:pt x="49" y="10"/>
                    <a:pt x="63" y="10"/>
                  </a:cubicBezTo>
                  <a:cubicBezTo>
                    <a:pt x="76" y="10"/>
                    <a:pt x="90" y="15"/>
                    <a:pt x="100" y="25"/>
                  </a:cubicBezTo>
                  <a:cubicBezTo>
                    <a:pt x="102" y="24"/>
                    <a:pt x="102" y="24"/>
                    <a:pt x="102" y="24"/>
                  </a:cubicBezTo>
                  <a:cubicBezTo>
                    <a:pt x="103" y="23"/>
                    <a:pt x="103" y="23"/>
                    <a:pt x="103" y="23"/>
                  </a:cubicBezTo>
                  <a:cubicBezTo>
                    <a:pt x="81" y="0"/>
                    <a:pt x="45" y="0"/>
                    <a:pt x="22" y="23"/>
                  </a:cubicBezTo>
                  <a:cubicBezTo>
                    <a:pt x="0" y="45"/>
                    <a:pt x="0" y="81"/>
                    <a:pt x="22" y="1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1" name="Freeform 6237"/>
            <p:cNvSpPr>
              <a:spLocks/>
            </p:cNvSpPr>
            <p:nvPr/>
          </p:nvSpPr>
          <p:spPr bwMode="auto">
            <a:xfrm>
              <a:off x="6148388" y="3660776"/>
              <a:ext cx="358775" cy="357188"/>
            </a:xfrm>
            <a:custGeom>
              <a:avLst/>
              <a:gdLst>
                <a:gd name="T0" fmla="*/ 17 w 95"/>
                <a:gd name="T1" fmla="*/ 78 h 95"/>
                <a:gd name="T2" fmla="*/ 78 w 95"/>
                <a:gd name="T3" fmla="*/ 78 h 95"/>
                <a:gd name="T4" fmla="*/ 78 w 95"/>
                <a:gd name="T5" fmla="*/ 16 h 95"/>
                <a:gd name="T6" fmla="*/ 77 w 95"/>
                <a:gd name="T7" fmla="*/ 18 h 95"/>
                <a:gd name="T8" fmla="*/ 76 w 95"/>
                <a:gd name="T9" fmla="*/ 19 h 95"/>
                <a:gd name="T10" fmla="*/ 87 w 95"/>
                <a:gd name="T11" fmla="*/ 47 h 95"/>
                <a:gd name="T12" fmla="*/ 76 w 95"/>
                <a:gd name="T13" fmla="*/ 75 h 95"/>
                <a:gd name="T14" fmla="*/ 48 w 95"/>
                <a:gd name="T15" fmla="*/ 87 h 95"/>
                <a:gd name="T16" fmla="*/ 20 w 95"/>
                <a:gd name="T17" fmla="*/ 75 h 95"/>
                <a:gd name="T18" fmla="*/ 8 w 95"/>
                <a:gd name="T19" fmla="*/ 47 h 95"/>
                <a:gd name="T20" fmla="*/ 20 w 95"/>
                <a:gd name="T21" fmla="*/ 19 h 95"/>
                <a:gd name="T22" fmla="*/ 48 w 95"/>
                <a:gd name="T23" fmla="*/ 8 h 95"/>
                <a:gd name="T24" fmla="*/ 76 w 95"/>
                <a:gd name="T25" fmla="*/ 19 h 95"/>
                <a:gd name="T26" fmla="*/ 77 w 95"/>
                <a:gd name="T27" fmla="*/ 18 h 95"/>
                <a:gd name="T28" fmla="*/ 78 w 95"/>
                <a:gd name="T29" fmla="*/ 16 h 95"/>
                <a:gd name="T30" fmla="*/ 17 w 95"/>
                <a:gd name="T31" fmla="*/ 16 h 95"/>
                <a:gd name="T32" fmla="*/ 17 w 95"/>
                <a:gd name="T3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17" y="78"/>
                  </a:moveTo>
                  <a:cubicBezTo>
                    <a:pt x="34" y="95"/>
                    <a:pt x="61" y="95"/>
                    <a:pt x="78" y="78"/>
                  </a:cubicBezTo>
                  <a:cubicBezTo>
                    <a:pt x="95" y="61"/>
                    <a:pt x="95" y="33"/>
                    <a:pt x="78" y="16"/>
                  </a:cubicBezTo>
                  <a:cubicBezTo>
                    <a:pt x="77" y="18"/>
                    <a:pt x="77" y="18"/>
                    <a:pt x="77" y="18"/>
                  </a:cubicBezTo>
                  <a:cubicBezTo>
                    <a:pt x="76" y="19"/>
                    <a:pt x="76" y="19"/>
                    <a:pt x="76" y="19"/>
                  </a:cubicBezTo>
                  <a:cubicBezTo>
                    <a:pt x="83" y="27"/>
                    <a:pt x="87" y="37"/>
                    <a:pt x="87" y="47"/>
                  </a:cubicBezTo>
                  <a:cubicBezTo>
                    <a:pt x="87" y="57"/>
                    <a:pt x="83" y="67"/>
                    <a:pt x="76" y="75"/>
                  </a:cubicBezTo>
                  <a:cubicBezTo>
                    <a:pt x="68" y="83"/>
                    <a:pt x="58" y="87"/>
                    <a:pt x="48" y="87"/>
                  </a:cubicBezTo>
                  <a:cubicBezTo>
                    <a:pt x="38" y="87"/>
                    <a:pt x="27" y="83"/>
                    <a:pt x="20" y="75"/>
                  </a:cubicBezTo>
                  <a:cubicBezTo>
                    <a:pt x="12" y="67"/>
                    <a:pt x="8" y="57"/>
                    <a:pt x="8" y="47"/>
                  </a:cubicBezTo>
                  <a:cubicBezTo>
                    <a:pt x="8" y="37"/>
                    <a:pt x="12" y="27"/>
                    <a:pt x="20" y="19"/>
                  </a:cubicBezTo>
                  <a:cubicBezTo>
                    <a:pt x="27" y="12"/>
                    <a:pt x="38" y="8"/>
                    <a:pt x="48" y="8"/>
                  </a:cubicBezTo>
                  <a:cubicBezTo>
                    <a:pt x="58" y="8"/>
                    <a:pt x="68" y="12"/>
                    <a:pt x="76" y="19"/>
                  </a:cubicBezTo>
                  <a:cubicBezTo>
                    <a:pt x="77" y="18"/>
                    <a:pt x="77" y="18"/>
                    <a:pt x="77" y="18"/>
                  </a:cubicBezTo>
                  <a:cubicBezTo>
                    <a:pt x="78" y="16"/>
                    <a:pt x="78" y="16"/>
                    <a:pt x="78" y="16"/>
                  </a:cubicBezTo>
                  <a:cubicBezTo>
                    <a:pt x="61" y="0"/>
                    <a:pt x="34" y="0"/>
                    <a:pt x="17" y="16"/>
                  </a:cubicBezTo>
                  <a:cubicBezTo>
                    <a:pt x="0" y="33"/>
                    <a:pt x="0" y="61"/>
                    <a:pt x="17"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122" name="Group 121"/>
            <p:cNvGrpSpPr/>
            <p:nvPr/>
          </p:nvGrpSpPr>
          <p:grpSpPr>
            <a:xfrm>
              <a:off x="6307138" y="2176463"/>
              <a:ext cx="474663" cy="469900"/>
              <a:chOff x="6307138" y="2176463"/>
              <a:chExt cx="474663" cy="469900"/>
            </a:xfrm>
            <a:grpFill/>
          </p:grpSpPr>
          <p:sp>
            <p:nvSpPr>
              <p:cNvPr id="135" name="Freeform 6240"/>
              <p:cNvSpPr>
                <a:spLocks/>
              </p:cNvSpPr>
              <p:nvPr/>
            </p:nvSpPr>
            <p:spPr bwMode="auto">
              <a:xfrm>
                <a:off x="6307138" y="2176463"/>
                <a:ext cx="474663" cy="469900"/>
              </a:xfrm>
              <a:custGeom>
                <a:avLst/>
                <a:gdLst>
                  <a:gd name="T0" fmla="*/ 22 w 126"/>
                  <a:gd name="T1" fmla="*/ 103 h 125"/>
                  <a:gd name="T2" fmla="*/ 103 w 126"/>
                  <a:gd name="T3" fmla="*/ 103 h 125"/>
                  <a:gd name="T4" fmla="*/ 103 w 126"/>
                  <a:gd name="T5" fmla="*/ 22 h 125"/>
                  <a:gd name="T6" fmla="*/ 102 w 126"/>
                  <a:gd name="T7" fmla="*/ 24 h 125"/>
                  <a:gd name="T8" fmla="*/ 101 w 126"/>
                  <a:gd name="T9" fmla="*/ 25 h 125"/>
                  <a:gd name="T10" fmla="*/ 116 w 126"/>
                  <a:gd name="T11" fmla="*/ 63 h 125"/>
                  <a:gd name="T12" fmla="*/ 101 w 126"/>
                  <a:gd name="T13" fmla="*/ 100 h 125"/>
                  <a:gd name="T14" fmla="*/ 63 w 126"/>
                  <a:gd name="T15" fmla="*/ 116 h 125"/>
                  <a:gd name="T16" fmla="*/ 25 w 126"/>
                  <a:gd name="T17" fmla="*/ 100 h 125"/>
                  <a:gd name="T18" fmla="*/ 10 w 126"/>
                  <a:gd name="T19" fmla="*/ 63 h 125"/>
                  <a:gd name="T20" fmla="*/ 25 w 126"/>
                  <a:gd name="T21" fmla="*/ 25 h 125"/>
                  <a:gd name="T22" fmla="*/ 63 w 126"/>
                  <a:gd name="T23" fmla="*/ 9 h 125"/>
                  <a:gd name="T24" fmla="*/ 101 w 126"/>
                  <a:gd name="T25" fmla="*/ 25 h 125"/>
                  <a:gd name="T26" fmla="*/ 102 w 126"/>
                  <a:gd name="T27" fmla="*/ 24 h 125"/>
                  <a:gd name="T28" fmla="*/ 103 w 126"/>
                  <a:gd name="T29" fmla="*/ 22 h 125"/>
                  <a:gd name="T30" fmla="*/ 22 w 126"/>
                  <a:gd name="T31" fmla="*/ 22 h 125"/>
                  <a:gd name="T32" fmla="*/ 22 w 126"/>
                  <a:gd name="T3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5">
                    <a:moveTo>
                      <a:pt x="22" y="103"/>
                    </a:moveTo>
                    <a:cubicBezTo>
                      <a:pt x="45" y="125"/>
                      <a:pt x="81" y="125"/>
                      <a:pt x="103" y="103"/>
                    </a:cubicBezTo>
                    <a:cubicBezTo>
                      <a:pt x="126" y="81"/>
                      <a:pt x="126" y="45"/>
                      <a:pt x="103" y="22"/>
                    </a:cubicBezTo>
                    <a:cubicBezTo>
                      <a:pt x="102" y="24"/>
                      <a:pt x="102" y="24"/>
                      <a:pt x="102" y="24"/>
                    </a:cubicBezTo>
                    <a:cubicBezTo>
                      <a:pt x="101" y="25"/>
                      <a:pt x="101" y="25"/>
                      <a:pt x="101" y="25"/>
                    </a:cubicBezTo>
                    <a:cubicBezTo>
                      <a:pt x="111" y="35"/>
                      <a:pt x="116" y="49"/>
                      <a:pt x="116" y="63"/>
                    </a:cubicBezTo>
                    <a:cubicBezTo>
                      <a:pt x="116" y="76"/>
                      <a:pt x="111" y="90"/>
                      <a:pt x="101" y="100"/>
                    </a:cubicBezTo>
                    <a:cubicBezTo>
                      <a:pt x="90" y="111"/>
                      <a:pt x="76" y="116"/>
                      <a:pt x="63" y="116"/>
                    </a:cubicBezTo>
                    <a:cubicBezTo>
                      <a:pt x="49" y="116"/>
                      <a:pt x="36" y="111"/>
                      <a:pt x="25" y="100"/>
                    </a:cubicBezTo>
                    <a:cubicBezTo>
                      <a:pt x="15" y="90"/>
                      <a:pt x="9" y="76"/>
                      <a:pt x="10" y="63"/>
                    </a:cubicBezTo>
                    <a:cubicBezTo>
                      <a:pt x="9" y="49"/>
                      <a:pt x="15" y="35"/>
                      <a:pt x="25" y="25"/>
                    </a:cubicBezTo>
                    <a:cubicBezTo>
                      <a:pt x="36" y="15"/>
                      <a:pt x="49" y="9"/>
                      <a:pt x="63" y="9"/>
                    </a:cubicBezTo>
                    <a:cubicBezTo>
                      <a:pt x="76" y="9"/>
                      <a:pt x="90" y="15"/>
                      <a:pt x="101" y="25"/>
                    </a:cubicBezTo>
                    <a:cubicBezTo>
                      <a:pt x="102" y="24"/>
                      <a:pt x="102" y="24"/>
                      <a:pt x="102" y="24"/>
                    </a:cubicBezTo>
                    <a:cubicBezTo>
                      <a:pt x="103" y="22"/>
                      <a:pt x="103" y="22"/>
                      <a:pt x="103" y="22"/>
                    </a:cubicBezTo>
                    <a:cubicBezTo>
                      <a:pt x="81" y="0"/>
                      <a:pt x="45" y="0"/>
                      <a:pt x="22" y="22"/>
                    </a:cubicBezTo>
                    <a:cubicBezTo>
                      <a:pt x="0" y="45"/>
                      <a:pt x="0" y="81"/>
                      <a:pt x="22" y="10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136" name="Group 135"/>
              <p:cNvGrpSpPr/>
              <p:nvPr/>
            </p:nvGrpSpPr>
            <p:grpSpPr>
              <a:xfrm>
                <a:off x="6362700" y="2232026"/>
                <a:ext cx="358775" cy="358775"/>
                <a:chOff x="6362700" y="2232026"/>
                <a:chExt cx="358775" cy="358775"/>
              </a:xfrm>
              <a:grpFill/>
            </p:grpSpPr>
            <p:sp>
              <p:nvSpPr>
                <p:cNvPr id="137" name="Freeform 6238"/>
                <p:cNvSpPr>
                  <a:spLocks/>
                </p:cNvSpPr>
                <p:nvPr/>
              </p:nvSpPr>
              <p:spPr bwMode="auto">
                <a:xfrm>
                  <a:off x="6438900" y="2308226"/>
                  <a:ext cx="195263" cy="200025"/>
                </a:xfrm>
                <a:custGeom>
                  <a:avLst/>
                  <a:gdLst>
                    <a:gd name="T0" fmla="*/ 35 w 123"/>
                    <a:gd name="T1" fmla="*/ 2 h 126"/>
                    <a:gd name="T2" fmla="*/ 38 w 123"/>
                    <a:gd name="T3" fmla="*/ 5 h 126"/>
                    <a:gd name="T4" fmla="*/ 43 w 123"/>
                    <a:gd name="T5" fmla="*/ 9 h 126"/>
                    <a:gd name="T6" fmla="*/ 40 w 123"/>
                    <a:gd name="T7" fmla="*/ 9 h 126"/>
                    <a:gd name="T8" fmla="*/ 114 w 123"/>
                    <a:gd name="T9" fmla="*/ 9 h 126"/>
                    <a:gd name="T10" fmla="*/ 114 w 123"/>
                    <a:gd name="T11" fmla="*/ 83 h 126"/>
                    <a:gd name="T12" fmla="*/ 97 w 123"/>
                    <a:gd name="T13" fmla="*/ 100 h 126"/>
                    <a:gd name="T14" fmla="*/ 97 w 123"/>
                    <a:gd name="T15" fmla="*/ 38 h 126"/>
                    <a:gd name="T16" fmla="*/ 26 w 123"/>
                    <a:gd name="T17" fmla="*/ 111 h 126"/>
                    <a:gd name="T18" fmla="*/ 14 w 123"/>
                    <a:gd name="T19" fmla="*/ 100 h 126"/>
                    <a:gd name="T20" fmla="*/ 85 w 123"/>
                    <a:gd name="T21" fmla="*/ 26 h 126"/>
                    <a:gd name="T22" fmla="*/ 24 w 123"/>
                    <a:gd name="T23" fmla="*/ 26 h 126"/>
                    <a:gd name="T24" fmla="*/ 40 w 123"/>
                    <a:gd name="T25" fmla="*/ 9 h 126"/>
                    <a:gd name="T26" fmla="*/ 38 w 123"/>
                    <a:gd name="T27" fmla="*/ 9 h 126"/>
                    <a:gd name="T28" fmla="*/ 38 w 123"/>
                    <a:gd name="T29" fmla="*/ 5 h 126"/>
                    <a:gd name="T30" fmla="*/ 35 w 123"/>
                    <a:gd name="T31" fmla="*/ 2 h 126"/>
                    <a:gd name="T32" fmla="*/ 2 w 123"/>
                    <a:gd name="T33" fmla="*/ 35 h 126"/>
                    <a:gd name="T34" fmla="*/ 64 w 123"/>
                    <a:gd name="T35" fmla="*/ 35 h 126"/>
                    <a:gd name="T36" fmla="*/ 0 w 123"/>
                    <a:gd name="T37" fmla="*/ 100 h 126"/>
                    <a:gd name="T38" fmla="*/ 26 w 123"/>
                    <a:gd name="T39" fmla="*/ 126 h 126"/>
                    <a:gd name="T40" fmla="*/ 88 w 123"/>
                    <a:gd name="T41" fmla="*/ 62 h 126"/>
                    <a:gd name="T42" fmla="*/ 90 w 123"/>
                    <a:gd name="T43" fmla="*/ 123 h 126"/>
                    <a:gd name="T44" fmla="*/ 123 w 123"/>
                    <a:gd name="T45" fmla="*/ 88 h 126"/>
                    <a:gd name="T46" fmla="*/ 123 w 123"/>
                    <a:gd name="T47" fmla="*/ 0 h 126"/>
                    <a:gd name="T48" fmla="*/ 38 w 123"/>
                    <a:gd name="T49" fmla="*/ 2 h 126"/>
                    <a:gd name="T50" fmla="*/ 35 w 123"/>
                    <a:gd name="T5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6">
                      <a:moveTo>
                        <a:pt x="35" y="2"/>
                      </a:moveTo>
                      <a:lnTo>
                        <a:pt x="38" y="5"/>
                      </a:lnTo>
                      <a:lnTo>
                        <a:pt x="43" y="9"/>
                      </a:lnTo>
                      <a:lnTo>
                        <a:pt x="40" y="9"/>
                      </a:lnTo>
                      <a:lnTo>
                        <a:pt x="114" y="9"/>
                      </a:lnTo>
                      <a:lnTo>
                        <a:pt x="114" y="83"/>
                      </a:lnTo>
                      <a:lnTo>
                        <a:pt x="97" y="100"/>
                      </a:lnTo>
                      <a:lnTo>
                        <a:pt x="97" y="38"/>
                      </a:lnTo>
                      <a:lnTo>
                        <a:pt x="26" y="111"/>
                      </a:lnTo>
                      <a:lnTo>
                        <a:pt x="14" y="100"/>
                      </a:lnTo>
                      <a:lnTo>
                        <a:pt x="85" y="26"/>
                      </a:lnTo>
                      <a:lnTo>
                        <a:pt x="24" y="26"/>
                      </a:lnTo>
                      <a:lnTo>
                        <a:pt x="40" y="9"/>
                      </a:lnTo>
                      <a:lnTo>
                        <a:pt x="38" y="9"/>
                      </a:lnTo>
                      <a:lnTo>
                        <a:pt x="38" y="5"/>
                      </a:lnTo>
                      <a:lnTo>
                        <a:pt x="35" y="2"/>
                      </a:lnTo>
                      <a:lnTo>
                        <a:pt x="2" y="35"/>
                      </a:lnTo>
                      <a:lnTo>
                        <a:pt x="64" y="35"/>
                      </a:lnTo>
                      <a:lnTo>
                        <a:pt x="0" y="100"/>
                      </a:lnTo>
                      <a:lnTo>
                        <a:pt x="26" y="126"/>
                      </a:lnTo>
                      <a:lnTo>
                        <a:pt x="88" y="62"/>
                      </a:lnTo>
                      <a:lnTo>
                        <a:pt x="90" y="123"/>
                      </a:lnTo>
                      <a:lnTo>
                        <a:pt x="123" y="88"/>
                      </a:lnTo>
                      <a:lnTo>
                        <a:pt x="123" y="0"/>
                      </a:lnTo>
                      <a:lnTo>
                        <a:pt x="38" y="2"/>
                      </a:lnTo>
                      <a:lnTo>
                        <a:pt x="35"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38" name="Freeform 6241"/>
                <p:cNvSpPr>
                  <a:spLocks/>
                </p:cNvSpPr>
                <p:nvPr/>
              </p:nvSpPr>
              <p:spPr bwMode="auto">
                <a:xfrm>
                  <a:off x="6362700" y="2232026"/>
                  <a:ext cx="358775" cy="358775"/>
                </a:xfrm>
                <a:custGeom>
                  <a:avLst/>
                  <a:gdLst>
                    <a:gd name="T0" fmla="*/ 17 w 95"/>
                    <a:gd name="T1" fmla="*/ 78 h 95"/>
                    <a:gd name="T2" fmla="*/ 79 w 95"/>
                    <a:gd name="T3" fmla="*/ 78 h 95"/>
                    <a:gd name="T4" fmla="*/ 79 w 95"/>
                    <a:gd name="T5" fmla="*/ 17 h 95"/>
                    <a:gd name="T6" fmla="*/ 77 w 95"/>
                    <a:gd name="T7" fmla="*/ 18 h 95"/>
                    <a:gd name="T8" fmla="*/ 76 w 95"/>
                    <a:gd name="T9" fmla="*/ 20 h 95"/>
                    <a:gd name="T10" fmla="*/ 87 w 95"/>
                    <a:gd name="T11" fmla="*/ 48 h 95"/>
                    <a:gd name="T12" fmla="*/ 76 w 95"/>
                    <a:gd name="T13" fmla="*/ 76 h 95"/>
                    <a:gd name="T14" fmla="*/ 48 w 95"/>
                    <a:gd name="T15" fmla="*/ 87 h 95"/>
                    <a:gd name="T16" fmla="*/ 20 w 95"/>
                    <a:gd name="T17" fmla="*/ 76 h 95"/>
                    <a:gd name="T18" fmla="*/ 8 w 95"/>
                    <a:gd name="T19" fmla="*/ 48 h 95"/>
                    <a:gd name="T20" fmla="*/ 20 w 95"/>
                    <a:gd name="T21" fmla="*/ 20 h 95"/>
                    <a:gd name="T22" fmla="*/ 48 w 95"/>
                    <a:gd name="T23" fmla="*/ 8 h 95"/>
                    <a:gd name="T24" fmla="*/ 76 w 95"/>
                    <a:gd name="T25" fmla="*/ 20 h 95"/>
                    <a:gd name="T26" fmla="*/ 77 w 95"/>
                    <a:gd name="T27" fmla="*/ 18 h 95"/>
                    <a:gd name="T28" fmla="*/ 79 w 95"/>
                    <a:gd name="T29" fmla="*/ 17 h 95"/>
                    <a:gd name="T30" fmla="*/ 17 w 95"/>
                    <a:gd name="T31" fmla="*/ 17 h 95"/>
                    <a:gd name="T32" fmla="*/ 17 w 95"/>
                    <a:gd name="T3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17" y="78"/>
                      </a:moveTo>
                      <a:cubicBezTo>
                        <a:pt x="34" y="95"/>
                        <a:pt x="62" y="95"/>
                        <a:pt x="79" y="78"/>
                      </a:cubicBezTo>
                      <a:cubicBezTo>
                        <a:pt x="95" y="61"/>
                        <a:pt x="95" y="34"/>
                        <a:pt x="79" y="17"/>
                      </a:cubicBezTo>
                      <a:cubicBezTo>
                        <a:pt x="77" y="18"/>
                        <a:pt x="77" y="18"/>
                        <a:pt x="77" y="18"/>
                      </a:cubicBezTo>
                      <a:cubicBezTo>
                        <a:pt x="76" y="20"/>
                        <a:pt x="76" y="20"/>
                        <a:pt x="76" y="20"/>
                      </a:cubicBezTo>
                      <a:cubicBezTo>
                        <a:pt x="83" y="27"/>
                        <a:pt x="87" y="38"/>
                        <a:pt x="87" y="48"/>
                      </a:cubicBezTo>
                      <a:cubicBezTo>
                        <a:pt x="87" y="58"/>
                        <a:pt x="83" y="68"/>
                        <a:pt x="76" y="76"/>
                      </a:cubicBezTo>
                      <a:cubicBezTo>
                        <a:pt x="68" y="83"/>
                        <a:pt x="58" y="87"/>
                        <a:pt x="48" y="87"/>
                      </a:cubicBezTo>
                      <a:cubicBezTo>
                        <a:pt x="38" y="87"/>
                        <a:pt x="28" y="83"/>
                        <a:pt x="20" y="76"/>
                      </a:cubicBezTo>
                      <a:cubicBezTo>
                        <a:pt x="12" y="68"/>
                        <a:pt x="8" y="58"/>
                        <a:pt x="8" y="48"/>
                      </a:cubicBezTo>
                      <a:cubicBezTo>
                        <a:pt x="8" y="38"/>
                        <a:pt x="12" y="27"/>
                        <a:pt x="20" y="20"/>
                      </a:cubicBezTo>
                      <a:cubicBezTo>
                        <a:pt x="28" y="12"/>
                        <a:pt x="38" y="8"/>
                        <a:pt x="48" y="8"/>
                      </a:cubicBezTo>
                      <a:cubicBezTo>
                        <a:pt x="58" y="8"/>
                        <a:pt x="68" y="12"/>
                        <a:pt x="76" y="20"/>
                      </a:cubicBezTo>
                      <a:cubicBezTo>
                        <a:pt x="77" y="18"/>
                        <a:pt x="77" y="18"/>
                        <a:pt x="77" y="18"/>
                      </a:cubicBezTo>
                      <a:cubicBezTo>
                        <a:pt x="79" y="17"/>
                        <a:pt x="79" y="17"/>
                        <a:pt x="79" y="17"/>
                      </a:cubicBezTo>
                      <a:cubicBezTo>
                        <a:pt x="62" y="0"/>
                        <a:pt x="34" y="0"/>
                        <a:pt x="17" y="17"/>
                      </a:cubicBezTo>
                      <a:cubicBezTo>
                        <a:pt x="0" y="34"/>
                        <a:pt x="0" y="61"/>
                        <a:pt x="17"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grpSp>
          <p:nvGrpSpPr>
            <p:cNvPr id="123" name="Group 122"/>
            <p:cNvGrpSpPr/>
            <p:nvPr/>
          </p:nvGrpSpPr>
          <p:grpSpPr>
            <a:xfrm>
              <a:off x="5113338" y="3487738"/>
              <a:ext cx="369888" cy="373063"/>
              <a:chOff x="5113338" y="3487738"/>
              <a:chExt cx="369888" cy="373063"/>
            </a:xfrm>
            <a:grpFill/>
          </p:grpSpPr>
          <p:sp>
            <p:nvSpPr>
              <p:cNvPr id="131" name="Freeform 6242"/>
              <p:cNvSpPr>
                <a:spLocks/>
              </p:cNvSpPr>
              <p:nvPr/>
            </p:nvSpPr>
            <p:spPr bwMode="auto">
              <a:xfrm>
                <a:off x="5219700" y="3592513"/>
                <a:ext cx="149225" cy="153988"/>
              </a:xfrm>
              <a:custGeom>
                <a:avLst/>
                <a:gdLst>
                  <a:gd name="T0" fmla="*/ 26 w 94"/>
                  <a:gd name="T1" fmla="*/ 3 h 97"/>
                  <a:gd name="T2" fmla="*/ 28 w 94"/>
                  <a:gd name="T3" fmla="*/ 5 h 97"/>
                  <a:gd name="T4" fmla="*/ 33 w 94"/>
                  <a:gd name="T5" fmla="*/ 7 h 97"/>
                  <a:gd name="T6" fmla="*/ 30 w 94"/>
                  <a:gd name="T7" fmla="*/ 7 h 97"/>
                  <a:gd name="T8" fmla="*/ 87 w 94"/>
                  <a:gd name="T9" fmla="*/ 7 h 97"/>
                  <a:gd name="T10" fmla="*/ 87 w 94"/>
                  <a:gd name="T11" fmla="*/ 64 h 97"/>
                  <a:gd name="T12" fmla="*/ 75 w 94"/>
                  <a:gd name="T13" fmla="*/ 78 h 97"/>
                  <a:gd name="T14" fmla="*/ 75 w 94"/>
                  <a:gd name="T15" fmla="*/ 31 h 97"/>
                  <a:gd name="T16" fmla="*/ 18 w 94"/>
                  <a:gd name="T17" fmla="*/ 88 h 97"/>
                  <a:gd name="T18" fmla="*/ 9 w 94"/>
                  <a:gd name="T19" fmla="*/ 78 h 97"/>
                  <a:gd name="T20" fmla="*/ 66 w 94"/>
                  <a:gd name="T21" fmla="*/ 22 h 97"/>
                  <a:gd name="T22" fmla="*/ 18 w 94"/>
                  <a:gd name="T23" fmla="*/ 22 h 97"/>
                  <a:gd name="T24" fmla="*/ 30 w 94"/>
                  <a:gd name="T25" fmla="*/ 7 h 97"/>
                  <a:gd name="T26" fmla="*/ 28 w 94"/>
                  <a:gd name="T27" fmla="*/ 7 h 97"/>
                  <a:gd name="T28" fmla="*/ 28 w 94"/>
                  <a:gd name="T29" fmla="*/ 5 h 97"/>
                  <a:gd name="T30" fmla="*/ 26 w 94"/>
                  <a:gd name="T31" fmla="*/ 3 h 97"/>
                  <a:gd name="T32" fmla="*/ 0 w 94"/>
                  <a:gd name="T33" fmla="*/ 29 h 97"/>
                  <a:gd name="T34" fmla="*/ 49 w 94"/>
                  <a:gd name="T35" fmla="*/ 29 h 97"/>
                  <a:gd name="T36" fmla="*/ 0 w 94"/>
                  <a:gd name="T37" fmla="*/ 78 h 97"/>
                  <a:gd name="T38" fmla="*/ 18 w 94"/>
                  <a:gd name="T39" fmla="*/ 97 h 97"/>
                  <a:gd name="T40" fmla="*/ 68 w 94"/>
                  <a:gd name="T41" fmla="*/ 48 h 97"/>
                  <a:gd name="T42" fmla="*/ 68 w 94"/>
                  <a:gd name="T43" fmla="*/ 95 h 97"/>
                  <a:gd name="T44" fmla="*/ 94 w 94"/>
                  <a:gd name="T45" fmla="*/ 69 h 97"/>
                  <a:gd name="T46" fmla="*/ 94 w 94"/>
                  <a:gd name="T47" fmla="*/ 0 h 97"/>
                  <a:gd name="T48" fmla="*/ 28 w 94"/>
                  <a:gd name="T49" fmla="*/ 0 h 97"/>
                  <a:gd name="T50" fmla="*/ 26 w 94"/>
                  <a:gd name="T5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97">
                    <a:moveTo>
                      <a:pt x="26" y="3"/>
                    </a:moveTo>
                    <a:lnTo>
                      <a:pt x="28" y="5"/>
                    </a:lnTo>
                    <a:lnTo>
                      <a:pt x="33" y="7"/>
                    </a:lnTo>
                    <a:lnTo>
                      <a:pt x="30" y="7"/>
                    </a:lnTo>
                    <a:lnTo>
                      <a:pt x="87" y="7"/>
                    </a:lnTo>
                    <a:lnTo>
                      <a:pt x="87" y="64"/>
                    </a:lnTo>
                    <a:lnTo>
                      <a:pt x="75" y="78"/>
                    </a:lnTo>
                    <a:lnTo>
                      <a:pt x="75" y="31"/>
                    </a:lnTo>
                    <a:lnTo>
                      <a:pt x="18" y="88"/>
                    </a:lnTo>
                    <a:lnTo>
                      <a:pt x="9" y="78"/>
                    </a:lnTo>
                    <a:lnTo>
                      <a:pt x="66" y="22"/>
                    </a:lnTo>
                    <a:lnTo>
                      <a:pt x="18" y="22"/>
                    </a:lnTo>
                    <a:lnTo>
                      <a:pt x="30" y="7"/>
                    </a:lnTo>
                    <a:lnTo>
                      <a:pt x="28" y="7"/>
                    </a:lnTo>
                    <a:lnTo>
                      <a:pt x="28" y="5"/>
                    </a:lnTo>
                    <a:lnTo>
                      <a:pt x="26" y="3"/>
                    </a:lnTo>
                    <a:lnTo>
                      <a:pt x="0" y="29"/>
                    </a:lnTo>
                    <a:lnTo>
                      <a:pt x="49" y="29"/>
                    </a:lnTo>
                    <a:lnTo>
                      <a:pt x="0" y="78"/>
                    </a:lnTo>
                    <a:lnTo>
                      <a:pt x="18" y="97"/>
                    </a:lnTo>
                    <a:lnTo>
                      <a:pt x="68" y="48"/>
                    </a:lnTo>
                    <a:lnTo>
                      <a:pt x="68" y="95"/>
                    </a:lnTo>
                    <a:lnTo>
                      <a:pt x="94" y="69"/>
                    </a:lnTo>
                    <a:lnTo>
                      <a:pt x="94" y="0"/>
                    </a:lnTo>
                    <a:lnTo>
                      <a:pt x="28" y="0"/>
                    </a:lnTo>
                    <a:lnTo>
                      <a:pt x="26"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32" name="Freeform 6243"/>
              <p:cNvSpPr>
                <a:spLocks/>
              </p:cNvSpPr>
              <p:nvPr/>
            </p:nvSpPr>
            <p:spPr bwMode="auto">
              <a:xfrm>
                <a:off x="5264150" y="3600451"/>
                <a:ext cx="7938" cy="3175"/>
              </a:xfrm>
              <a:custGeom>
                <a:avLst/>
                <a:gdLst>
                  <a:gd name="T0" fmla="*/ 2 w 5"/>
                  <a:gd name="T1" fmla="*/ 2 h 2"/>
                  <a:gd name="T2" fmla="*/ 5 w 5"/>
                  <a:gd name="T3" fmla="*/ 2 h 2"/>
                  <a:gd name="T4" fmla="*/ 0 w 5"/>
                  <a:gd name="T5" fmla="*/ 0 h 2"/>
                  <a:gd name="T6" fmla="*/ 0 w 5"/>
                  <a:gd name="T7" fmla="*/ 2 h 2"/>
                  <a:gd name="T8" fmla="*/ 2 w 5"/>
                  <a:gd name="T9" fmla="*/ 2 h 2"/>
                </a:gdLst>
                <a:ahLst/>
                <a:cxnLst>
                  <a:cxn ang="0">
                    <a:pos x="T0" y="T1"/>
                  </a:cxn>
                  <a:cxn ang="0">
                    <a:pos x="T2" y="T3"/>
                  </a:cxn>
                  <a:cxn ang="0">
                    <a:pos x="T4" y="T5"/>
                  </a:cxn>
                  <a:cxn ang="0">
                    <a:pos x="T6" y="T7"/>
                  </a:cxn>
                  <a:cxn ang="0">
                    <a:pos x="T8" y="T9"/>
                  </a:cxn>
                </a:cxnLst>
                <a:rect l="0" t="0" r="r" b="b"/>
                <a:pathLst>
                  <a:path w="5" h="2">
                    <a:moveTo>
                      <a:pt x="2" y="2"/>
                    </a:moveTo>
                    <a:lnTo>
                      <a:pt x="5" y="2"/>
                    </a:lnTo>
                    <a:lnTo>
                      <a:pt x="0" y="0"/>
                    </a:lnTo>
                    <a:lnTo>
                      <a:pt x="0" y="2"/>
                    </a:lnTo>
                    <a:lnTo>
                      <a:pt x="2"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33" name="Freeform 6244"/>
              <p:cNvSpPr>
                <a:spLocks/>
              </p:cNvSpPr>
              <p:nvPr/>
            </p:nvSpPr>
            <p:spPr bwMode="auto">
              <a:xfrm>
                <a:off x="5113338" y="3487738"/>
                <a:ext cx="369888" cy="373063"/>
              </a:xfrm>
              <a:custGeom>
                <a:avLst/>
                <a:gdLst>
                  <a:gd name="T0" fmla="*/ 18 w 98"/>
                  <a:gd name="T1" fmla="*/ 81 h 99"/>
                  <a:gd name="T2" fmla="*/ 81 w 98"/>
                  <a:gd name="T3" fmla="*/ 81 h 99"/>
                  <a:gd name="T4" fmla="*/ 81 w 98"/>
                  <a:gd name="T5" fmla="*/ 18 h 99"/>
                  <a:gd name="T6" fmla="*/ 80 w 98"/>
                  <a:gd name="T7" fmla="*/ 19 h 99"/>
                  <a:gd name="T8" fmla="*/ 79 w 98"/>
                  <a:gd name="T9" fmla="*/ 20 h 99"/>
                  <a:gd name="T10" fmla="*/ 91 w 98"/>
                  <a:gd name="T11" fmla="*/ 50 h 99"/>
                  <a:gd name="T12" fmla="*/ 79 w 98"/>
                  <a:gd name="T13" fmla="*/ 79 h 99"/>
                  <a:gd name="T14" fmla="*/ 49 w 98"/>
                  <a:gd name="T15" fmla="*/ 91 h 99"/>
                  <a:gd name="T16" fmla="*/ 20 w 98"/>
                  <a:gd name="T17" fmla="*/ 79 h 99"/>
                  <a:gd name="T18" fmla="*/ 8 w 98"/>
                  <a:gd name="T19" fmla="*/ 49 h 99"/>
                  <a:gd name="T20" fmla="*/ 20 w 98"/>
                  <a:gd name="T21" fmla="*/ 20 h 99"/>
                  <a:gd name="T22" fmla="*/ 49 w 98"/>
                  <a:gd name="T23" fmla="*/ 8 h 99"/>
                  <a:gd name="T24" fmla="*/ 79 w 98"/>
                  <a:gd name="T25" fmla="*/ 20 h 99"/>
                  <a:gd name="T26" fmla="*/ 80 w 98"/>
                  <a:gd name="T27" fmla="*/ 19 h 99"/>
                  <a:gd name="T28" fmla="*/ 81 w 98"/>
                  <a:gd name="T29" fmla="*/ 18 h 99"/>
                  <a:gd name="T30" fmla="*/ 18 w 98"/>
                  <a:gd name="T31" fmla="*/ 18 h 99"/>
                  <a:gd name="T32" fmla="*/ 18 w 98"/>
                  <a:gd name="T33"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9">
                    <a:moveTo>
                      <a:pt x="18" y="81"/>
                    </a:moveTo>
                    <a:cubicBezTo>
                      <a:pt x="35" y="99"/>
                      <a:pt x="64" y="99"/>
                      <a:pt x="81" y="81"/>
                    </a:cubicBezTo>
                    <a:cubicBezTo>
                      <a:pt x="98" y="64"/>
                      <a:pt x="98" y="35"/>
                      <a:pt x="81" y="18"/>
                    </a:cubicBezTo>
                    <a:cubicBezTo>
                      <a:pt x="80" y="19"/>
                      <a:pt x="80" y="19"/>
                      <a:pt x="80" y="19"/>
                    </a:cubicBezTo>
                    <a:cubicBezTo>
                      <a:pt x="79" y="20"/>
                      <a:pt x="79" y="20"/>
                      <a:pt x="79" y="20"/>
                    </a:cubicBezTo>
                    <a:cubicBezTo>
                      <a:pt x="87" y="28"/>
                      <a:pt x="91" y="39"/>
                      <a:pt x="91" y="50"/>
                    </a:cubicBezTo>
                    <a:cubicBezTo>
                      <a:pt x="91" y="60"/>
                      <a:pt x="87" y="71"/>
                      <a:pt x="79" y="79"/>
                    </a:cubicBezTo>
                    <a:cubicBezTo>
                      <a:pt x="71" y="87"/>
                      <a:pt x="60" y="91"/>
                      <a:pt x="49" y="91"/>
                    </a:cubicBezTo>
                    <a:cubicBezTo>
                      <a:pt x="39" y="91"/>
                      <a:pt x="28" y="87"/>
                      <a:pt x="20" y="79"/>
                    </a:cubicBezTo>
                    <a:cubicBezTo>
                      <a:pt x="12" y="71"/>
                      <a:pt x="8" y="60"/>
                      <a:pt x="8" y="49"/>
                    </a:cubicBezTo>
                    <a:cubicBezTo>
                      <a:pt x="8" y="39"/>
                      <a:pt x="12" y="28"/>
                      <a:pt x="20" y="20"/>
                    </a:cubicBezTo>
                    <a:cubicBezTo>
                      <a:pt x="28" y="12"/>
                      <a:pt x="39" y="8"/>
                      <a:pt x="49" y="8"/>
                    </a:cubicBezTo>
                    <a:cubicBezTo>
                      <a:pt x="60" y="8"/>
                      <a:pt x="71" y="12"/>
                      <a:pt x="79" y="20"/>
                    </a:cubicBezTo>
                    <a:cubicBezTo>
                      <a:pt x="80" y="19"/>
                      <a:pt x="80" y="19"/>
                      <a:pt x="80" y="19"/>
                    </a:cubicBezTo>
                    <a:cubicBezTo>
                      <a:pt x="81" y="18"/>
                      <a:pt x="81" y="18"/>
                      <a:pt x="81" y="18"/>
                    </a:cubicBezTo>
                    <a:cubicBezTo>
                      <a:pt x="64" y="0"/>
                      <a:pt x="35" y="0"/>
                      <a:pt x="18" y="18"/>
                    </a:cubicBezTo>
                    <a:cubicBezTo>
                      <a:pt x="0" y="35"/>
                      <a:pt x="0" y="64"/>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34" name="Freeform 6245"/>
              <p:cNvSpPr>
                <a:spLocks/>
              </p:cNvSpPr>
              <p:nvPr/>
            </p:nvSpPr>
            <p:spPr bwMode="auto">
              <a:xfrm>
                <a:off x="5159375" y="3532188"/>
                <a:ext cx="280988" cy="282575"/>
              </a:xfrm>
              <a:custGeom>
                <a:avLst/>
                <a:gdLst>
                  <a:gd name="T0" fmla="*/ 13 w 75"/>
                  <a:gd name="T1" fmla="*/ 61 h 75"/>
                  <a:gd name="T2" fmla="*/ 61 w 75"/>
                  <a:gd name="T3" fmla="*/ 61 h 75"/>
                  <a:gd name="T4" fmla="*/ 61 w 75"/>
                  <a:gd name="T5" fmla="*/ 14 h 75"/>
                  <a:gd name="T6" fmla="*/ 60 w 75"/>
                  <a:gd name="T7" fmla="*/ 15 h 75"/>
                  <a:gd name="T8" fmla="*/ 59 w 75"/>
                  <a:gd name="T9" fmla="*/ 16 h 75"/>
                  <a:gd name="T10" fmla="*/ 68 w 75"/>
                  <a:gd name="T11" fmla="*/ 37 h 75"/>
                  <a:gd name="T12" fmla="*/ 59 w 75"/>
                  <a:gd name="T13" fmla="*/ 59 h 75"/>
                  <a:gd name="T14" fmla="*/ 37 w 75"/>
                  <a:gd name="T15" fmla="*/ 68 h 75"/>
                  <a:gd name="T16" fmla="*/ 16 w 75"/>
                  <a:gd name="T17" fmla="*/ 59 h 75"/>
                  <a:gd name="T18" fmla="*/ 7 w 75"/>
                  <a:gd name="T19" fmla="*/ 38 h 75"/>
                  <a:gd name="T20" fmla="*/ 16 w 75"/>
                  <a:gd name="T21" fmla="*/ 16 h 75"/>
                  <a:gd name="T22" fmla="*/ 37 w 75"/>
                  <a:gd name="T23" fmla="*/ 7 h 75"/>
                  <a:gd name="T24" fmla="*/ 59 w 75"/>
                  <a:gd name="T25" fmla="*/ 16 h 75"/>
                  <a:gd name="T26" fmla="*/ 60 w 75"/>
                  <a:gd name="T27" fmla="*/ 15 h 75"/>
                  <a:gd name="T28" fmla="*/ 61 w 75"/>
                  <a:gd name="T29" fmla="*/ 14 h 75"/>
                  <a:gd name="T30" fmla="*/ 13 w 75"/>
                  <a:gd name="T31" fmla="*/ 14 h 75"/>
                  <a:gd name="T32" fmla="*/ 13 w 75"/>
                  <a:gd name="T33"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13" y="61"/>
                    </a:moveTo>
                    <a:cubicBezTo>
                      <a:pt x="27" y="75"/>
                      <a:pt x="48" y="75"/>
                      <a:pt x="61" y="61"/>
                    </a:cubicBezTo>
                    <a:cubicBezTo>
                      <a:pt x="75" y="48"/>
                      <a:pt x="75" y="27"/>
                      <a:pt x="61" y="14"/>
                    </a:cubicBezTo>
                    <a:cubicBezTo>
                      <a:pt x="60" y="15"/>
                      <a:pt x="60" y="15"/>
                      <a:pt x="60" y="15"/>
                    </a:cubicBezTo>
                    <a:cubicBezTo>
                      <a:pt x="59" y="16"/>
                      <a:pt x="59" y="16"/>
                      <a:pt x="59" y="16"/>
                    </a:cubicBezTo>
                    <a:cubicBezTo>
                      <a:pt x="65" y="22"/>
                      <a:pt x="68" y="30"/>
                      <a:pt x="68" y="37"/>
                    </a:cubicBezTo>
                    <a:cubicBezTo>
                      <a:pt x="68" y="45"/>
                      <a:pt x="65" y="53"/>
                      <a:pt x="59" y="59"/>
                    </a:cubicBezTo>
                    <a:cubicBezTo>
                      <a:pt x="53" y="65"/>
                      <a:pt x="45" y="68"/>
                      <a:pt x="37" y="68"/>
                    </a:cubicBezTo>
                    <a:cubicBezTo>
                      <a:pt x="30" y="68"/>
                      <a:pt x="22" y="65"/>
                      <a:pt x="16" y="59"/>
                    </a:cubicBezTo>
                    <a:cubicBezTo>
                      <a:pt x="10" y="53"/>
                      <a:pt x="7" y="45"/>
                      <a:pt x="7" y="38"/>
                    </a:cubicBezTo>
                    <a:cubicBezTo>
                      <a:pt x="7" y="30"/>
                      <a:pt x="10" y="22"/>
                      <a:pt x="16" y="16"/>
                    </a:cubicBezTo>
                    <a:cubicBezTo>
                      <a:pt x="22" y="10"/>
                      <a:pt x="30" y="7"/>
                      <a:pt x="37" y="7"/>
                    </a:cubicBezTo>
                    <a:cubicBezTo>
                      <a:pt x="45" y="7"/>
                      <a:pt x="53" y="10"/>
                      <a:pt x="59" y="16"/>
                    </a:cubicBezTo>
                    <a:cubicBezTo>
                      <a:pt x="60" y="15"/>
                      <a:pt x="60" y="15"/>
                      <a:pt x="60" y="15"/>
                    </a:cubicBezTo>
                    <a:cubicBezTo>
                      <a:pt x="61" y="14"/>
                      <a:pt x="61" y="14"/>
                      <a:pt x="61" y="14"/>
                    </a:cubicBezTo>
                    <a:cubicBezTo>
                      <a:pt x="48" y="0"/>
                      <a:pt x="27" y="0"/>
                      <a:pt x="13" y="14"/>
                    </a:cubicBezTo>
                    <a:cubicBezTo>
                      <a:pt x="0" y="27"/>
                      <a:pt x="0" y="48"/>
                      <a:pt x="1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sp>
          <p:nvSpPr>
            <p:cNvPr id="124" name="Freeform 6246"/>
            <p:cNvSpPr>
              <a:spLocks/>
            </p:cNvSpPr>
            <p:nvPr/>
          </p:nvSpPr>
          <p:spPr bwMode="auto">
            <a:xfrm>
              <a:off x="5716588" y="4448176"/>
              <a:ext cx="149225" cy="153988"/>
            </a:xfrm>
            <a:custGeom>
              <a:avLst/>
              <a:gdLst>
                <a:gd name="T0" fmla="*/ 26 w 94"/>
                <a:gd name="T1" fmla="*/ 2 h 97"/>
                <a:gd name="T2" fmla="*/ 28 w 94"/>
                <a:gd name="T3" fmla="*/ 5 h 97"/>
                <a:gd name="T4" fmla="*/ 33 w 94"/>
                <a:gd name="T5" fmla="*/ 7 h 97"/>
                <a:gd name="T6" fmla="*/ 30 w 94"/>
                <a:gd name="T7" fmla="*/ 7 h 97"/>
                <a:gd name="T8" fmla="*/ 87 w 94"/>
                <a:gd name="T9" fmla="*/ 7 h 97"/>
                <a:gd name="T10" fmla="*/ 87 w 94"/>
                <a:gd name="T11" fmla="*/ 64 h 97"/>
                <a:gd name="T12" fmla="*/ 75 w 94"/>
                <a:gd name="T13" fmla="*/ 78 h 97"/>
                <a:gd name="T14" fmla="*/ 75 w 94"/>
                <a:gd name="T15" fmla="*/ 28 h 97"/>
                <a:gd name="T16" fmla="*/ 19 w 94"/>
                <a:gd name="T17" fmla="*/ 85 h 97"/>
                <a:gd name="T18" fmla="*/ 9 w 94"/>
                <a:gd name="T19" fmla="*/ 78 h 97"/>
                <a:gd name="T20" fmla="*/ 66 w 94"/>
                <a:gd name="T21" fmla="*/ 21 h 97"/>
                <a:gd name="T22" fmla="*/ 19 w 94"/>
                <a:gd name="T23" fmla="*/ 21 h 97"/>
                <a:gd name="T24" fmla="*/ 30 w 94"/>
                <a:gd name="T25" fmla="*/ 7 h 97"/>
                <a:gd name="T26" fmla="*/ 28 w 94"/>
                <a:gd name="T27" fmla="*/ 7 h 97"/>
                <a:gd name="T28" fmla="*/ 28 w 94"/>
                <a:gd name="T29" fmla="*/ 5 h 97"/>
                <a:gd name="T30" fmla="*/ 26 w 94"/>
                <a:gd name="T31" fmla="*/ 2 h 97"/>
                <a:gd name="T32" fmla="*/ 0 w 94"/>
                <a:gd name="T33" fmla="*/ 28 h 97"/>
                <a:gd name="T34" fmla="*/ 49 w 94"/>
                <a:gd name="T35" fmla="*/ 28 h 97"/>
                <a:gd name="T36" fmla="*/ 0 w 94"/>
                <a:gd name="T37" fmla="*/ 78 h 97"/>
                <a:gd name="T38" fmla="*/ 19 w 94"/>
                <a:gd name="T39" fmla="*/ 97 h 97"/>
                <a:gd name="T40" fmla="*/ 68 w 94"/>
                <a:gd name="T41" fmla="*/ 47 h 97"/>
                <a:gd name="T42" fmla="*/ 68 w 94"/>
                <a:gd name="T43" fmla="*/ 95 h 97"/>
                <a:gd name="T44" fmla="*/ 94 w 94"/>
                <a:gd name="T45" fmla="*/ 69 h 97"/>
                <a:gd name="T46" fmla="*/ 94 w 94"/>
                <a:gd name="T47" fmla="*/ 0 h 97"/>
                <a:gd name="T48" fmla="*/ 28 w 94"/>
                <a:gd name="T49" fmla="*/ 0 h 97"/>
                <a:gd name="T50" fmla="*/ 26 w 94"/>
                <a:gd name="T51"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97">
                  <a:moveTo>
                    <a:pt x="26" y="2"/>
                  </a:moveTo>
                  <a:lnTo>
                    <a:pt x="28" y="5"/>
                  </a:lnTo>
                  <a:lnTo>
                    <a:pt x="33" y="7"/>
                  </a:lnTo>
                  <a:lnTo>
                    <a:pt x="30" y="7"/>
                  </a:lnTo>
                  <a:lnTo>
                    <a:pt x="87" y="7"/>
                  </a:lnTo>
                  <a:lnTo>
                    <a:pt x="87" y="64"/>
                  </a:lnTo>
                  <a:lnTo>
                    <a:pt x="75" y="78"/>
                  </a:lnTo>
                  <a:lnTo>
                    <a:pt x="75" y="28"/>
                  </a:lnTo>
                  <a:lnTo>
                    <a:pt x="19" y="85"/>
                  </a:lnTo>
                  <a:lnTo>
                    <a:pt x="9" y="78"/>
                  </a:lnTo>
                  <a:lnTo>
                    <a:pt x="66" y="21"/>
                  </a:lnTo>
                  <a:lnTo>
                    <a:pt x="19" y="21"/>
                  </a:lnTo>
                  <a:lnTo>
                    <a:pt x="30" y="7"/>
                  </a:lnTo>
                  <a:lnTo>
                    <a:pt x="28" y="7"/>
                  </a:lnTo>
                  <a:lnTo>
                    <a:pt x="28" y="5"/>
                  </a:lnTo>
                  <a:lnTo>
                    <a:pt x="26" y="2"/>
                  </a:lnTo>
                  <a:lnTo>
                    <a:pt x="0" y="28"/>
                  </a:lnTo>
                  <a:lnTo>
                    <a:pt x="49" y="28"/>
                  </a:lnTo>
                  <a:lnTo>
                    <a:pt x="0" y="78"/>
                  </a:lnTo>
                  <a:lnTo>
                    <a:pt x="19" y="97"/>
                  </a:lnTo>
                  <a:lnTo>
                    <a:pt x="68" y="47"/>
                  </a:lnTo>
                  <a:lnTo>
                    <a:pt x="68" y="95"/>
                  </a:lnTo>
                  <a:lnTo>
                    <a:pt x="94" y="69"/>
                  </a:lnTo>
                  <a:lnTo>
                    <a:pt x="94" y="0"/>
                  </a:lnTo>
                  <a:lnTo>
                    <a:pt x="28" y="0"/>
                  </a:lnTo>
                  <a:lnTo>
                    <a:pt x="26"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5" name="Freeform 6247"/>
            <p:cNvSpPr>
              <a:spLocks/>
            </p:cNvSpPr>
            <p:nvPr/>
          </p:nvSpPr>
          <p:spPr bwMode="auto">
            <a:xfrm>
              <a:off x="5610225" y="4341813"/>
              <a:ext cx="369888" cy="369888"/>
            </a:xfrm>
            <a:custGeom>
              <a:avLst/>
              <a:gdLst>
                <a:gd name="T0" fmla="*/ 18 w 98"/>
                <a:gd name="T1" fmla="*/ 81 h 98"/>
                <a:gd name="T2" fmla="*/ 81 w 98"/>
                <a:gd name="T3" fmla="*/ 81 h 98"/>
                <a:gd name="T4" fmla="*/ 81 w 98"/>
                <a:gd name="T5" fmla="*/ 18 h 98"/>
                <a:gd name="T6" fmla="*/ 80 w 98"/>
                <a:gd name="T7" fmla="*/ 19 h 98"/>
                <a:gd name="T8" fmla="*/ 79 w 98"/>
                <a:gd name="T9" fmla="*/ 20 h 98"/>
                <a:gd name="T10" fmla="*/ 91 w 98"/>
                <a:gd name="T11" fmla="*/ 49 h 98"/>
                <a:gd name="T12" fmla="*/ 79 w 98"/>
                <a:gd name="T13" fmla="*/ 79 h 98"/>
                <a:gd name="T14" fmla="*/ 49 w 98"/>
                <a:gd name="T15" fmla="*/ 91 h 98"/>
                <a:gd name="T16" fmla="*/ 20 w 98"/>
                <a:gd name="T17" fmla="*/ 79 h 98"/>
                <a:gd name="T18" fmla="*/ 8 w 98"/>
                <a:gd name="T19" fmla="*/ 49 h 98"/>
                <a:gd name="T20" fmla="*/ 20 w 98"/>
                <a:gd name="T21" fmla="*/ 20 h 98"/>
                <a:gd name="T22" fmla="*/ 49 w 98"/>
                <a:gd name="T23" fmla="*/ 8 h 98"/>
                <a:gd name="T24" fmla="*/ 79 w 98"/>
                <a:gd name="T25" fmla="*/ 20 h 98"/>
                <a:gd name="T26" fmla="*/ 80 w 98"/>
                <a:gd name="T27" fmla="*/ 19 h 98"/>
                <a:gd name="T28" fmla="*/ 81 w 98"/>
                <a:gd name="T29" fmla="*/ 18 h 98"/>
                <a:gd name="T30" fmla="*/ 18 w 98"/>
                <a:gd name="T31" fmla="*/ 18 h 98"/>
                <a:gd name="T32" fmla="*/ 18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8" y="81"/>
                  </a:moveTo>
                  <a:cubicBezTo>
                    <a:pt x="35" y="98"/>
                    <a:pt x="64" y="98"/>
                    <a:pt x="81" y="81"/>
                  </a:cubicBezTo>
                  <a:cubicBezTo>
                    <a:pt x="98" y="63"/>
                    <a:pt x="98" y="35"/>
                    <a:pt x="81" y="18"/>
                  </a:cubicBezTo>
                  <a:cubicBezTo>
                    <a:pt x="80" y="19"/>
                    <a:pt x="80" y="19"/>
                    <a:pt x="80" y="19"/>
                  </a:cubicBezTo>
                  <a:cubicBezTo>
                    <a:pt x="79" y="20"/>
                    <a:pt x="79" y="20"/>
                    <a:pt x="79" y="20"/>
                  </a:cubicBezTo>
                  <a:cubicBezTo>
                    <a:pt x="87" y="28"/>
                    <a:pt x="91" y="39"/>
                    <a:pt x="91" y="49"/>
                  </a:cubicBezTo>
                  <a:cubicBezTo>
                    <a:pt x="91" y="60"/>
                    <a:pt x="87" y="71"/>
                    <a:pt x="79" y="79"/>
                  </a:cubicBezTo>
                  <a:cubicBezTo>
                    <a:pt x="71" y="87"/>
                    <a:pt x="60" y="91"/>
                    <a:pt x="49" y="91"/>
                  </a:cubicBezTo>
                  <a:cubicBezTo>
                    <a:pt x="39" y="91"/>
                    <a:pt x="28" y="87"/>
                    <a:pt x="20" y="79"/>
                  </a:cubicBezTo>
                  <a:cubicBezTo>
                    <a:pt x="12" y="71"/>
                    <a:pt x="8" y="60"/>
                    <a:pt x="8" y="49"/>
                  </a:cubicBezTo>
                  <a:cubicBezTo>
                    <a:pt x="8" y="39"/>
                    <a:pt x="12" y="28"/>
                    <a:pt x="20" y="20"/>
                  </a:cubicBezTo>
                  <a:cubicBezTo>
                    <a:pt x="28" y="12"/>
                    <a:pt x="39" y="8"/>
                    <a:pt x="49" y="8"/>
                  </a:cubicBezTo>
                  <a:cubicBezTo>
                    <a:pt x="60" y="8"/>
                    <a:pt x="71" y="12"/>
                    <a:pt x="79" y="20"/>
                  </a:cubicBezTo>
                  <a:cubicBezTo>
                    <a:pt x="80" y="19"/>
                    <a:pt x="80" y="19"/>
                    <a:pt x="80" y="19"/>
                  </a:cubicBezTo>
                  <a:cubicBezTo>
                    <a:pt x="81" y="18"/>
                    <a:pt x="81" y="18"/>
                    <a:pt x="81" y="18"/>
                  </a:cubicBezTo>
                  <a:cubicBezTo>
                    <a:pt x="64" y="0"/>
                    <a:pt x="35" y="0"/>
                    <a:pt x="18" y="18"/>
                  </a:cubicBezTo>
                  <a:cubicBezTo>
                    <a:pt x="0" y="35"/>
                    <a:pt x="0" y="63"/>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6" name="Freeform 6248"/>
            <p:cNvSpPr>
              <a:spLocks/>
            </p:cNvSpPr>
            <p:nvPr/>
          </p:nvSpPr>
          <p:spPr bwMode="auto">
            <a:xfrm>
              <a:off x="5656263" y="4387851"/>
              <a:ext cx="280988" cy="282575"/>
            </a:xfrm>
            <a:custGeom>
              <a:avLst/>
              <a:gdLst>
                <a:gd name="T0" fmla="*/ 14 w 75"/>
                <a:gd name="T1" fmla="*/ 61 h 75"/>
                <a:gd name="T2" fmla="*/ 61 w 75"/>
                <a:gd name="T3" fmla="*/ 61 h 75"/>
                <a:gd name="T4" fmla="*/ 61 w 75"/>
                <a:gd name="T5" fmla="*/ 13 h 75"/>
                <a:gd name="T6" fmla="*/ 60 w 75"/>
                <a:gd name="T7" fmla="*/ 14 h 75"/>
                <a:gd name="T8" fmla="*/ 59 w 75"/>
                <a:gd name="T9" fmla="*/ 16 h 75"/>
                <a:gd name="T10" fmla="*/ 68 w 75"/>
                <a:gd name="T11" fmla="*/ 37 h 75"/>
                <a:gd name="T12" fmla="*/ 59 w 75"/>
                <a:gd name="T13" fmla="*/ 59 h 75"/>
                <a:gd name="T14" fmla="*/ 37 w 75"/>
                <a:gd name="T15" fmla="*/ 68 h 75"/>
                <a:gd name="T16" fmla="*/ 16 w 75"/>
                <a:gd name="T17" fmla="*/ 59 h 75"/>
                <a:gd name="T18" fmla="*/ 7 w 75"/>
                <a:gd name="T19" fmla="*/ 37 h 75"/>
                <a:gd name="T20" fmla="*/ 16 w 75"/>
                <a:gd name="T21" fmla="*/ 16 h 75"/>
                <a:gd name="T22" fmla="*/ 37 w 75"/>
                <a:gd name="T23" fmla="*/ 6 h 75"/>
                <a:gd name="T24" fmla="*/ 59 w 75"/>
                <a:gd name="T25" fmla="*/ 16 h 75"/>
                <a:gd name="T26" fmla="*/ 60 w 75"/>
                <a:gd name="T27" fmla="*/ 14 h 75"/>
                <a:gd name="T28" fmla="*/ 61 w 75"/>
                <a:gd name="T29" fmla="*/ 13 h 75"/>
                <a:gd name="T30" fmla="*/ 13 w 75"/>
                <a:gd name="T31" fmla="*/ 13 h 75"/>
                <a:gd name="T32" fmla="*/ 14 w 75"/>
                <a:gd name="T33"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14" y="61"/>
                  </a:moveTo>
                  <a:cubicBezTo>
                    <a:pt x="27" y="75"/>
                    <a:pt x="48" y="74"/>
                    <a:pt x="61" y="61"/>
                  </a:cubicBezTo>
                  <a:cubicBezTo>
                    <a:pt x="75" y="48"/>
                    <a:pt x="75" y="27"/>
                    <a:pt x="61" y="13"/>
                  </a:cubicBezTo>
                  <a:cubicBezTo>
                    <a:pt x="60" y="14"/>
                    <a:pt x="60" y="14"/>
                    <a:pt x="60" y="14"/>
                  </a:cubicBezTo>
                  <a:cubicBezTo>
                    <a:pt x="59" y="16"/>
                    <a:pt x="59" y="16"/>
                    <a:pt x="59" y="16"/>
                  </a:cubicBezTo>
                  <a:cubicBezTo>
                    <a:pt x="65" y="22"/>
                    <a:pt x="68" y="29"/>
                    <a:pt x="68" y="37"/>
                  </a:cubicBezTo>
                  <a:cubicBezTo>
                    <a:pt x="68" y="45"/>
                    <a:pt x="65" y="53"/>
                    <a:pt x="59" y="59"/>
                  </a:cubicBezTo>
                  <a:cubicBezTo>
                    <a:pt x="53" y="65"/>
                    <a:pt x="45" y="68"/>
                    <a:pt x="37" y="68"/>
                  </a:cubicBezTo>
                  <a:cubicBezTo>
                    <a:pt x="30" y="68"/>
                    <a:pt x="22" y="65"/>
                    <a:pt x="16" y="59"/>
                  </a:cubicBezTo>
                  <a:cubicBezTo>
                    <a:pt x="10" y="53"/>
                    <a:pt x="7" y="45"/>
                    <a:pt x="7" y="37"/>
                  </a:cubicBezTo>
                  <a:cubicBezTo>
                    <a:pt x="7" y="29"/>
                    <a:pt x="10" y="22"/>
                    <a:pt x="16" y="16"/>
                  </a:cubicBezTo>
                  <a:cubicBezTo>
                    <a:pt x="22" y="9"/>
                    <a:pt x="30" y="6"/>
                    <a:pt x="37" y="6"/>
                  </a:cubicBezTo>
                  <a:cubicBezTo>
                    <a:pt x="45" y="6"/>
                    <a:pt x="53" y="9"/>
                    <a:pt x="59" y="16"/>
                  </a:cubicBezTo>
                  <a:cubicBezTo>
                    <a:pt x="60" y="14"/>
                    <a:pt x="60" y="14"/>
                    <a:pt x="60" y="14"/>
                  </a:cubicBezTo>
                  <a:cubicBezTo>
                    <a:pt x="61" y="13"/>
                    <a:pt x="61" y="13"/>
                    <a:pt x="61" y="13"/>
                  </a:cubicBezTo>
                  <a:cubicBezTo>
                    <a:pt x="48" y="0"/>
                    <a:pt x="27" y="0"/>
                    <a:pt x="13" y="13"/>
                  </a:cubicBezTo>
                  <a:cubicBezTo>
                    <a:pt x="0" y="27"/>
                    <a:pt x="0" y="48"/>
                    <a:pt x="14"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7" name="Freeform 6249"/>
            <p:cNvSpPr>
              <a:spLocks/>
            </p:cNvSpPr>
            <p:nvPr/>
          </p:nvSpPr>
          <p:spPr bwMode="auto">
            <a:xfrm>
              <a:off x="5678488" y="3910013"/>
              <a:ext cx="222250" cy="222250"/>
            </a:xfrm>
            <a:custGeom>
              <a:avLst/>
              <a:gdLst>
                <a:gd name="T0" fmla="*/ 40 w 140"/>
                <a:gd name="T1" fmla="*/ 2 h 140"/>
                <a:gd name="T2" fmla="*/ 43 w 140"/>
                <a:gd name="T3" fmla="*/ 4 h 140"/>
                <a:gd name="T4" fmla="*/ 47 w 140"/>
                <a:gd name="T5" fmla="*/ 9 h 140"/>
                <a:gd name="T6" fmla="*/ 45 w 140"/>
                <a:gd name="T7" fmla="*/ 11 h 140"/>
                <a:gd name="T8" fmla="*/ 128 w 140"/>
                <a:gd name="T9" fmla="*/ 9 h 140"/>
                <a:gd name="T10" fmla="*/ 130 w 140"/>
                <a:gd name="T11" fmla="*/ 94 h 140"/>
                <a:gd name="T12" fmla="*/ 111 w 140"/>
                <a:gd name="T13" fmla="*/ 111 h 140"/>
                <a:gd name="T14" fmla="*/ 111 w 140"/>
                <a:gd name="T15" fmla="*/ 42 h 140"/>
                <a:gd name="T16" fmla="*/ 28 w 140"/>
                <a:gd name="T17" fmla="*/ 125 h 140"/>
                <a:gd name="T18" fmla="*/ 14 w 140"/>
                <a:gd name="T19" fmla="*/ 111 h 140"/>
                <a:gd name="T20" fmla="*/ 97 w 140"/>
                <a:gd name="T21" fmla="*/ 28 h 140"/>
                <a:gd name="T22" fmla="*/ 28 w 140"/>
                <a:gd name="T23" fmla="*/ 28 h 140"/>
                <a:gd name="T24" fmla="*/ 45 w 140"/>
                <a:gd name="T25" fmla="*/ 11 h 140"/>
                <a:gd name="T26" fmla="*/ 43 w 140"/>
                <a:gd name="T27" fmla="*/ 11 h 140"/>
                <a:gd name="T28" fmla="*/ 43 w 140"/>
                <a:gd name="T29" fmla="*/ 4 h 140"/>
                <a:gd name="T30" fmla="*/ 40 w 140"/>
                <a:gd name="T31" fmla="*/ 2 h 140"/>
                <a:gd name="T32" fmla="*/ 2 w 140"/>
                <a:gd name="T33" fmla="*/ 40 h 140"/>
                <a:gd name="T34" fmla="*/ 73 w 140"/>
                <a:gd name="T35" fmla="*/ 40 h 140"/>
                <a:gd name="T36" fmla="*/ 0 w 140"/>
                <a:gd name="T37" fmla="*/ 111 h 140"/>
                <a:gd name="T38" fmla="*/ 28 w 140"/>
                <a:gd name="T39" fmla="*/ 140 h 140"/>
                <a:gd name="T40" fmla="*/ 99 w 140"/>
                <a:gd name="T41" fmla="*/ 68 h 140"/>
                <a:gd name="T42" fmla="*/ 99 w 140"/>
                <a:gd name="T43" fmla="*/ 137 h 140"/>
                <a:gd name="T44" fmla="*/ 140 w 140"/>
                <a:gd name="T45" fmla="*/ 97 h 140"/>
                <a:gd name="T46" fmla="*/ 140 w 140"/>
                <a:gd name="T47" fmla="*/ 0 h 140"/>
                <a:gd name="T48" fmla="*/ 43 w 140"/>
                <a:gd name="T49" fmla="*/ 0 h 140"/>
                <a:gd name="T50" fmla="*/ 40 w 140"/>
                <a:gd name="T51" fmla="*/ 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40">
                  <a:moveTo>
                    <a:pt x="40" y="2"/>
                  </a:moveTo>
                  <a:lnTo>
                    <a:pt x="43" y="4"/>
                  </a:lnTo>
                  <a:lnTo>
                    <a:pt x="47" y="9"/>
                  </a:lnTo>
                  <a:lnTo>
                    <a:pt x="45" y="11"/>
                  </a:lnTo>
                  <a:lnTo>
                    <a:pt x="128" y="9"/>
                  </a:lnTo>
                  <a:lnTo>
                    <a:pt x="130" y="94"/>
                  </a:lnTo>
                  <a:lnTo>
                    <a:pt x="111" y="111"/>
                  </a:lnTo>
                  <a:lnTo>
                    <a:pt x="111" y="42"/>
                  </a:lnTo>
                  <a:lnTo>
                    <a:pt x="28" y="125"/>
                  </a:lnTo>
                  <a:lnTo>
                    <a:pt x="14" y="111"/>
                  </a:lnTo>
                  <a:lnTo>
                    <a:pt x="97" y="28"/>
                  </a:lnTo>
                  <a:lnTo>
                    <a:pt x="28" y="28"/>
                  </a:lnTo>
                  <a:lnTo>
                    <a:pt x="45" y="11"/>
                  </a:lnTo>
                  <a:lnTo>
                    <a:pt x="43" y="11"/>
                  </a:lnTo>
                  <a:lnTo>
                    <a:pt x="43" y="4"/>
                  </a:lnTo>
                  <a:lnTo>
                    <a:pt x="40" y="2"/>
                  </a:lnTo>
                  <a:lnTo>
                    <a:pt x="2" y="40"/>
                  </a:lnTo>
                  <a:lnTo>
                    <a:pt x="73" y="40"/>
                  </a:lnTo>
                  <a:lnTo>
                    <a:pt x="0" y="111"/>
                  </a:lnTo>
                  <a:lnTo>
                    <a:pt x="28" y="140"/>
                  </a:lnTo>
                  <a:lnTo>
                    <a:pt x="99" y="68"/>
                  </a:lnTo>
                  <a:lnTo>
                    <a:pt x="99" y="137"/>
                  </a:lnTo>
                  <a:lnTo>
                    <a:pt x="140" y="97"/>
                  </a:lnTo>
                  <a:lnTo>
                    <a:pt x="140" y="0"/>
                  </a:lnTo>
                  <a:lnTo>
                    <a:pt x="43" y="0"/>
                  </a:lnTo>
                  <a:lnTo>
                    <a:pt x="4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8" name="Freeform 6250"/>
            <p:cNvSpPr>
              <a:spLocks/>
            </p:cNvSpPr>
            <p:nvPr/>
          </p:nvSpPr>
          <p:spPr bwMode="auto">
            <a:xfrm>
              <a:off x="5746750" y="3916363"/>
              <a:ext cx="6350" cy="11113"/>
            </a:xfrm>
            <a:custGeom>
              <a:avLst/>
              <a:gdLst>
                <a:gd name="T0" fmla="*/ 2 w 4"/>
                <a:gd name="T1" fmla="*/ 7 h 7"/>
                <a:gd name="T2" fmla="*/ 4 w 4"/>
                <a:gd name="T3" fmla="*/ 5 h 7"/>
                <a:gd name="T4" fmla="*/ 0 w 4"/>
                <a:gd name="T5" fmla="*/ 0 h 7"/>
                <a:gd name="T6" fmla="*/ 0 w 4"/>
                <a:gd name="T7" fmla="*/ 7 h 7"/>
                <a:gd name="T8" fmla="*/ 2 w 4"/>
                <a:gd name="T9" fmla="*/ 7 h 7"/>
              </a:gdLst>
              <a:ahLst/>
              <a:cxnLst>
                <a:cxn ang="0">
                  <a:pos x="T0" y="T1"/>
                </a:cxn>
                <a:cxn ang="0">
                  <a:pos x="T2" y="T3"/>
                </a:cxn>
                <a:cxn ang="0">
                  <a:pos x="T4" y="T5"/>
                </a:cxn>
                <a:cxn ang="0">
                  <a:pos x="T6" y="T7"/>
                </a:cxn>
                <a:cxn ang="0">
                  <a:pos x="T8" y="T9"/>
                </a:cxn>
              </a:cxnLst>
              <a:rect l="0" t="0" r="r" b="b"/>
              <a:pathLst>
                <a:path w="4" h="7">
                  <a:moveTo>
                    <a:pt x="2" y="7"/>
                  </a:moveTo>
                  <a:lnTo>
                    <a:pt x="4" y="5"/>
                  </a:lnTo>
                  <a:lnTo>
                    <a:pt x="0" y="0"/>
                  </a:lnTo>
                  <a:lnTo>
                    <a:pt x="0" y="7"/>
                  </a:lnTo>
                  <a:lnTo>
                    <a:pt x="2"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29" name="Freeform 6251"/>
            <p:cNvSpPr>
              <a:spLocks/>
            </p:cNvSpPr>
            <p:nvPr/>
          </p:nvSpPr>
          <p:spPr bwMode="auto">
            <a:xfrm>
              <a:off x="5527675" y="3759201"/>
              <a:ext cx="534988" cy="534988"/>
            </a:xfrm>
            <a:custGeom>
              <a:avLst/>
              <a:gdLst>
                <a:gd name="T0" fmla="*/ 26 w 142"/>
                <a:gd name="T1" fmla="*/ 117 h 142"/>
                <a:gd name="T2" fmla="*/ 117 w 142"/>
                <a:gd name="T3" fmla="*/ 117 h 142"/>
                <a:gd name="T4" fmla="*/ 117 w 142"/>
                <a:gd name="T5" fmla="*/ 25 h 142"/>
                <a:gd name="T6" fmla="*/ 116 w 142"/>
                <a:gd name="T7" fmla="*/ 27 h 142"/>
                <a:gd name="T8" fmla="*/ 114 w 142"/>
                <a:gd name="T9" fmla="*/ 28 h 142"/>
                <a:gd name="T10" fmla="*/ 132 w 142"/>
                <a:gd name="T11" fmla="*/ 71 h 142"/>
                <a:gd name="T12" fmla="*/ 114 w 142"/>
                <a:gd name="T13" fmla="*/ 114 h 142"/>
                <a:gd name="T14" fmla="*/ 71 w 142"/>
                <a:gd name="T15" fmla="*/ 131 h 142"/>
                <a:gd name="T16" fmla="*/ 29 w 142"/>
                <a:gd name="T17" fmla="*/ 114 h 142"/>
                <a:gd name="T18" fmla="*/ 11 w 142"/>
                <a:gd name="T19" fmla="*/ 71 h 142"/>
                <a:gd name="T20" fmla="*/ 29 w 142"/>
                <a:gd name="T21" fmla="*/ 28 h 142"/>
                <a:gd name="T22" fmla="*/ 71 w 142"/>
                <a:gd name="T23" fmla="*/ 11 h 142"/>
                <a:gd name="T24" fmla="*/ 114 w 142"/>
                <a:gd name="T25" fmla="*/ 28 h 142"/>
                <a:gd name="T26" fmla="*/ 116 w 142"/>
                <a:gd name="T27" fmla="*/ 27 h 142"/>
                <a:gd name="T28" fmla="*/ 117 w 142"/>
                <a:gd name="T29" fmla="*/ 25 h 142"/>
                <a:gd name="T30" fmla="*/ 26 w 142"/>
                <a:gd name="T31" fmla="*/ 25 h 142"/>
                <a:gd name="T32" fmla="*/ 26 w 14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2">
                  <a:moveTo>
                    <a:pt x="26" y="117"/>
                  </a:moveTo>
                  <a:cubicBezTo>
                    <a:pt x="51" y="142"/>
                    <a:pt x="92" y="142"/>
                    <a:pt x="117" y="117"/>
                  </a:cubicBezTo>
                  <a:cubicBezTo>
                    <a:pt x="142" y="91"/>
                    <a:pt x="142" y="50"/>
                    <a:pt x="117" y="25"/>
                  </a:cubicBezTo>
                  <a:cubicBezTo>
                    <a:pt x="116" y="27"/>
                    <a:pt x="116" y="27"/>
                    <a:pt x="116" y="27"/>
                  </a:cubicBezTo>
                  <a:cubicBezTo>
                    <a:pt x="114" y="28"/>
                    <a:pt x="114" y="28"/>
                    <a:pt x="114" y="28"/>
                  </a:cubicBezTo>
                  <a:cubicBezTo>
                    <a:pt x="126" y="40"/>
                    <a:pt x="132" y="55"/>
                    <a:pt x="132" y="71"/>
                  </a:cubicBezTo>
                  <a:cubicBezTo>
                    <a:pt x="132" y="86"/>
                    <a:pt x="126" y="102"/>
                    <a:pt x="114" y="114"/>
                  </a:cubicBezTo>
                  <a:cubicBezTo>
                    <a:pt x="102" y="125"/>
                    <a:pt x="87" y="131"/>
                    <a:pt x="71" y="131"/>
                  </a:cubicBezTo>
                  <a:cubicBezTo>
                    <a:pt x="56" y="131"/>
                    <a:pt x="41" y="125"/>
                    <a:pt x="29" y="114"/>
                  </a:cubicBezTo>
                  <a:cubicBezTo>
                    <a:pt x="17" y="102"/>
                    <a:pt x="11" y="86"/>
                    <a:pt x="11" y="71"/>
                  </a:cubicBezTo>
                  <a:cubicBezTo>
                    <a:pt x="11" y="55"/>
                    <a:pt x="17" y="40"/>
                    <a:pt x="29" y="28"/>
                  </a:cubicBezTo>
                  <a:cubicBezTo>
                    <a:pt x="41" y="16"/>
                    <a:pt x="56" y="11"/>
                    <a:pt x="71" y="11"/>
                  </a:cubicBezTo>
                  <a:cubicBezTo>
                    <a:pt x="87" y="11"/>
                    <a:pt x="102" y="17"/>
                    <a:pt x="114" y="28"/>
                  </a:cubicBezTo>
                  <a:cubicBezTo>
                    <a:pt x="116" y="27"/>
                    <a:pt x="116" y="27"/>
                    <a:pt x="116" y="27"/>
                  </a:cubicBezTo>
                  <a:cubicBezTo>
                    <a:pt x="117" y="25"/>
                    <a:pt x="117" y="25"/>
                    <a:pt x="117" y="25"/>
                  </a:cubicBezTo>
                  <a:cubicBezTo>
                    <a:pt x="92" y="0"/>
                    <a:pt x="51" y="0"/>
                    <a:pt x="26" y="25"/>
                  </a:cubicBezTo>
                  <a:cubicBezTo>
                    <a:pt x="0" y="50"/>
                    <a:pt x="0" y="91"/>
                    <a:pt x="26" y="1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30" name="Freeform 6252"/>
            <p:cNvSpPr>
              <a:spLocks/>
            </p:cNvSpPr>
            <p:nvPr/>
          </p:nvSpPr>
          <p:spPr bwMode="auto">
            <a:xfrm>
              <a:off x="5595938" y="3822701"/>
              <a:ext cx="401638" cy="406400"/>
            </a:xfrm>
            <a:custGeom>
              <a:avLst/>
              <a:gdLst>
                <a:gd name="T0" fmla="*/ 19 w 107"/>
                <a:gd name="T1" fmla="*/ 89 h 108"/>
                <a:gd name="T2" fmla="*/ 88 w 107"/>
                <a:gd name="T3" fmla="*/ 89 h 108"/>
                <a:gd name="T4" fmla="*/ 88 w 107"/>
                <a:gd name="T5" fmla="*/ 19 h 108"/>
                <a:gd name="T6" fmla="*/ 87 w 107"/>
                <a:gd name="T7" fmla="*/ 21 h 108"/>
                <a:gd name="T8" fmla="*/ 85 w 107"/>
                <a:gd name="T9" fmla="*/ 22 h 108"/>
                <a:gd name="T10" fmla="*/ 98 w 107"/>
                <a:gd name="T11" fmla="*/ 54 h 108"/>
                <a:gd name="T12" fmla="*/ 85 w 107"/>
                <a:gd name="T13" fmla="*/ 86 h 108"/>
                <a:gd name="T14" fmla="*/ 53 w 107"/>
                <a:gd name="T15" fmla="*/ 99 h 108"/>
                <a:gd name="T16" fmla="*/ 22 w 107"/>
                <a:gd name="T17" fmla="*/ 86 h 108"/>
                <a:gd name="T18" fmla="*/ 9 w 107"/>
                <a:gd name="T19" fmla="*/ 54 h 108"/>
                <a:gd name="T20" fmla="*/ 22 w 107"/>
                <a:gd name="T21" fmla="*/ 22 h 108"/>
                <a:gd name="T22" fmla="*/ 53 w 107"/>
                <a:gd name="T23" fmla="*/ 9 h 108"/>
                <a:gd name="T24" fmla="*/ 85 w 107"/>
                <a:gd name="T25" fmla="*/ 22 h 108"/>
                <a:gd name="T26" fmla="*/ 87 w 107"/>
                <a:gd name="T27" fmla="*/ 21 h 108"/>
                <a:gd name="T28" fmla="*/ 88 w 107"/>
                <a:gd name="T29" fmla="*/ 19 h 108"/>
                <a:gd name="T30" fmla="*/ 19 w 107"/>
                <a:gd name="T31" fmla="*/ 19 h 108"/>
                <a:gd name="T32" fmla="*/ 19 w 107"/>
                <a:gd name="T33" fmla="*/ 8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8">
                  <a:moveTo>
                    <a:pt x="19" y="89"/>
                  </a:moveTo>
                  <a:cubicBezTo>
                    <a:pt x="38" y="108"/>
                    <a:pt x="69" y="108"/>
                    <a:pt x="88" y="89"/>
                  </a:cubicBezTo>
                  <a:cubicBezTo>
                    <a:pt x="107" y="69"/>
                    <a:pt x="107" y="38"/>
                    <a:pt x="88" y="19"/>
                  </a:cubicBezTo>
                  <a:cubicBezTo>
                    <a:pt x="87" y="21"/>
                    <a:pt x="87" y="21"/>
                    <a:pt x="87" y="21"/>
                  </a:cubicBezTo>
                  <a:cubicBezTo>
                    <a:pt x="85" y="22"/>
                    <a:pt x="85" y="22"/>
                    <a:pt x="85" y="22"/>
                  </a:cubicBezTo>
                  <a:cubicBezTo>
                    <a:pt x="94" y="31"/>
                    <a:pt x="98" y="42"/>
                    <a:pt x="98" y="54"/>
                  </a:cubicBezTo>
                  <a:cubicBezTo>
                    <a:pt x="98" y="65"/>
                    <a:pt x="94" y="77"/>
                    <a:pt x="85" y="86"/>
                  </a:cubicBezTo>
                  <a:cubicBezTo>
                    <a:pt x="76" y="94"/>
                    <a:pt x="65" y="99"/>
                    <a:pt x="53" y="99"/>
                  </a:cubicBezTo>
                  <a:cubicBezTo>
                    <a:pt x="42" y="99"/>
                    <a:pt x="31" y="94"/>
                    <a:pt x="22" y="86"/>
                  </a:cubicBezTo>
                  <a:cubicBezTo>
                    <a:pt x="13" y="77"/>
                    <a:pt x="9" y="65"/>
                    <a:pt x="9" y="54"/>
                  </a:cubicBezTo>
                  <a:cubicBezTo>
                    <a:pt x="9" y="42"/>
                    <a:pt x="13" y="31"/>
                    <a:pt x="22" y="22"/>
                  </a:cubicBezTo>
                  <a:cubicBezTo>
                    <a:pt x="31" y="14"/>
                    <a:pt x="42" y="9"/>
                    <a:pt x="53" y="9"/>
                  </a:cubicBezTo>
                  <a:cubicBezTo>
                    <a:pt x="65" y="9"/>
                    <a:pt x="76" y="14"/>
                    <a:pt x="85" y="22"/>
                  </a:cubicBezTo>
                  <a:cubicBezTo>
                    <a:pt x="87" y="21"/>
                    <a:pt x="87" y="21"/>
                    <a:pt x="87" y="21"/>
                  </a:cubicBezTo>
                  <a:cubicBezTo>
                    <a:pt x="88" y="19"/>
                    <a:pt x="88" y="19"/>
                    <a:pt x="88" y="19"/>
                  </a:cubicBezTo>
                  <a:cubicBezTo>
                    <a:pt x="69" y="0"/>
                    <a:pt x="38" y="0"/>
                    <a:pt x="19" y="19"/>
                  </a:cubicBezTo>
                  <a:cubicBezTo>
                    <a:pt x="0" y="38"/>
                    <a:pt x="0" y="69"/>
                    <a:pt x="19" y="8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81" name="Group 180"/>
          <p:cNvGrpSpPr/>
          <p:nvPr userDrawn="1"/>
        </p:nvGrpSpPr>
        <p:grpSpPr>
          <a:xfrm>
            <a:off x="10012026" y="5013746"/>
            <a:ext cx="2404115" cy="1861062"/>
            <a:chOff x="4484688" y="2176463"/>
            <a:chExt cx="3275014" cy="2535238"/>
          </a:xfrm>
          <a:solidFill>
            <a:schemeClr val="tx1">
              <a:lumMod val="50000"/>
              <a:lumOff val="50000"/>
              <a:alpha val="8000"/>
            </a:schemeClr>
          </a:solidFill>
        </p:grpSpPr>
        <p:grpSp>
          <p:nvGrpSpPr>
            <p:cNvPr id="182" name="Group 181"/>
            <p:cNvGrpSpPr/>
            <p:nvPr/>
          </p:nvGrpSpPr>
          <p:grpSpPr>
            <a:xfrm>
              <a:off x="4684713" y="2898776"/>
              <a:ext cx="576263" cy="523875"/>
              <a:chOff x="4684713" y="2898776"/>
              <a:chExt cx="576263" cy="523875"/>
            </a:xfrm>
            <a:grpFill/>
          </p:grpSpPr>
          <p:sp>
            <p:nvSpPr>
              <p:cNvPr id="261" name="Freeform 6179"/>
              <p:cNvSpPr>
                <a:spLocks noEditPoints="1"/>
              </p:cNvSpPr>
              <p:nvPr/>
            </p:nvSpPr>
            <p:spPr bwMode="auto">
              <a:xfrm>
                <a:off x="4846638" y="3035301"/>
                <a:ext cx="236538" cy="236538"/>
              </a:xfrm>
              <a:custGeom>
                <a:avLst/>
                <a:gdLst>
                  <a:gd name="T0" fmla="*/ 45 w 149"/>
                  <a:gd name="T1" fmla="*/ 5 h 149"/>
                  <a:gd name="T2" fmla="*/ 45 w 149"/>
                  <a:gd name="T3" fmla="*/ 5 h 149"/>
                  <a:gd name="T4" fmla="*/ 50 w 149"/>
                  <a:gd name="T5" fmla="*/ 9 h 149"/>
                  <a:gd name="T6" fmla="*/ 47 w 149"/>
                  <a:gd name="T7" fmla="*/ 12 h 149"/>
                  <a:gd name="T8" fmla="*/ 137 w 149"/>
                  <a:gd name="T9" fmla="*/ 12 h 149"/>
                  <a:gd name="T10" fmla="*/ 137 w 149"/>
                  <a:gd name="T11" fmla="*/ 100 h 149"/>
                  <a:gd name="T12" fmla="*/ 118 w 149"/>
                  <a:gd name="T13" fmla="*/ 121 h 149"/>
                  <a:gd name="T14" fmla="*/ 118 w 149"/>
                  <a:gd name="T15" fmla="*/ 45 h 149"/>
                  <a:gd name="T16" fmla="*/ 31 w 149"/>
                  <a:gd name="T17" fmla="*/ 135 h 149"/>
                  <a:gd name="T18" fmla="*/ 16 w 149"/>
                  <a:gd name="T19" fmla="*/ 121 h 149"/>
                  <a:gd name="T20" fmla="*/ 104 w 149"/>
                  <a:gd name="T21" fmla="*/ 31 h 149"/>
                  <a:gd name="T22" fmla="*/ 28 w 149"/>
                  <a:gd name="T23" fmla="*/ 31 h 149"/>
                  <a:gd name="T24" fmla="*/ 47 w 149"/>
                  <a:gd name="T25" fmla="*/ 12 h 149"/>
                  <a:gd name="T26" fmla="*/ 45 w 149"/>
                  <a:gd name="T27" fmla="*/ 12 h 149"/>
                  <a:gd name="T28" fmla="*/ 45 w 149"/>
                  <a:gd name="T29" fmla="*/ 5 h 149"/>
                  <a:gd name="T30" fmla="*/ 149 w 149"/>
                  <a:gd name="T31" fmla="*/ 0 h 149"/>
                  <a:gd name="T32" fmla="*/ 42 w 149"/>
                  <a:gd name="T33" fmla="*/ 0 h 149"/>
                  <a:gd name="T34" fmla="*/ 42 w 149"/>
                  <a:gd name="T35" fmla="*/ 2 h 149"/>
                  <a:gd name="T36" fmla="*/ 2 w 149"/>
                  <a:gd name="T37" fmla="*/ 43 h 149"/>
                  <a:gd name="T38" fmla="*/ 78 w 149"/>
                  <a:gd name="T39" fmla="*/ 43 h 149"/>
                  <a:gd name="T40" fmla="*/ 0 w 149"/>
                  <a:gd name="T41" fmla="*/ 121 h 149"/>
                  <a:gd name="T42" fmla="*/ 31 w 149"/>
                  <a:gd name="T43" fmla="*/ 149 h 149"/>
                  <a:gd name="T44" fmla="*/ 106 w 149"/>
                  <a:gd name="T45" fmla="*/ 73 h 149"/>
                  <a:gd name="T46" fmla="*/ 106 w 149"/>
                  <a:gd name="T47" fmla="*/ 147 h 149"/>
                  <a:gd name="T48" fmla="*/ 149 w 149"/>
                  <a:gd name="T49" fmla="*/ 104 h 149"/>
                  <a:gd name="T50" fmla="*/ 149 w 149"/>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49">
                    <a:moveTo>
                      <a:pt x="45" y="5"/>
                    </a:moveTo>
                    <a:lnTo>
                      <a:pt x="45" y="5"/>
                    </a:lnTo>
                    <a:lnTo>
                      <a:pt x="50" y="9"/>
                    </a:lnTo>
                    <a:lnTo>
                      <a:pt x="47" y="12"/>
                    </a:lnTo>
                    <a:lnTo>
                      <a:pt x="137" y="12"/>
                    </a:lnTo>
                    <a:lnTo>
                      <a:pt x="137" y="100"/>
                    </a:lnTo>
                    <a:lnTo>
                      <a:pt x="118" y="121"/>
                    </a:lnTo>
                    <a:lnTo>
                      <a:pt x="118" y="45"/>
                    </a:lnTo>
                    <a:lnTo>
                      <a:pt x="31" y="135"/>
                    </a:lnTo>
                    <a:lnTo>
                      <a:pt x="16" y="121"/>
                    </a:lnTo>
                    <a:lnTo>
                      <a:pt x="104" y="31"/>
                    </a:lnTo>
                    <a:lnTo>
                      <a:pt x="28" y="31"/>
                    </a:lnTo>
                    <a:lnTo>
                      <a:pt x="47" y="12"/>
                    </a:lnTo>
                    <a:lnTo>
                      <a:pt x="45" y="12"/>
                    </a:lnTo>
                    <a:lnTo>
                      <a:pt x="45" y="5"/>
                    </a:lnTo>
                    <a:close/>
                    <a:moveTo>
                      <a:pt x="149" y="0"/>
                    </a:moveTo>
                    <a:lnTo>
                      <a:pt x="42" y="0"/>
                    </a:lnTo>
                    <a:lnTo>
                      <a:pt x="42" y="2"/>
                    </a:lnTo>
                    <a:lnTo>
                      <a:pt x="2" y="43"/>
                    </a:lnTo>
                    <a:lnTo>
                      <a:pt x="78" y="43"/>
                    </a:lnTo>
                    <a:lnTo>
                      <a:pt x="0" y="121"/>
                    </a:lnTo>
                    <a:lnTo>
                      <a:pt x="31" y="149"/>
                    </a:lnTo>
                    <a:lnTo>
                      <a:pt x="106" y="73"/>
                    </a:lnTo>
                    <a:lnTo>
                      <a:pt x="106" y="147"/>
                    </a:lnTo>
                    <a:lnTo>
                      <a:pt x="149" y="104"/>
                    </a:lnTo>
                    <a:lnTo>
                      <a:pt x="14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2" name="Freeform 6180"/>
              <p:cNvSpPr>
                <a:spLocks noEditPoints="1"/>
              </p:cNvSpPr>
              <p:nvPr/>
            </p:nvSpPr>
            <p:spPr bwMode="auto">
              <a:xfrm>
                <a:off x="4846638" y="3035301"/>
                <a:ext cx="236538" cy="236538"/>
              </a:xfrm>
              <a:custGeom>
                <a:avLst/>
                <a:gdLst>
                  <a:gd name="T0" fmla="*/ 45 w 149"/>
                  <a:gd name="T1" fmla="*/ 5 h 149"/>
                  <a:gd name="T2" fmla="*/ 45 w 149"/>
                  <a:gd name="T3" fmla="*/ 5 h 149"/>
                  <a:gd name="T4" fmla="*/ 50 w 149"/>
                  <a:gd name="T5" fmla="*/ 9 h 149"/>
                  <a:gd name="T6" fmla="*/ 47 w 149"/>
                  <a:gd name="T7" fmla="*/ 12 h 149"/>
                  <a:gd name="T8" fmla="*/ 137 w 149"/>
                  <a:gd name="T9" fmla="*/ 12 h 149"/>
                  <a:gd name="T10" fmla="*/ 137 w 149"/>
                  <a:gd name="T11" fmla="*/ 100 h 149"/>
                  <a:gd name="T12" fmla="*/ 118 w 149"/>
                  <a:gd name="T13" fmla="*/ 121 h 149"/>
                  <a:gd name="T14" fmla="*/ 118 w 149"/>
                  <a:gd name="T15" fmla="*/ 45 h 149"/>
                  <a:gd name="T16" fmla="*/ 31 w 149"/>
                  <a:gd name="T17" fmla="*/ 135 h 149"/>
                  <a:gd name="T18" fmla="*/ 16 w 149"/>
                  <a:gd name="T19" fmla="*/ 121 h 149"/>
                  <a:gd name="T20" fmla="*/ 104 w 149"/>
                  <a:gd name="T21" fmla="*/ 31 h 149"/>
                  <a:gd name="T22" fmla="*/ 28 w 149"/>
                  <a:gd name="T23" fmla="*/ 31 h 149"/>
                  <a:gd name="T24" fmla="*/ 47 w 149"/>
                  <a:gd name="T25" fmla="*/ 12 h 149"/>
                  <a:gd name="T26" fmla="*/ 45 w 149"/>
                  <a:gd name="T27" fmla="*/ 12 h 149"/>
                  <a:gd name="T28" fmla="*/ 45 w 149"/>
                  <a:gd name="T29" fmla="*/ 5 h 149"/>
                  <a:gd name="T30" fmla="*/ 149 w 149"/>
                  <a:gd name="T31" fmla="*/ 0 h 149"/>
                  <a:gd name="T32" fmla="*/ 42 w 149"/>
                  <a:gd name="T33" fmla="*/ 0 h 149"/>
                  <a:gd name="T34" fmla="*/ 42 w 149"/>
                  <a:gd name="T35" fmla="*/ 2 h 149"/>
                  <a:gd name="T36" fmla="*/ 2 w 149"/>
                  <a:gd name="T37" fmla="*/ 43 h 149"/>
                  <a:gd name="T38" fmla="*/ 78 w 149"/>
                  <a:gd name="T39" fmla="*/ 43 h 149"/>
                  <a:gd name="T40" fmla="*/ 0 w 149"/>
                  <a:gd name="T41" fmla="*/ 121 h 149"/>
                  <a:gd name="T42" fmla="*/ 31 w 149"/>
                  <a:gd name="T43" fmla="*/ 149 h 149"/>
                  <a:gd name="T44" fmla="*/ 106 w 149"/>
                  <a:gd name="T45" fmla="*/ 73 h 149"/>
                  <a:gd name="T46" fmla="*/ 106 w 149"/>
                  <a:gd name="T47" fmla="*/ 147 h 149"/>
                  <a:gd name="T48" fmla="*/ 149 w 149"/>
                  <a:gd name="T49" fmla="*/ 104 h 149"/>
                  <a:gd name="T50" fmla="*/ 149 w 149"/>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49">
                    <a:moveTo>
                      <a:pt x="45" y="5"/>
                    </a:moveTo>
                    <a:lnTo>
                      <a:pt x="45" y="5"/>
                    </a:lnTo>
                    <a:lnTo>
                      <a:pt x="50" y="9"/>
                    </a:lnTo>
                    <a:lnTo>
                      <a:pt x="47" y="12"/>
                    </a:lnTo>
                    <a:lnTo>
                      <a:pt x="137" y="12"/>
                    </a:lnTo>
                    <a:lnTo>
                      <a:pt x="137" y="100"/>
                    </a:lnTo>
                    <a:lnTo>
                      <a:pt x="118" y="121"/>
                    </a:lnTo>
                    <a:lnTo>
                      <a:pt x="118" y="45"/>
                    </a:lnTo>
                    <a:lnTo>
                      <a:pt x="31" y="135"/>
                    </a:lnTo>
                    <a:lnTo>
                      <a:pt x="16" y="121"/>
                    </a:lnTo>
                    <a:lnTo>
                      <a:pt x="104" y="31"/>
                    </a:lnTo>
                    <a:lnTo>
                      <a:pt x="28" y="31"/>
                    </a:lnTo>
                    <a:lnTo>
                      <a:pt x="47" y="12"/>
                    </a:lnTo>
                    <a:lnTo>
                      <a:pt x="45" y="12"/>
                    </a:lnTo>
                    <a:lnTo>
                      <a:pt x="45" y="5"/>
                    </a:lnTo>
                    <a:moveTo>
                      <a:pt x="149" y="0"/>
                    </a:moveTo>
                    <a:lnTo>
                      <a:pt x="42" y="0"/>
                    </a:lnTo>
                    <a:lnTo>
                      <a:pt x="42" y="2"/>
                    </a:lnTo>
                    <a:lnTo>
                      <a:pt x="2" y="43"/>
                    </a:lnTo>
                    <a:lnTo>
                      <a:pt x="78" y="43"/>
                    </a:lnTo>
                    <a:lnTo>
                      <a:pt x="0" y="121"/>
                    </a:lnTo>
                    <a:lnTo>
                      <a:pt x="31" y="149"/>
                    </a:lnTo>
                    <a:lnTo>
                      <a:pt x="106" y="73"/>
                    </a:lnTo>
                    <a:lnTo>
                      <a:pt x="106" y="147"/>
                    </a:lnTo>
                    <a:lnTo>
                      <a:pt x="149" y="104"/>
                    </a:lnTo>
                    <a:lnTo>
                      <a:pt x="149"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3" name="Freeform 6181"/>
              <p:cNvSpPr>
                <a:spLocks/>
              </p:cNvSpPr>
              <p:nvPr/>
            </p:nvSpPr>
            <p:spPr bwMode="auto">
              <a:xfrm>
                <a:off x="4918075" y="3043238"/>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4" name="Freeform 6182"/>
              <p:cNvSpPr>
                <a:spLocks/>
              </p:cNvSpPr>
              <p:nvPr/>
            </p:nvSpPr>
            <p:spPr bwMode="auto">
              <a:xfrm>
                <a:off x="4918075" y="3043238"/>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5" name="Freeform 6183"/>
              <p:cNvSpPr>
                <a:spLocks/>
              </p:cNvSpPr>
              <p:nvPr/>
            </p:nvSpPr>
            <p:spPr bwMode="auto">
              <a:xfrm>
                <a:off x="4684713" y="2898776"/>
                <a:ext cx="576263" cy="523875"/>
              </a:xfrm>
              <a:custGeom>
                <a:avLst/>
                <a:gdLst>
                  <a:gd name="T0" fmla="*/ 76 w 153"/>
                  <a:gd name="T1" fmla="*/ 0 h 139"/>
                  <a:gd name="T2" fmla="*/ 27 w 153"/>
                  <a:gd name="T3" fmla="*/ 20 h 139"/>
                  <a:gd name="T4" fmla="*/ 27 w 153"/>
                  <a:gd name="T5" fmla="*/ 118 h 139"/>
                  <a:gd name="T6" fmla="*/ 76 w 153"/>
                  <a:gd name="T7" fmla="*/ 139 h 139"/>
                  <a:gd name="T8" fmla="*/ 126 w 153"/>
                  <a:gd name="T9" fmla="*/ 118 h 139"/>
                  <a:gd name="T10" fmla="*/ 126 w 153"/>
                  <a:gd name="T11" fmla="*/ 20 h 139"/>
                  <a:gd name="T12" fmla="*/ 124 w 153"/>
                  <a:gd name="T13" fmla="*/ 22 h 139"/>
                  <a:gd name="T14" fmla="*/ 122 w 153"/>
                  <a:gd name="T15" fmla="*/ 23 h 139"/>
                  <a:gd name="T16" fmla="*/ 141 w 153"/>
                  <a:gd name="T17" fmla="*/ 69 h 139"/>
                  <a:gd name="T18" fmla="*/ 122 w 153"/>
                  <a:gd name="T19" fmla="*/ 115 h 139"/>
                  <a:gd name="T20" fmla="*/ 76 w 153"/>
                  <a:gd name="T21" fmla="*/ 134 h 139"/>
                  <a:gd name="T22" fmla="*/ 76 w 153"/>
                  <a:gd name="T23" fmla="*/ 134 h 139"/>
                  <a:gd name="T24" fmla="*/ 76 w 153"/>
                  <a:gd name="T25" fmla="*/ 134 h 139"/>
                  <a:gd name="T26" fmla="*/ 31 w 153"/>
                  <a:gd name="T27" fmla="*/ 115 h 139"/>
                  <a:gd name="T28" fmla="*/ 12 w 153"/>
                  <a:gd name="T29" fmla="*/ 69 h 139"/>
                  <a:gd name="T30" fmla="*/ 31 w 153"/>
                  <a:gd name="T31" fmla="*/ 23 h 139"/>
                  <a:gd name="T32" fmla="*/ 76 w 153"/>
                  <a:gd name="T33" fmla="*/ 4 h 139"/>
                  <a:gd name="T34" fmla="*/ 122 w 153"/>
                  <a:gd name="T35" fmla="*/ 23 h 139"/>
                  <a:gd name="T36" fmla="*/ 124 w 153"/>
                  <a:gd name="T37" fmla="*/ 22 h 139"/>
                  <a:gd name="T38" fmla="*/ 126 w 153"/>
                  <a:gd name="T39" fmla="*/ 20 h 139"/>
                  <a:gd name="T40" fmla="*/ 76 w 153"/>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39">
                    <a:moveTo>
                      <a:pt x="76" y="0"/>
                    </a:moveTo>
                    <a:cubicBezTo>
                      <a:pt x="59" y="0"/>
                      <a:pt x="41" y="6"/>
                      <a:pt x="27" y="20"/>
                    </a:cubicBezTo>
                    <a:cubicBezTo>
                      <a:pt x="0" y="47"/>
                      <a:pt x="0" y="91"/>
                      <a:pt x="27" y="118"/>
                    </a:cubicBezTo>
                    <a:cubicBezTo>
                      <a:pt x="41" y="132"/>
                      <a:pt x="59" y="139"/>
                      <a:pt x="76" y="139"/>
                    </a:cubicBezTo>
                    <a:cubicBezTo>
                      <a:pt x="94" y="139"/>
                      <a:pt x="112" y="132"/>
                      <a:pt x="126" y="118"/>
                    </a:cubicBezTo>
                    <a:cubicBezTo>
                      <a:pt x="153" y="91"/>
                      <a:pt x="153" y="47"/>
                      <a:pt x="126" y="20"/>
                    </a:cubicBezTo>
                    <a:cubicBezTo>
                      <a:pt x="124" y="22"/>
                      <a:pt x="124" y="22"/>
                      <a:pt x="124" y="22"/>
                    </a:cubicBezTo>
                    <a:cubicBezTo>
                      <a:pt x="122" y="23"/>
                      <a:pt x="122" y="23"/>
                      <a:pt x="122" y="23"/>
                    </a:cubicBezTo>
                    <a:cubicBezTo>
                      <a:pt x="135" y="36"/>
                      <a:pt x="141" y="53"/>
                      <a:pt x="141" y="69"/>
                    </a:cubicBezTo>
                    <a:cubicBezTo>
                      <a:pt x="141" y="86"/>
                      <a:pt x="135" y="102"/>
                      <a:pt x="122" y="115"/>
                    </a:cubicBezTo>
                    <a:cubicBezTo>
                      <a:pt x="110" y="128"/>
                      <a:pt x="93" y="134"/>
                      <a:pt x="76" y="134"/>
                    </a:cubicBezTo>
                    <a:cubicBezTo>
                      <a:pt x="76" y="134"/>
                      <a:pt x="76" y="134"/>
                      <a:pt x="76" y="134"/>
                    </a:cubicBezTo>
                    <a:cubicBezTo>
                      <a:pt x="76" y="134"/>
                      <a:pt x="76" y="134"/>
                      <a:pt x="76" y="134"/>
                    </a:cubicBezTo>
                    <a:cubicBezTo>
                      <a:pt x="60" y="134"/>
                      <a:pt x="43" y="128"/>
                      <a:pt x="31" y="115"/>
                    </a:cubicBezTo>
                    <a:cubicBezTo>
                      <a:pt x="18" y="102"/>
                      <a:pt x="12" y="86"/>
                      <a:pt x="12" y="69"/>
                    </a:cubicBezTo>
                    <a:cubicBezTo>
                      <a:pt x="12" y="52"/>
                      <a:pt x="18" y="36"/>
                      <a:pt x="31" y="23"/>
                    </a:cubicBezTo>
                    <a:cubicBezTo>
                      <a:pt x="43" y="11"/>
                      <a:pt x="60" y="4"/>
                      <a:pt x="76" y="4"/>
                    </a:cubicBezTo>
                    <a:cubicBezTo>
                      <a:pt x="93" y="4"/>
                      <a:pt x="110" y="11"/>
                      <a:pt x="122" y="23"/>
                    </a:cubicBezTo>
                    <a:cubicBezTo>
                      <a:pt x="124" y="22"/>
                      <a:pt x="124" y="22"/>
                      <a:pt x="124" y="22"/>
                    </a:cubicBezTo>
                    <a:cubicBezTo>
                      <a:pt x="126" y="20"/>
                      <a:pt x="126" y="20"/>
                      <a:pt x="126" y="20"/>
                    </a:cubicBezTo>
                    <a:cubicBezTo>
                      <a:pt x="112" y="6"/>
                      <a:pt x="94" y="0"/>
                      <a:pt x="7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6" name="Freeform 6184"/>
              <p:cNvSpPr>
                <a:spLocks/>
              </p:cNvSpPr>
              <p:nvPr/>
            </p:nvSpPr>
            <p:spPr bwMode="auto">
              <a:xfrm>
                <a:off x="4756150" y="2959101"/>
                <a:ext cx="433388" cy="400050"/>
              </a:xfrm>
              <a:custGeom>
                <a:avLst/>
                <a:gdLst>
                  <a:gd name="T0" fmla="*/ 57 w 115"/>
                  <a:gd name="T1" fmla="*/ 0 h 106"/>
                  <a:gd name="T2" fmla="*/ 20 w 115"/>
                  <a:gd name="T3" fmla="*/ 16 h 106"/>
                  <a:gd name="T4" fmla="*/ 20 w 115"/>
                  <a:gd name="T5" fmla="*/ 90 h 106"/>
                  <a:gd name="T6" fmla="*/ 57 w 115"/>
                  <a:gd name="T7" fmla="*/ 106 h 106"/>
                  <a:gd name="T8" fmla="*/ 95 w 115"/>
                  <a:gd name="T9" fmla="*/ 90 h 106"/>
                  <a:gd name="T10" fmla="*/ 95 w 115"/>
                  <a:gd name="T11" fmla="*/ 16 h 106"/>
                  <a:gd name="T12" fmla="*/ 93 w 115"/>
                  <a:gd name="T13" fmla="*/ 17 h 106"/>
                  <a:gd name="T14" fmla="*/ 91 w 115"/>
                  <a:gd name="T15" fmla="*/ 19 h 106"/>
                  <a:gd name="T16" fmla="*/ 105 w 115"/>
                  <a:gd name="T17" fmla="*/ 53 h 106"/>
                  <a:gd name="T18" fmla="*/ 91 w 115"/>
                  <a:gd name="T19" fmla="*/ 87 h 106"/>
                  <a:gd name="T20" fmla="*/ 57 w 115"/>
                  <a:gd name="T21" fmla="*/ 101 h 106"/>
                  <a:gd name="T22" fmla="*/ 57 w 115"/>
                  <a:gd name="T23" fmla="*/ 101 h 106"/>
                  <a:gd name="T24" fmla="*/ 57 w 115"/>
                  <a:gd name="T25" fmla="*/ 101 h 106"/>
                  <a:gd name="T26" fmla="*/ 23 w 115"/>
                  <a:gd name="T27" fmla="*/ 87 h 106"/>
                  <a:gd name="T28" fmla="*/ 9 w 115"/>
                  <a:gd name="T29" fmla="*/ 53 h 106"/>
                  <a:gd name="T30" fmla="*/ 23 w 115"/>
                  <a:gd name="T31" fmla="*/ 19 h 106"/>
                  <a:gd name="T32" fmla="*/ 57 w 115"/>
                  <a:gd name="T33" fmla="*/ 5 h 106"/>
                  <a:gd name="T34" fmla="*/ 91 w 115"/>
                  <a:gd name="T35" fmla="*/ 19 h 106"/>
                  <a:gd name="T36" fmla="*/ 93 w 115"/>
                  <a:gd name="T37" fmla="*/ 17 h 106"/>
                  <a:gd name="T38" fmla="*/ 95 w 115"/>
                  <a:gd name="T39" fmla="*/ 16 h 106"/>
                  <a:gd name="T40" fmla="*/ 57 w 115"/>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06">
                    <a:moveTo>
                      <a:pt x="57" y="0"/>
                    </a:moveTo>
                    <a:cubicBezTo>
                      <a:pt x="44" y="0"/>
                      <a:pt x="30" y="6"/>
                      <a:pt x="20" y="16"/>
                    </a:cubicBezTo>
                    <a:cubicBezTo>
                      <a:pt x="0" y="36"/>
                      <a:pt x="0" y="70"/>
                      <a:pt x="20" y="90"/>
                    </a:cubicBezTo>
                    <a:cubicBezTo>
                      <a:pt x="30" y="101"/>
                      <a:pt x="44" y="106"/>
                      <a:pt x="57" y="106"/>
                    </a:cubicBezTo>
                    <a:cubicBezTo>
                      <a:pt x="71" y="106"/>
                      <a:pt x="84" y="101"/>
                      <a:pt x="95" y="90"/>
                    </a:cubicBezTo>
                    <a:cubicBezTo>
                      <a:pt x="115" y="70"/>
                      <a:pt x="115" y="36"/>
                      <a:pt x="95" y="16"/>
                    </a:cubicBezTo>
                    <a:cubicBezTo>
                      <a:pt x="93" y="17"/>
                      <a:pt x="93" y="17"/>
                      <a:pt x="93" y="17"/>
                    </a:cubicBezTo>
                    <a:cubicBezTo>
                      <a:pt x="91" y="19"/>
                      <a:pt x="91" y="19"/>
                      <a:pt x="91" y="19"/>
                    </a:cubicBezTo>
                    <a:cubicBezTo>
                      <a:pt x="101" y="29"/>
                      <a:pt x="105" y="41"/>
                      <a:pt x="105" y="53"/>
                    </a:cubicBezTo>
                    <a:cubicBezTo>
                      <a:pt x="105" y="65"/>
                      <a:pt x="101" y="78"/>
                      <a:pt x="91" y="87"/>
                    </a:cubicBezTo>
                    <a:cubicBezTo>
                      <a:pt x="82" y="96"/>
                      <a:pt x="70" y="101"/>
                      <a:pt x="57" y="101"/>
                    </a:cubicBezTo>
                    <a:cubicBezTo>
                      <a:pt x="57" y="101"/>
                      <a:pt x="57" y="101"/>
                      <a:pt x="57" y="101"/>
                    </a:cubicBezTo>
                    <a:cubicBezTo>
                      <a:pt x="57" y="101"/>
                      <a:pt x="57" y="101"/>
                      <a:pt x="57" y="101"/>
                    </a:cubicBezTo>
                    <a:cubicBezTo>
                      <a:pt x="45" y="101"/>
                      <a:pt x="33" y="96"/>
                      <a:pt x="23" y="87"/>
                    </a:cubicBezTo>
                    <a:cubicBezTo>
                      <a:pt x="14" y="78"/>
                      <a:pt x="9" y="65"/>
                      <a:pt x="9" y="53"/>
                    </a:cubicBezTo>
                    <a:cubicBezTo>
                      <a:pt x="9" y="41"/>
                      <a:pt x="14" y="29"/>
                      <a:pt x="23" y="19"/>
                    </a:cubicBezTo>
                    <a:cubicBezTo>
                      <a:pt x="33" y="10"/>
                      <a:pt x="45" y="5"/>
                      <a:pt x="57" y="5"/>
                    </a:cubicBezTo>
                    <a:cubicBezTo>
                      <a:pt x="70" y="5"/>
                      <a:pt x="82" y="10"/>
                      <a:pt x="91" y="19"/>
                    </a:cubicBezTo>
                    <a:cubicBezTo>
                      <a:pt x="93" y="17"/>
                      <a:pt x="93" y="17"/>
                      <a:pt x="93" y="17"/>
                    </a:cubicBezTo>
                    <a:cubicBezTo>
                      <a:pt x="95" y="16"/>
                      <a:pt x="95" y="16"/>
                      <a:pt x="95" y="16"/>
                    </a:cubicBezTo>
                    <a:cubicBezTo>
                      <a:pt x="84" y="6"/>
                      <a:pt x="71" y="0"/>
                      <a:pt x="5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83" name="Group 182"/>
            <p:cNvGrpSpPr/>
            <p:nvPr/>
          </p:nvGrpSpPr>
          <p:grpSpPr>
            <a:xfrm>
              <a:off x="7183439" y="3085467"/>
              <a:ext cx="576263" cy="523875"/>
              <a:chOff x="7183439" y="3085467"/>
              <a:chExt cx="576263" cy="523875"/>
            </a:xfrm>
            <a:grpFill/>
          </p:grpSpPr>
          <p:sp>
            <p:nvSpPr>
              <p:cNvPr id="254" name="Freeform 6189"/>
              <p:cNvSpPr>
                <a:spLocks/>
              </p:cNvSpPr>
              <p:nvPr/>
            </p:nvSpPr>
            <p:spPr bwMode="auto">
              <a:xfrm>
                <a:off x="7183439" y="3085467"/>
                <a:ext cx="576263" cy="523875"/>
              </a:xfrm>
              <a:custGeom>
                <a:avLst/>
                <a:gdLst>
                  <a:gd name="T0" fmla="*/ 76 w 153"/>
                  <a:gd name="T1" fmla="*/ 0 h 139"/>
                  <a:gd name="T2" fmla="*/ 27 w 153"/>
                  <a:gd name="T3" fmla="*/ 21 h 139"/>
                  <a:gd name="T4" fmla="*/ 27 w 153"/>
                  <a:gd name="T5" fmla="*/ 119 h 139"/>
                  <a:gd name="T6" fmla="*/ 76 w 153"/>
                  <a:gd name="T7" fmla="*/ 139 h 139"/>
                  <a:gd name="T8" fmla="*/ 125 w 153"/>
                  <a:gd name="T9" fmla="*/ 119 h 139"/>
                  <a:gd name="T10" fmla="*/ 125 w 153"/>
                  <a:gd name="T11" fmla="*/ 21 h 139"/>
                  <a:gd name="T12" fmla="*/ 124 w 153"/>
                  <a:gd name="T13" fmla="*/ 22 h 139"/>
                  <a:gd name="T14" fmla="*/ 122 w 153"/>
                  <a:gd name="T15" fmla="*/ 24 h 139"/>
                  <a:gd name="T16" fmla="*/ 141 w 153"/>
                  <a:gd name="T17" fmla="*/ 70 h 139"/>
                  <a:gd name="T18" fmla="*/ 122 w 153"/>
                  <a:gd name="T19" fmla="*/ 116 h 139"/>
                  <a:gd name="T20" fmla="*/ 76 w 153"/>
                  <a:gd name="T21" fmla="*/ 135 h 139"/>
                  <a:gd name="T22" fmla="*/ 76 w 153"/>
                  <a:gd name="T23" fmla="*/ 135 h 139"/>
                  <a:gd name="T24" fmla="*/ 76 w 153"/>
                  <a:gd name="T25" fmla="*/ 135 h 139"/>
                  <a:gd name="T26" fmla="*/ 30 w 153"/>
                  <a:gd name="T27" fmla="*/ 116 h 139"/>
                  <a:gd name="T28" fmla="*/ 12 w 153"/>
                  <a:gd name="T29" fmla="*/ 70 h 139"/>
                  <a:gd name="T30" fmla="*/ 30 w 153"/>
                  <a:gd name="T31" fmla="*/ 24 h 139"/>
                  <a:gd name="T32" fmla="*/ 76 w 153"/>
                  <a:gd name="T33" fmla="*/ 5 h 139"/>
                  <a:gd name="T34" fmla="*/ 122 w 153"/>
                  <a:gd name="T35" fmla="*/ 24 h 139"/>
                  <a:gd name="T36" fmla="*/ 124 w 153"/>
                  <a:gd name="T37" fmla="*/ 22 h 139"/>
                  <a:gd name="T38" fmla="*/ 125 w 153"/>
                  <a:gd name="T39" fmla="*/ 21 h 139"/>
                  <a:gd name="T40" fmla="*/ 76 w 153"/>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39">
                    <a:moveTo>
                      <a:pt x="76" y="0"/>
                    </a:moveTo>
                    <a:cubicBezTo>
                      <a:pt x="59" y="0"/>
                      <a:pt x="41" y="7"/>
                      <a:pt x="27" y="21"/>
                    </a:cubicBezTo>
                    <a:cubicBezTo>
                      <a:pt x="0" y="48"/>
                      <a:pt x="0" y="92"/>
                      <a:pt x="27" y="119"/>
                    </a:cubicBezTo>
                    <a:cubicBezTo>
                      <a:pt x="41" y="133"/>
                      <a:pt x="59" y="139"/>
                      <a:pt x="76" y="139"/>
                    </a:cubicBezTo>
                    <a:cubicBezTo>
                      <a:pt x="94" y="139"/>
                      <a:pt x="112" y="133"/>
                      <a:pt x="125" y="119"/>
                    </a:cubicBezTo>
                    <a:cubicBezTo>
                      <a:pt x="153" y="92"/>
                      <a:pt x="153" y="48"/>
                      <a:pt x="125" y="21"/>
                    </a:cubicBezTo>
                    <a:cubicBezTo>
                      <a:pt x="124" y="22"/>
                      <a:pt x="124" y="22"/>
                      <a:pt x="124" y="22"/>
                    </a:cubicBezTo>
                    <a:cubicBezTo>
                      <a:pt x="122" y="24"/>
                      <a:pt x="122" y="24"/>
                      <a:pt x="122" y="24"/>
                    </a:cubicBezTo>
                    <a:cubicBezTo>
                      <a:pt x="135" y="37"/>
                      <a:pt x="141" y="53"/>
                      <a:pt x="141" y="70"/>
                    </a:cubicBezTo>
                    <a:cubicBezTo>
                      <a:pt x="141" y="86"/>
                      <a:pt x="135" y="103"/>
                      <a:pt x="122" y="116"/>
                    </a:cubicBezTo>
                    <a:cubicBezTo>
                      <a:pt x="110" y="128"/>
                      <a:pt x="93" y="135"/>
                      <a:pt x="76" y="135"/>
                    </a:cubicBezTo>
                    <a:cubicBezTo>
                      <a:pt x="76" y="135"/>
                      <a:pt x="76" y="135"/>
                      <a:pt x="76" y="135"/>
                    </a:cubicBezTo>
                    <a:cubicBezTo>
                      <a:pt x="76" y="135"/>
                      <a:pt x="76" y="135"/>
                      <a:pt x="76" y="135"/>
                    </a:cubicBezTo>
                    <a:cubicBezTo>
                      <a:pt x="60" y="135"/>
                      <a:pt x="43" y="128"/>
                      <a:pt x="30" y="116"/>
                    </a:cubicBezTo>
                    <a:cubicBezTo>
                      <a:pt x="18" y="103"/>
                      <a:pt x="11" y="86"/>
                      <a:pt x="12" y="70"/>
                    </a:cubicBezTo>
                    <a:cubicBezTo>
                      <a:pt x="11" y="53"/>
                      <a:pt x="18" y="37"/>
                      <a:pt x="30" y="24"/>
                    </a:cubicBezTo>
                    <a:cubicBezTo>
                      <a:pt x="43" y="11"/>
                      <a:pt x="60" y="5"/>
                      <a:pt x="76" y="5"/>
                    </a:cubicBezTo>
                    <a:cubicBezTo>
                      <a:pt x="93" y="5"/>
                      <a:pt x="109" y="11"/>
                      <a:pt x="122" y="24"/>
                    </a:cubicBezTo>
                    <a:cubicBezTo>
                      <a:pt x="124" y="22"/>
                      <a:pt x="124" y="22"/>
                      <a:pt x="124" y="22"/>
                    </a:cubicBezTo>
                    <a:cubicBezTo>
                      <a:pt x="125" y="21"/>
                      <a:pt x="125" y="21"/>
                      <a:pt x="125" y="21"/>
                    </a:cubicBezTo>
                    <a:cubicBezTo>
                      <a:pt x="112" y="7"/>
                      <a:pt x="94" y="0"/>
                      <a:pt x="7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255" name="Group 254"/>
              <p:cNvGrpSpPr/>
              <p:nvPr/>
            </p:nvGrpSpPr>
            <p:grpSpPr>
              <a:xfrm>
                <a:off x="7251701" y="3148967"/>
                <a:ext cx="436563" cy="400050"/>
                <a:chOff x="7191375" y="3189288"/>
                <a:chExt cx="436563" cy="400050"/>
              </a:xfrm>
              <a:grpFill/>
            </p:grpSpPr>
            <p:sp>
              <p:nvSpPr>
                <p:cNvPr id="256" name="Freeform 6185"/>
                <p:cNvSpPr>
                  <a:spLocks noEditPoints="1"/>
                </p:cNvSpPr>
                <p:nvPr/>
              </p:nvSpPr>
              <p:spPr bwMode="auto">
                <a:xfrm>
                  <a:off x="7285038" y="3265488"/>
                  <a:ext cx="238125" cy="236538"/>
                </a:xfrm>
                <a:custGeom>
                  <a:avLst/>
                  <a:gdLst>
                    <a:gd name="T0" fmla="*/ 45 w 150"/>
                    <a:gd name="T1" fmla="*/ 4 h 149"/>
                    <a:gd name="T2" fmla="*/ 45 w 150"/>
                    <a:gd name="T3" fmla="*/ 4 h 149"/>
                    <a:gd name="T4" fmla="*/ 50 w 150"/>
                    <a:gd name="T5" fmla="*/ 9 h 149"/>
                    <a:gd name="T6" fmla="*/ 48 w 150"/>
                    <a:gd name="T7" fmla="*/ 12 h 149"/>
                    <a:gd name="T8" fmla="*/ 138 w 150"/>
                    <a:gd name="T9" fmla="*/ 9 h 149"/>
                    <a:gd name="T10" fmla="*/ 138 w 150"/>
                    <a:gd name="T11" fmla="*/ 99 h 149"/>
                    <a:gd name="T12" fmla="*/ 119 w 150"/>
                    <a:gd name="T13" fmla="*/ 121 h 149"/>
                    <a:gd name="T14" fmla="*/ 119 w 150"/>
                    <a:gd name="T15" fmla="*/ 45 h 149"/>
                    <a:gd name="T16" fmla="*/ 29 w 150"/>
                    <a:gd name="T17" fmla="*/ 133 h 149"/>
                    <a:gd name="T18" fmla="*/ 15 w 150"/>
                    <a:gd name="T19" fmla="*/ 118 h 149"/>
                    <a:gd name="T20" fmla="*/ 105 w 150"/>
                    <a:gd name="T21" fmla="*/ 31 h 149"/>
                    <a:gd name="T22" fmla="*/ 29 w 150"/>
                    <a:gd name="T23" fmla="*/ 31 h 149"/>
                    <a:gd name="T24" fmla="*/ 48 w 150"/>
                    <a:gd name="T25" fmla="*/ 12 h 149"/>
                    <a:gd name="T26" fmla="*/ 45 w 150"/>
                    <a:gd name="T27" fmla="*/ 12 h 149"/>
                    <a:gd name="T28" fmla="*/ 45 w 150"/>
                    <a:gd name="T29" fmla="*/ 4 h 149"/>
                    <a:gd name="T30" fmla="*/ 150 w 150"/>
                    <a:gd name="T31" fmla="*/ 0 h 149"/>
                    <a:gd name="T32" fmla="*/ 43 w 150"/>
                    <a:gd name="T33" fmla="*/ 0 h 149"/>
                    <a:gd name="T34" fmla="*/ 43 w 150"/>
                    <a:gd name="T35" fmla="*/ 2 h 149"/>
                    <a:gd name="T36" fmla="*/ 3 w 150"/>
                    <a:gd name="T37" fmla="*/ 42 h 149"/>
                    <a:gd name="T38" fmla="*/ 76 w 150"/>
                    <a:gd name="T39" fmla="*/ 42 h 149"/>
                    <a:gd name="T40" fmla="*/ 0 w 150"/>
                    <a:gd name="T41" fmla="*/ 118 h 149"/>
                    <a:gd name="T42" fmla="*/ 31 w 150"/>
                    <a:gd name="T43" fmla="*/ 149 h 149"/>
                    <a:gd name="T44" fmla="*/ 107 w 150"/>
                    <a:gd name="T45" fmla="*/ 71 h 149"/>
                    <a:gd name="T46" fmla="*/ 107 w 150"/>
                    <a:gd name="T47" fmla="*/ 147 h 149"/>
                    <a:gd name="T48" fmla="*/ 150 w 150"/>
                    <a:gd name="T49" fmla="*/ 104 h 149"/>
                    <a:gd name="T50" fmla="*/ 150 w 150"/>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49">
                      <a:moveTo>
                        <a:pt x="45" y="4"/>
                      </a:moveTo>
                      <a:lnTo>
                        <a:pt x="45" y="4"/>
                      </a:lnTo>
                      <a:lnTo>
                        <a:pt x="50" y="9"/>
                      </a:lnTo>
                      <a:lnTo>
                        <a:pt x="48" y="12"/>
                      </a:lnTo>
                      <a:lnTo>
                        <a:pt x="138" y="9"/>
                      </a:lnTo>
                      <a:lnTo>
                        <a:pt x="138" y="99"/>
                      </a:lnTo>
                      <a:lnTo>
                        <a:pt x="119" y="121"/>
                      </a:lnTo>
                      <a:lnTo>
                        <a:pt x="119" y="45"/>
                      </a:lnTo>
                      <a:lnTo>
                        <a:pt x="29" y="133"/>
                      </a:lnTo>
                      <a:lnTo>
                        <a:pt x="15" y="118"/>
                      </a:lnTo>
                      <a:lnTo>
                        <a:pt x="105" y="31"/>
                      </a:lnTo>
                      <a:lnTo>
                        <a:pt x="29" y="31"/>
                      </a:lnTo>
                      <a:lnTo>
                        <a:pt x="48" y="12"/>
                      </a:lnTo>
                      <a:lnTo>
                        <a:pt x="45" y="12"/>
                      </a:lnTo>
                      <a:lnTo>
                        <a:pt x="45" y="4"/>
                      </a:lnTo>
                      <a:close/>
                      <a:moveTo>
                        <a:pt x="150" y="0"/>
                      </a:moveTo>
                      <a:lnTo>
                        <a:pt x="43" y="0"/>
                      </a:lnTo>
                      <a:lnTo>
                        <a:pt x="43" y="2"/>
                      </a:lnTo>
                      <a:lnTo>
                        <a:pt x="3" y="42"/>
                      </a:lnTo>
                      <a:lnTo>
                        <a:pt x="76" y="42"/>
                      </a:lnTo>
                      <a:lnTo>
                        <a:pt x="0" y="118"/>
                      </a:lnTo>
                      <a:lnTo>
                        <a:pt x="31" y="149"/>
                      </a:lnTo>
                      <a:lnTo>
                        <a:pt x="107" y="71"/>
                      </a:lnTo>
                      <a:lnTo>
                        <a:pt x="107" y="147"/>
                      </a:lnTo>
                      <a:lnTo>
                        <a:pt x="150" y="104"/>
                      </a:lnTo>
                      <a:lnTo>
                        <a:pt x="15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7" name="Freeform 6186"/>
                <p:cNvSpPr>
                  <a:spLocks noEditPoints="1"/>
                </p:cNvSpPr>
                <p:nvPr/>
              </p:nvSpPr>
              <p:spPr bwMode="auto">
                <a:xfrm>
                  <a:off x="7285038" y="3265488"/>
                  <a:ext cx="238125" cy="236538"/>
                </a:xfrm>
                <a:custGeom>
                  <a:avLst/>
                  <a:gdLst>
                    <a:gd name="T0" fmla="*/ 45 w 150"/>
                    <a:gd name="T1" fmla="*/ 4 h 149"/>
                    <a:gd name="T2" fmla="*/ 45 w 150"/>
                    <a:gd name="T3" fmla="*/ 4 h 149"/>
                    <a:gd name="T4" fmla="*/ 50 w 150"/>
                    <a:gd name="T5" fmla="*/ 9 h 149"/>
                    <a:gd name="T6" fmla="*/ 48 w 150"/>
                    <a:gd name="T7" fmla="*/ 12 h 149"/>
                    <a:gd name="T8" fmla="*/ 138 w 150"/>
                    <a:gd name="T9" fmla="*/ 9 h 149"/>
                    <a:gd name="T10" fmla="*/ 138 w 150"/>
                    <a:gd name="T11" fmla="*/ 99 h 149"/>
                    <a:gd name="T12" fmla="*/ 119 w 150"/>
                    <a:gd name="T13" fmla="*/ 121 h 149"/>
                    <a:gd name="T14" fmla="*/ 119 w 150"/>
                    <a:gd name="T15" fmla="*/ 45 h 149"/>
                    <a:gd name="T16" fmla="*/ 29 w 150"/>
                    <a:gd name="T17" fmla="*/ 133 h 149"/>
                    <a:gd name="T18" fmla="*/ 15 w 150"/>
                    <a:gd name="T19" fmla="*/ 118 h 149"/>
                    <a:gd name="T20" fmla="*/ 105 w 150"/>
                    <a:gd name="T21" fmla="*/ 31 h 149"/>
                    <a:gd name="T22" fmla="*/ 29 w 150"/>
                    <a:gd name="T23" fmla="*/ 31 h 149"/>
                    <a:gd name="T24" fmla="*/ 48 w 150"/>
                    <a:gd name="T25" fmla="*/ 12 h 149"/>
                    <a:gd name="T26" fmla="*/ 45 w 150"/>
                    <a:gd name="T27" fmla="*/ 12 h 149"/>
                    <a:gd name="T28" fmla="*/ 45 w 150"/>
                    <a:gd name="T29" fmla="*/ 4 h 149"/>
                    <a:gd name="T30" fmla="*/ 150 w 150"/>
                    <a:gd name="T31" fmla="*/ 0 h 149"/>
                    <a:gd name="T32" fmla="*/ 43 w 150"/>
                    <a:gd name="T33" fmla="*/ 0 h 149"/>
                    <a:gd name="T34" fmla="*/ 43 w 150"/>
                    <a:gd name="T35" fmla="*/ 2 h 149"/>
                    <a:gd name="T36" fmla="*/ 3 w 150"/>
                    <a:gd name="T37" fmla="*/ 42 h 149"/>
                    <a:gd name="T38" fmla="*/ 76 w 150"/>
                    <a:gd name="T39" fmla="*/ 42 h 149"/>
                    <a:gd name="T40" fmla="*/ 0 w 150"/>
                    <a:gd name="T41" fmla="*/ 118 h 149"/>
                    <a:gd name="T42" fmla="*/ 31 w 150"/>
                    <a:gd name="T43" fmla="*/ 149 h 149"/>
                    <a:gd name="T44" fmla="*/ 107 w 150"/>
                    <a:gd name="T45" fmla="*/ 71 h 149"/>
                    <a:gd name="T46" fmla="*/ 107 w 150"/>
                    <a:gd name="T47" fmla="*/ 147 h 149"/>
                    <a:gd name="T48" fmla="*/ 150 w 150"/>
                    <a:gd name="T49" fmla="*/ 104 h 149"/>
                    <a:gd name="T50" fmla="*/ 150 w 150"/>
                    <a:gd name="T5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49">
                      <a:moveTo>
                        <a:pt x="45" y="4"/>
                      </a:moveTo>
                      <a:lnTo>
                        <a:pt x="45" y="4"/>
                      </a:lnTo>
                      <a:lnTo>
                        <a:pt x="50" y="9"/>
                      </a:lnTo>
                      <a:lnTo>
                        <a:pt x="48" y="12"/>
                      </a:lnTo>
                      <a:lnTo>
                        <a:pt x="138" y="9"/>
                      </a:lnTo>
                      <a:lnTo>
                        <a:pt x="138" y="99"/>
                      </a:lnTo>
                      <a:lnTo>
                        <a:pt x="119" y="121"/>
                      </a:lnTo>
                      <a:lnTo>
                        <a:pt x="119" y="45"/>
                      </a:lnTo>
                      <a:lnTo>
                        <a:pt x="29" y="133"/>
                      </a:lnTo>
                      <a:lnTo>
                        <a:pt x="15" y="118"/>
                      </a:lnTo>
                      <a:lnTo>
                        <a:pt x="105" y="31"/>
                      </a:lnTo>
                      <a:lnTo>
                        <a:pt x="29" y="31"/>
                      </a:lnTo>
                      <a:lnTo>
                        <a:pt x="48" y="12"/>
                      </a:lnTo>
                      <a:lnTo>
                        <a:pt x="45" y="12"/>
                      </a:lnTo>
                      <a:lnTo>
                        <a:pt x="45" y="4"/>
                      </a:lnTo>
                      <a:moveTo>
                        <a:pt x="150" y="0"/>
                      </a:moveTo>
                      <a:lnTo>
                        <a:pt x="43" y="0"/>
                      </a:lnTo>
                      <a:lnTo>
                        <a:pt x="43" y="2"/>
                      </a:lnTo>
                      <a:lnTo>
                        <a:pt x="3" y="42"/>
                      </a:lnTo>
                      <a:lnTo>
                        <a:pt x="76" y="42"/>
                      </a:lnTo>
                      <a:lnTo>
                        <a:pt x="0" y="118"/>
                      </a:lnTo>
                      <a:lnTo>
                        <a:pt x="31" y="149"/>
                      </a:lnTo>
                      <a:lnTo>
                        <a:pt x="107" y="71"/>
                      </a:lnTo>
                      <a:lnTo>
                        <a:pt x="107" y="147"/>
                      </a:lnTo>
                      <a:lnTo>
                        <a:pt x="150" y="104"/>
                      </a:lnTo>
                      <a:lnTo>
                        <a:pt x="15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8" name="Freeform 6187"/>
                <p:cNvSpPr>
                  <a:spLocks/>
                </p:cNvSpPr>
                <p:nvPr/>
              </p:nvSpPr>
              <p:spPr bwMode="auto">
                <a:xfrm>
                  <a:off x="7356475" y="3271838"/>
                  <a:ext cx="7938" cy="12700"/>
                </a:xfrm>
                <a:custGeom>
                  <a:avLst/>
                  <a:gdLst>
                    <a:gd name="T0" fmla="*/ 0 w 5"/>
                    <a:gd name="T1" fmla="*/ 0 h 8"/>
                    <a:gd name="T2" fmla="*/ 0 w 5"/>
                    <a:gd name="T3" fmla="*/ 0 h 8"/>
                    <a:gd name="T4" fmla="*/ 0 w 5"/>
                    <a:gd name="T5" fmla="*/ 8 h 8"/>
                    <a:gd name="T6" fmla="*/ 3 w 5"/>
                    <a:gd name="T7" fmla="*/ 8 h 8"/>
                    <a:gd name="T8" fmla="*/ 5 w 5"/>
                    <a:gd name="T9" fmla="*/ 5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0" y="0"/>
                      </a:lnTo>
                      <a:lnTo>
                        <a:pt x="0" y="8"/>
                      </a:lnTo>
                      <a:lnTo>
                        <a:pt x="3" y="8"/>
                      </a:lnTo>
                      <a:lnTo>
                        <a:pt x="5" y="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9" name="Freeform 6188"/>
                <p:cNvSpPr>
                  <a:spLocks/>
                </p:cNvSpPr>
                <p:nvPr/>
              </p:nvSpPr>
              <p:spPr bwMode="auto">
                <a:xfrm>
                  <a:off x="7356475" y="3271838"/>
                  <a:ext cx="7938" cy="12700"/>
                </a:xfrm>
                <a:custGeom>
                  <a:avLst/>
                  <a:gdLst>
                    <a:gd name="T0" fmla="*/ 0 w 5"/>
                    <a:gd name="T1" fmla="*/ 0 h 8"/>
                    <a:gd name="T2" fmla="*/ 0 w 5"/>
                    <a:gd name="T3" fmla="*/ 0 h 8"/>
                    <a:gd name="T4" fmla="*/ 0 w 5"/>
                    <a:gd name="T5" fmla="*/ 8 h 8"/>
                    <a:gd name="T6" fmla="*/ 3 w 5"/>
                    <a:gd name="T7" fmla="*/ 8 h 8"/>
                    <a:gd name="T8" fmla="*/ 5 w 5"/>
                    <a:gd name="T9" fmla="*/ 5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0" y="0"/>
                      </a:lnTo>
                      <a:lnTo>
                        <a:pt x="0" y="8"/>
                      </a:lnTo>
                      <a:lnTo>
                        <a:pt x="3" y="8"/>
                      </a:lnTo>
                      <a:lnTo>
                        <a:pt x="5" y="5"/>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60" name="Freeform 6190"/>
                <p:cNvSpPr>
                  <a:spLocks/>
                </p:cNvSpPr>
                <p:nvPr/>
              </p:nvSpPr>
              <p:spPr bwMode="auto">
                <a:xfrm>
                  <a:off x="7191375" y="3189288"/>
                  <a:ext cx="436563" cy="400050"/>
                </a:xfrm>
                <a:custGeom>
                  <a:avLst/>
                  <a:gdLst>
                    <a:gd name="T0" fmla="*/ 58 w 116"/>
                    <a:gd name="T1" fmla="*/ 0 h 106"/>
                    <a:gd name="T2" fmla="*/ 21 w 116"/>
                    <a:gd name="T3" fmla="*/ 16 h 106"/>
                    <a:gd name="T4" fmla="*/ 21 w 116"/>
                    <a:gd name="T5" fmla="*/ 90 h 106"/>
                    <a:gd name="T6" fmla="*/ 58 w 116"/>
                    <a:gd name="T7" fmla="*/ 106 h 106"/>
                    <a:gd name="T8" fmla="*/ 96 w 116"/>
                    <a:gd name="T9" fmla="*/ 90 h 106"/>
                    <a:gd name="T10" fmla="*/ 96 w 116"/>
                    <a:gd name="T11" fmla="*/ 16 h 106"/>
                    <a:gd name="T12" fmla="*/ 94 w 116"/>
                    <a:gd name="T13" fmla="*/ 17 h 106"/>
                    <a:gd name="T14" fmla="*/ 92 w 116"/>
                    <a:gd name="T15" fmla="*/ 19 h 106"/>
                    <a:gd name="T16" fmla="*/ 106 w 116"/>
                    <a:gd name="T17" fmla="*/ 53 h 106"/>
                    <a:gd name="T18" fmla="*/ 92 w 116"/>
                    <a:gd name="T19" fmla="*/ 87 h 106"/>
                    <a:gd name="T20" fmla="*/ 58 w 116"/>
                    <a:gd name="T21" fmla="*/ 101 h 106"/>
                    <a:gd name="T22" fmla="*/ 58 w 116"/>
                    <a:gd name="T23" fmla="*/ 101 h 106"/>
                    <a:gd name="T24" fmla="*/ 58 w 116"/>
                    <a:gd name="T25" fmla="*/ 101 h 106"/>
                    <a:gd name="T26" fmla="*/ 24 w 116"/>
                    <a:gd name="T27" fmla="*/ 87 h 106"/>
                    <a:gd name="T28" fmla="*/ 10 w 116"/>
                    <a:gd name="T29" fmla="*/ 53 h 106"/>
                    <a:gd name="T30" fmla="*/ 24 w 116"/>
                    <a:gd name="T31" fmla="*/ 19 h 106"/>
                    <a:gd name="T32" fmla="*/ 58 w 116"/>
                    <a:gd name="T33" fmla="*/ 5 h 106"/>
                    <a:gd name="T34" fmla="*/ 92 w 116"/>
                    <a:gd name="T35" fmla="*/ 19 h 106"/>
                    <a:gd name="T36" fmla="*/ 94 w 116"/>
                    <a:gd name="T37" fmla="*/ 17 h 106"/>
                    <a:gd name="T38" fmla="*/ 96 w 116"/>
                    <a:gd name="T39" fmla="*/ 16 h 106"/>
                    <a:gd name="T40" fmla="*/ 58 w 11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6">
                      <a:moveTo>
                        <a:pt x="58" y="0"/>
                      </a:moveTo>
                      <a:cubicBezTo>
                        <a:pt x="45" y="0"/>
                        <a:pt x="31" y="5"/>
                        <a:pt x="21" y="16"/>
                      </a:cubicBezTo>
                      <a:cubicBezTo>
                        <a:pt x="0" y="36"/>
                        <a:pt x="0" y="70"/>
                        <a:pt x="21" y="90"/>
                      </a:cubicBezTo>
                      <a:cubicBezTo>
                        <a:pt x="31" y="100"/>
                        <a:pt x="45" y="106"/>
                        <a:pt x="58" y="106"/>
                      </a:cubicBezTo>
                      <a:cubicBezTo>
                        <a:pt x="72" y="106"/>
                        <a:pt x="85" y="100"/>
                        <a:pt x="96" y="90"/>
                      </a:cubicBezTo>
                      <a:cubicBezTo>
                        <a:pt x="116" y="69"/>
                        <a:pt x="116" y="36"/>
                        <a:pt x="96" y="16"/>
                      </a:cubicBezTo>
                      <a:cubicBezTo>
                        <a:pt x="94" y="17"/>
                        <a:pt x="94" y="17"/>
                        <a:pt x="94" y="17"/>
                      </a:cubicBezTo>
                      <a:cubicBezTo>
                        <a:pt x="92" y="19"/>
                        <a:pt x="92" y="19"/>
                        <a:pt x="92" y="19"/>
                      </a:cubicBezTo>
                      <a:cubicBezTo>
                        <a:pt x="102" y="28"/>
                        <a:pt x="106" y="41"/>
                        <a:pt x="106" y="53"/>
                      </a:cubicBezTo>
                      <a:cubicBezTo>
                        <a:pt x="106" y="65"/>
                        <a:pt x="102" y="77"/>
                        <a:pt x="92" y="87"/>
                      </a:cubicBezTo>
                      <a:cubicBezTo>
                        <a:pt x="83" y="96"/>
                        <a:pt x="71" y="101"/>
                        <a:pt x="58" y="101"/>
                      </a:cubicBezTo>
                      <a:cubicBezTo>
                        <a:pt x="58" y="101"/>
                        <a:pt x="58" y="101"/>
                        <a:pt x="58" y="101"/>
                      </a:cubicBezTo>
                      <a:cubicBezTo>
                        <a:pt x="58" y="101"/>
                        <a:pt x="58" y="101"/>
                        <a:pt x="58" y="101"/>
                      </a:cubicBezTo>
                      <a:cubicBezTo>
                        <a:pt x="46" y="101"/>
                        <a:pt x="34" y="96"/>
                        <a:pt x="24" y="87"/>
                      </a:cubicBezTo>
                      <a:cubicBezTo>
                        <a:pt x="15" y="77"/>
                        <a:pt x="10" y="65"/>
                        <a:pt x="10" y="53"/>
                      </a:cubicBezTo>
                      <a:cubicBezTo>
                        <a:pt x="10" y="41"/>
                        <a:pt x="15" y="28"/>
                        <a:pt x="24" y="19"/>
                      </a:cubicBezTo>
                      <a:cubicBezTo>
                        <a:pt x="34" y="9"/>
                        <a:pt x="46" y="5"/>
                        <a:pt x="58" y="5"/>
                      </a:cubicBezTo>
                      <a:cubicBezTo>
                        <a:pt x="71" y="5"/>
                        <a:pt x="83" y="9"/>
                        <a:pt x="92" y="19"/>
                      </a:cubicBezTo>
                      <a:cubicBezTo>
                        <a:pt x="94" y="17"/>
                        <a:pt x="94" y="17"/>
                        <a:pt x="94" y="17"/>
                      </a:cubicBezTo>
                      <a:cubicBezTo>
                        <a:pt x="96" y="16"/>
                        <a:pt x="96" y="16"/>
                        <a:pt x="96" y="16"/>
                      </a:cubicBezTo>
                      <a:cubicBezTo>
                        <a:pt x="85" y="5"/>
                        <a:pt x="72" y="0"/>
                        <a:pt x="5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sp>
          <p:nvSpPr>
            <p:cNvPr id="184" name="Freeform 6191"/>
            <p:cNvSpPr>
              <a:spLocks noEditPoints="1"/>
            </p:cNvSpPr>
            <p:nvPr/>
          </p:nvSpPr>
          <p:spPr bwMode="auto">
            <a:xfrm>
              <a:off x="5640388" y="3224213"/>
              <a:ext cx="293688" cy="293688"/>
            </a:xfrm>
            <a:custGeom>
              <a:avLst/>
              <a:gdLst>
                <a:gd name="T0" fmla="*/ 57 w 185"/>
                <a:gd name="T1" fmla="*/ 7 h 185"/>
                <a:gd name="T2" fmla="*/ 57 w 185"/>
                <a:gd name="T3" fmla="*/ 7 h 185"/>
                <a:gd name="T4" fmla="*/ 62 w 185"/>
                <a:gd name="T5" fmla="*/ 11 h 185"/>
                <a:gd name="T6" fmla="*/ 59 w 185"/>
                <a:gd name="T7" fmla="*/ 14 h 185"/>
                <a:gd name="T8" fmla="*/ 171 w 185"/>
                <a:gd name="T9" fmla="*/ 14 h 185"/>
                <a:gd name="T10" fmla="*/ 171 w 185"/>
                <a:gd name="T11" fmla="*/ 123 h 185"/>
                <a:gd name="T12" fmla="*/ 147 w 185"/>
                <a:gd name="T13" fmla="*/ 149 h 185"/>
                <a:gd name="T14" fmla="*/ 147 w 185"/>
                <a:gd name="T15" fmla="*/ 57 h 185"/>
                <a:gd name="T16" fmla="*/ 38 w 185"/>
                <a:gd name="T17" fmla="*/ 166 h 185"/>
                <a:gd name="T18" fmla="*/ 19 w 185"/>
                <a:gd name="T19" fmla="*/ 147 h 185"/>
                <a:gd name="T20" fmla="*/ 128 w 185"/>
                <a:gd name="T21" fmla="*/ 38 h 185"/>
                <a:gd name="T22" fmla="*/ 36 w 185"/>
                <a:gd name="T23" fmla="*/ 38 h 185"/>
                <a:gd name="T24" fmla="*/ 59 w 185"/>
                <a:gd name="T25" fmla="*/ 14 h 185"/>
                <a:gd name="T26" fmla="*/ 57 w 185"/>
                <a:gd name="T27" fmla="*/ 14 h 185"/>
                <a:gd name="T28" fmla="*/ 57 w 185"/>
                <a:gd name="T29" fmla="*/ 7 h 185"/>
                <a:gd name="T30" fmla="*/ 185 w 185"/>
                <a:gd name="T31" fmla="*/ 0 h 185"/>
                <a:gd name="T32" fmla="*/ 55 w 185"/>
                <a:gd name="T33" fmla="*/ 0 h 185"/>
                <a:gd name="T34" fmla="*/ 52 w 185"/>
                <a:gd name="T35" fmla="*/ 2 h 185"/>
                <a:gd name="T36" fmla="*/ 2 w 185"/>
                <a:gd name="T37" fmla="*/ 52 h 185"/>
                <a:gd name="T38" fmla="*/ 95 w 185"/>
                <a:gd name="T39" fmla="*/ 52 h 185"/>
                <a:gd name="T40" fmla="*/ 0 w 185"/>
                <a:gd name="T41" fmla="*/ 147 h 185"/>
                <a:gd name="T42" fmla="*/ 38 w 185"/>
                <a:gd name="T43" fmla="*/ 185 h 185"/>
                <a:gd name="T44" fmla="*/ 133 w 185"/>
                <a:gd name="T45" fmla="*/ 90 h 185"/>
                <a:gd name="T46" fmla="*/ 133 w 185"/>
                <a:gd name="T47" fmla="*/ 182 h 185"/>
                <a:gd name="T48" fmla="*/ 185 w 185"/>
                <a:gd name="T49" fmla="*/ 130 h 185"/>
                <a:gd name="T50" fmla="*/ 185 w 185"/>
                <a:gd name="T5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5">
                  <a:moveTo>
                    <a:pt x="57" y="7"/>
                  </a:moveTo>
                  <a:lnTo>
                    <a:pt x="57" y="7"/>
                  </a:lnTo>
                  <a:lnTo>
                    <a:pt x="62" y="11"/>
                  </a:lnTo>
                  <a:lnTo>
                    <a:pt x="59" y="14"/>
                  </a:lnTo>
                  <a:lnTo>
                    <a:pt x="171" y="14"/>
                  </a:lnTo>
                  <a:lnTo>
                    <a:pt x="171" y="123"/>
                  </a:lnTo>
                  <a:lnTo>
                    <a:pt x="147" y="149"/>
                  </a:lnTo>
                  <a:lnTo>
                    <a:pt x="147" y="57"/>
                  </a:lnTo>
                  <a:lnTo>
                    <a:pt x="38" y="166"/>
                  </a:lnTo>
                  <a:lnTo>
                    <a:pt x="19" y="147"/>
                  </a:lnTo>
                  <a:lnTo>
                    <a:pt x="128" y="38"/>
                  </a:lnTo>
                  <a:lnTo>
                    <a:pt x="36" y="38"/>
                  </a:lnTo>
                  <a:lnTo>
                    <a:pt x="59" y="14"/>
                  </a:lnTo>
                  <a:lnTo>
                    <a:pt x="57" y="14"/>
                  </a:lnTo>
                  <a:lnTo>
                    <a:pt x="57" y="7"/>
                  </a:lnTo>
                  <a:close/>
                  <a:moveTo>
                    <a:pt x="185" y="0"/>
                  </a:moveTo>
                  <a:lnTo>
                    <a:pt x="55" y="0"/>
                  </a:lnTo>
                  <a:lnTo>
                    <a:pt x="52" y="2"/>
                  </a:lnTo>
                  <a:lnTo>
                    <a:pt x="2" y="52"/>
                  </a:lnTo>
                  <a:lnTo>
                    <a:pt x="95" y="52"/>
                  </a:lnTo>
                  <a:lnTo>
                    <a:pt x="0" y="147"/>
                  </a:lnTo>
                  <a:lnTo>
                    <a:pt x="38" y="185"/>
                  </a:lnTo>
                  <a:lnTo>
                    <a:pt x="133" y="90"/>
                  </a:lnTo>
                  <a:lnTo>
                    <a:pt x="133" y="182"/>
                  </a:lnTo>
                  <a:lnTo>
                    <a:pt x="185" y="130"/>
                  </a:lnTo>
                  <a:lnTo>
                    <a:pt x="18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5" name="Freeform 6192"/>
            <p:cNvSpPr>
              <a:spLocks noEditPoints="1"/>
            </p:cNvSpPr>
            <p:nvPr/>
          </p:nvSpPr>
          <p:spPr bwMode="auto">
            <a:xfrm>
              <a:off x="5640388" y="3224213"/>
              <a:ext cx="293688" cy="293688"/>
            </a:xfrm>
            <a:custGeom>
              <a:avLst/>
              <a:gdLst>
                <a:gd name="T0" fmla="*/ 57 w 185"/>
                <a:gd name="T1" fmla="*/ 7 h 185"/>
                <a:gd name="T2" fmla="*/ 57 w 185"/>
                <a:gd name="T3" fmla="*/ 7 h 185"/>
                <a:gd name="T4" fmla="*/ 62 w 185"/>
                <a:gd name="T5" fmla="*/ 11 h 185"/>
                <a:gd name="T6" fmla="*/ 59 w 185"/>
                <a:gd name="T7" fmla="*/ 14 h 185"/>
                <a:gd name="T8" fmla="*/ 171 w 185"/>
                <a:gd name="T9" fmla="*/ 14 h 185"/>
                <a:gd name="T10" fmla="*/ 171 w 185"/>
                <a:gd name="T11" fmla="*/ 123 h 185"/>
                <a:gd name="T12" fmla="*/ 147 w 185"/>
                <a:gd name="T13" fmla="*/ 149 h 185"/>
                <a:gd name="T14" fmla="*/ 147 w 185"/>
                <a:gd name="T15" fmla="*/ 57 h 185"/>
                <a:gd name="T16" fmla="*/ 38 w 185"/>
                <a:gd name="T17" fmla="*/ 166 h 185"/>
                <a:gd name="T18" fmla="*/ 19 w 185"/>
                <a:gd name="T19" fmla="*/ 147 h 185"/>
                <a:gd name="T20" fmla="*/ 128 w 185"/>
                <a:gd name="T21" fmla="*/ 38 h 185"/>
                <a:gd name="T22" fmla="*/ 36 w 185"/>
                <a:gd name="T23" fmla="*/ 38 h 185"/>
                <a:gd name="T24" fmla="*/ 59 w 185"/>
                <a:gd name="T25" fmla="*/ 14 h 185"/>
                <a:gd name="T26" fmla="*/ 57 w 185"/>
                <a:gd name="T27" fmla="*/ 14 h 185"/>
                <a:gd name="T28" fmla="*/ 57 w 185"/>
                <a:gd name="T29" fmla="*/ 7 h 185"/>
                <a:gd name="T30" fmla="*/ 185 w 185"/>
                <a:gd name="T31" fmla="*/ 0 h 185"/>
                <a:gd name="T32" fmla="*/ 55 w 185"/>
                <a:gd name="T33" fmla="*/ 0 h 185"/>
                <a:gd name="T34" fmla="*/ 52 w 185"/>
                <a:gd name="T35" fmla="*/ 2 h 185"/>
                <a:gd name="T36" fmla="*/ 2 w 185"/>
                <a:gd name="T37" fmla="*/ 52 h 185"/>
                <a:gd name="T38" fmla="*/ 95 w 185"/>
                <a:gd name="T39" fmla="*/ 52 h 185"/>
                <a:gd name="T40" fmla="*/ 0 w 185"/>
                <a:gd name="T41" fmla="*/ 147 h 185"/>
                <a:gd name="T42" fmla="*/ 38 w 185"/>
                <a:gd name="T43" fmla="*/ 185 h 185"/>
                <a:gd name="T44" fmla="*/ 133 w 185"/>
                <a:gd name="T45" fmla="*/ 90 h 185"/>
                <a:gd name="T46" fmla="*/ 133 w 185"/>
                <a:gd name="T47" fmla="*/ 182 h 185"/>
                <a:gd name="T48" fmla="*/ 185 w 185"/>
                <a:gd name="T49" fmla="*/ 130 h 185"/>
                <a:gd name="T50" fmla="*/ 185 w 185"/>
                <a:gd name="T5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5">
                  <a:moveTo>
                    <a:pt x="57" y="7"/>
                  </a:moveTo>
                  <a:lnTo>
                    <a:pt x="57" y="7"/>
                  </a:lnTo>
                  <a:lnTo>
                    <a:pt x="62" y="11"/>
                  </a:lnTo>
                  <a:lnTo>
                    <a:pt x="59" y="14"/>
                  </a:lnTo>
                  <a:lnTo>
                    <a:pt x="171" y="14"/>
                  </a:lnTo>
                  <a:lnTo>
                    <a:pt x="171" y="123"/>
                  </a:lnTo>
                  <a:lnTo>
                    <a:pt x="147" y="149"/>
                  </a:lnTo>
                  <a:lnTo>
                    <a:pt x="147" y="57"/>
                  </a:lnTo>
                  <a:lnTo>
                    <a:pt x="38" y="166"/>
                  </a:lnTo>
                  <a:lnTo>
                    <a:pt x="19" y="147"/>
                  </a:lnTo>
                  <a:lnTo>
                    <a:pt x="128" y="38"/>
                  </a:lnTo>
                  <a:lnTo>
                    <a:pt x="36" y="38"/>
                  </a:lnTo>
                  <a:lnTo>
                    <a:pt x="59" y="14"/>
                  </a:lnTo>
                  <a:lnTo>
                    <a:pt x="57" y="14"/>
                  </a:lnTo>
                  <a:lnTo>
                    <a:pt x="57" y="7"/>
                  </a:lnTo>
                  <a:moveTo>
                    <a:pt x="185" y="0"/>
                  </a:moveTo>
                  <a:lnTo>
                    <a:pt x="55" y="0"/>
                  </a:lnTo>
                  <a:lnTo>
                    <a:pt x="52" y="2"/>
                  </a:lnTo>
                  <a:lnTo>
                    <a:pt x="2" y="52"/>
                  </a:lnTo>
                  <a:lnTo>
                    <a:pt x="95" y="52"/>
                  </a:lnTo>
                  <a:lnTo>
                    <a:pt x="0" y="147"/>
                  </a:lnTo>
                  <a:lnTo>
                    <a:pt x="38" y="185"/>
                  </a:lnTo>
                  <a:lnTo>
                    <a:pt x="133" y="90"/>
                  </a:lnTo>
                  <a:lnTo>
                    <a:pt x="133" y="182"/>
                  </a:lnTo>
                  <a:lnTo>
                    <a:pt x="185" y="130"/>
                  </a:lnTo>
                  <a:lnTo>
                    <a:pt x="185"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6" name="Freeform 6193"/>
            <p:cNvSpPr>
              <a:spLocks/>
            </p:cNvSpPr>
            <p:nvPr/>
          </p:nvSpPr>
          <p:spPr bwMode="auto">
            <a:xfrm>
              <a:off x="5730875" y="3235326"/>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7" name="Freeform 6194"/>
            <p:cNvSpPr>
              <a:spLocks/>
            </p:cNvSpPr>
            <p:nvPr/>
          </p:nvSpPr>
          <p:spPr bwMode="auto">
            <a:xfrm>
              <a:off x="5730875" y="3235326"/>
              <a:ext cx="7938" cy="11113"/>
            </a:xfrm>
            <a:custGeom>
              <a:avLst/>
              <a:gdLst>
                <a:gd name="T0" fmla="*/ 0 w 5"/>
                <a:gd name="T1" fmla="*/ 0 h 7"/>
                <a:gd name="T2" fmla="*/ 0 w 5"/>
                <a:gd name="T3" fmla="*/ 0 h 7"/>
                <a:gd name="T4" fmla="*/ 0 w 5"/>
                <a:gd name="T5" fmla="*/ 7 h 7"/>
                <a:gd name="T6" fmla="*/ 2 w 5"/>
                <a:gd name="T7" fmla="*/ 7 h 7"/>
                <a:gd name="T8" fmla="*/ 5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lnTo>
                    <a:pt x="0" y="0"/>
                  </a:lnTo>
                  <a:lnTo>
                    <a:pt x="0" y="7"/>
                  </a:lnTo>
                  <a:lnTo>
                    <a:pt x="2" y="7"/>
                  </a:lnTo>
                  <a:lnTo>
                    <a:pt x="5" y="4"/>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8" name="Freeform 6196"/>
            <p:cNvSpPr>
              <a:spLocks/>
            </p:cNvSpPr>
            <p:nvPr/>
          </p:nvSpPr>
          <p:spPr bwMode="auto">
            <a:xfrm>
              <a:off x="5527675" y="3133726"/>
              <a:ext cx="538163" cy="488950"/>
            </a:xfrm>
            <a:custGeom>
              <a:avLst/>
              <a:gdLst>
                <a:gd name="T0" fmla="*/ 71 w 143"/>
                <a:gd name="T1" fmla="*/ 0 h 130"/>
                <a:gd name="T2" fmla="*/ 26 w 143"/>
                <a:gd name="T3" fmla="*/ 19 h 130"/>
                <a:gd name="T4" fmla="*/ 26 w 143"/>
                <a:gd name="T5" fmla="*/ 111 h 130"/>
                <a:gd name="T6" fmla="*/ 71 w 143"/>
                <a:gd name="T7" fmla="*/ 130 h 130"/>
                <a:gd name="T8" fmla="*/ 117 w 143"/>
                <a:gd name="T9" fmla="*/ 111 h 130"/>
                <a:gd name="T10" fmla="*/ 117 w 143"/>
                <a:gd name="T11" fmla="*/ 19 h 130"/>
                <a:gd name="T12" fmla="*/ 115 w 143"/>
                <a:gd name="T13" fmla="*/ 21 h 130"/>
                <a:gd name="T14" fmla="*/ 113 w 143"/>
                <a:gd name="T15" fmla="*/ 23 h 130"/>
                <a:gd name="T16" fmla="*/ 130 w 143"/>
                <a:gd name="T17" fmla="*/ 65 h 130"/>
                <a:gd name="T18" fmla="*/ 113 w 143"/>
                <a:gd name="T19" fmla="*/ 107 h 130"/>
                <a:gd name="T20" fmla="*/ 72 w 143"/>
                <a:gd name="T21" fmla="*/ 124 h 130"/>
                <a:gd name="T22" fmla="*/ 71 w 143"/>
                <a:gd name="T23" fmla="*/ 124 h 130"/>
                <a:gd name="T24" fmla="*/ 71 w 143"/>
                <a:gd name="T25" fmla="*/ 124 h 130"/>
                <a:gd name="T26" fmla="*/ 30 w 143"/>
                <a:gd name="T27" fmla="*/ 107 h 130"/>
                <a:gd name="T28" fmla="*/ 12 w 143"/>
                <a:gd name="T29" fmla="*/ 65 h 130"/>
                <a:gd name="T30" fmla="*/ 30 w 143"/>
                <a:gd name="T31" fmla="*/ 23 h 130"/>
                <a:gd name="T32" fmla="*/ 71 w 143"/>
                <a:gd name="T33" fmla="*/ 6 h 130"/>
                <a:gd name="T34" fmla="*/ 113 w 143"/>
                <a:gd name="T35" fmla="*/ 23 h 130"/>
                <a:gd name="T36" fmla="*/ 115 w 143"/>
                <a:gd name="T37" fmla="*/ 21 h 130"/>
                <a:gd name="T38" fmla="*/ 117 w 143"/>
                <a:gd name="T39" fmla="*/ 19 h 130"/>
                <a:gd name="T40" fmla="*/ 71 w 143"/>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30">
                  <a:moveTo>
                    <a:pt x="71" y="0"/>
                  </a:moveTo>
                  <a:cubicBezTo>
                    <a:pt x="55" y="0"/>
                    <a:pt x="38" y="6"/>
                    <a:pt x="26" y="19"/>
                  </a:cubicBezTo>
                  <a:cubicBezTo>
                    <a:pt x="0" y="44"/>
                    <a:pt x="0" y="85"/>
                    <a:pt x="26" y="111"/>
                  </a:cubicBezTo>
                  <a:cubicBezTo>
                    <a:pt x="38" y="123"/>
                    <a:pt x="55" y="130"/>
                    <a:pt x="71" y="130"/>
                  </a:cubicBezTo>
                  <a:cubicBezTo>
                    <a:pt x="88" y="130"/>
                    <a:pt x="105" y="123"/>
                    <a:pt x="117" y="111"/>
                  </a:cubicBezTo>
                  <a:cubicBezTo>
                    <a:pt x="143" y="85"/>
                    <a:pt x="143" y="44"/>
                    <a:pt x="117" y="19"/>
                  </a:cubicBezTo>
                  <a:cubicBezTo>
                    <a:pt x="115" y="21"/>
                    <a:pt x="115" y="21"/>
                    <a:pt x="115" y="21"/>
                  </a:cubicBezTo>
                  <a:cubicBezTo>
                    <a:pt x="113" y="23"/>
                    <a:pt x="113" y="23"/>
                    <a:pt x="113" y="23"/>
                  </a:cubicBezTo>
                  <a:cubicBezTo>
                    <a:pt x="125" y="35"/>
                    <a:pt x="130" y="50"/>
                    <a:pt x="130" y="65"/>
                  </a:cubicBezTo>
                  <a:cubicBezTo>
                    <a:pt x="130" y="80"/>
                    <a:pt x="125" y="95"/>
                    <a:pt x="113" y="107"/>
                  </a:cubicBezTo>
                  <a:cubicBezTo>
                    <a:pt x="102" y="118"/>
                    <a:pt x="87" y="124"/>
                    <a:pt x="72" y="124"/>
                  </a:cubicBezTo>
                  <a:cubicBezTo>
                    <a:pt x="72" y="124"/>
                    <a:pt x="71" y="124"/>
                    <a:pt x="71" y="124"/>
                  </a:cubicBezTo>
                  <a:cubicBezTo>
                    <a:pt x="71" y="124"/>
                    <a:pt x="71" y="124"/>
                    <a:pt x="71" y="124"/>
                  </a:cubicBezTo>
                  <a:cubicBezTo>
                    <a:pt x="56" y="124"/>
                    <a:pt x="41" y="118"/>
                    <a:pt x="30" y="107"/>
                  </a:cubicBezTo>
                  <a:cubicBezTo>
                    <a:pt x="18" y="95"/>
                    <a:pt x="12" y="80"/>
                    <a:pt x="12" y="65"/>
                  </a:cubicBezTo>
                  <a:cubicBezTo>
                    <a:pt x="12" y="50"/>
                    <a:pt x="18" y="35"/>
                    <a:pt x="30" y="23"/>
                  </a:cubicBezTo>
                  <a:cubicBezTo>
                    <a:pt x="41" y="11"/>
                    <a:pt x="56" y="6"/>
                    <a:pt x="71" y="6"/>
                  </a:cubicBezTo>
                  <a:cubicBezTo>
                    <a:pt x="87" y="6"/>
                    <a:pt x="102" y="11"/>
                    <a:pt x="113" y="23"/>
                  </a:cubicBezTo>
                  <a:cubicBezTo>
                    <a:pt x="115" y="21"/>
                    <a:pt x="115" y="21"/>
                    <a:pt x="115" y="21"/>
                  </a:cubicBezTo>
                  <a:cubicBezTo>
                    <a:pt x="117" y="19"/>
                    <a:pt x="117" y="19"/>
                    <a:pt x="117" y="19"/>
                  </a:cubicBezTo>
                  <a:cubicBezTo>
                    <a:pt x="105" y="6"/>
                    <a:pt x="88" y="0"/>
                    <a:pt x="7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89" name="Freeform 6197"/>
            <p:cNvSpPr>
              <a:spLocks noEditPoints="1"/>
            </p:cNvSpPr>
            <p:nvPr/>
          </p:nvSpPr>
          <p:spPr bwMode="auto">
            <a:xfrm>
              <a:off x="6411913" y="2936876"/>
              <a:ext cx="422275" cy="425450"/>
            </a:xfrm>
            <a:custGeom>
              <a:avLst/>
              <a:gdLst>
                <a:gd name="T0" fmla="*/ 83 w 266"/>
                <a:gd name="T1" fmla="*/ 12 h 268"/>
                <a:gd name="T2" fmla="*/ 83 w 266"/>
                <a:gd name="T3" fmla="*/ 12 h 268"/>
                <a:gd name="T4" fmla="*/ 90 w 266"/>
                <a:gd name="T5" fmla="*/ 17 h 268"/>
                <a:gd name="T6" fmla="*/ 88 w 266"/>
                <a:gd name="T7" fmla="*/ 22 h 268"/>
                <a:gd name="T8" fmla="*/ 247 w 266"/>
                <a:gd name="T9" fmla="*/ 19 h 268"/>
                <a:gd name="T10" fmla="*/ 247 w 266"/>
                <a:gd name="T11" fmla="*/ 181 h 268"/>
                <a:gd name="T12" fmla="*/ 211 w 266"/>
                <a:gd name="T13" fmla="*/ 216 h 268"/>
                <a:gd name="T14" fmla="*/ 211 w 266"/>
                <a:gd name="T15" fmla="*/ 81 h 268"/>
                <a:gd name="T16" fmla="*/ 55 w 266"/>
                <a:gd name="T17" fmla="*/ 240 h 268"/>
                <a:gd name="T18" fmla="*/ 29 w 266"/>
                <a:gd name="T19" fmla="*/ 216 h 268"/>
                <a:gd name="T20" fmla="*/ 185 w 266"/>
                <a:gd name="T21" fmla="*/ 57 h 268"/>
                <a:gd name="T22" fmla="*/ 52 w 266"/>
                <a:gd name="T23" fmla="*/ 57 h 268"/>
                <a:gd name="T24" fmla="*/ 88 w 266"/>
                <a:gd name="T25" fmla="*/ 22 h 268"/>
                <a:gd name="T26" fmla="*/ 83 w 266"/>
                <a:gd name="T27" fmla="*/ 22 h 268"/>
                <a:gd name="T28" fmla="*/ 83 w 266"/>
                <a:gd name="T29" fmla="*/ 12 h 268"/>
                <a:gd name="T30" fmla="*/ 266 w 266"/>
                <a:gd name="T31" fmla="*/ 0 h 268"/>
                <a:gd name="T32" fmla="*/ 79 w 266"/>
                <a:gd name="T33" fmla="*/ 0 h 268"/>
                <a:gd name="T34" fmla="*/ 76 w 266"/>
                <a:gd name="T35" fmla="*/ 5 h 268"/>
                <a:gd name="T36" fmla="*/ 3 w 266"/>
                <a:gd name="T37" fmla="*/ 76 h 268"/>
                <a:gd name="T38" fmla="*/ 138 w 266"/>
                <a:gd name="T39" fmla="*/ 76 h 268"/>
                <a:gd name="T40" fmla="*/ 0 w 266"/>
                <a:gd name="T41" fmla="*/ 216 h 268"/>
                <a:gd name="T42" fmla="*/ 55 w 266"/>
                <a:gd name="T43" fmla="*/ 268 h 268"/>
                <a:gd name="T44" fmla="*/ 192 w 266"/>
                <a:gd name="T45" fmla="*/ 131 h 268"/>
                <a:gd name="T46" fmla="*/ 192 w 266"/>
                <a:gd name="T47" fmla="*/ 264 h 268"/>
                <a:gd name="T48" fmla="*/ 266 w 266"/>
                <a:gd name="T49" fmla="*/ 188 h 268"/>
                <a:gd name="T50" fmla="*/ 266 w 266"/>
                <a:gd name="T5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268">
                  <a:moveTo>
                    <a:pt x="83" y="12"/>
                  </a:moveTo>
                  <a:lnTo>
                    <a:pt x="83" y="12"/>
                  </a:lnTo>
                  <a:lnTo>
                    <a:pt x="90" y="17"/>
                  </a:lnTo>
                  <a:lnTo>
                    <a:pt x="88" y="22"/>
                  </a:lnTo>
                  <a:lnTo>
                    <a:pt x="247" y="19"/>
                  </a:lnTo>
                  <a:lnTo>
                    <a:pt x="247" y="181"/>
                  </a:lnTo>
                  <a:lnTo>
                    <a:pt x="211" y="216"/>
                  </a:lnTo>
                  <a:lnTo>
                    <a:pt x="211" y="81"/>
                  </a:lnTo>
                  <a:lnTo>
                    <a:pt x="55" y="240"/>
                  </a:lnTo>
                  <a:lnTo>
                    <a:pt x="29" y="216"/>
                  </a:lnTo>
                  <a:lnTo>
                    <a:pt x="185" y="57"/>
                  </a:lnTo>
                  <a:lnTo>
                    <a:pt x="52" y="57"/>
                  </a:lnTo>
                  <a:lnTo>
                    <a:pt x="88" y="22"/>
                  </a:lnTo>
                  <a:lnTo>
                    <a:pt x="83" y="22"/>
                  </a:lnTo>
                  <a:lnTo>
                    <a:pt x="83" y="12"/>
                  </a:lnTo>
                  <a:close/>
                  <a:moveTo>
                    <a:pt x="266" y="0"/>
                  </a:moveTo>
                  <a:lnTo>
                    <a:pt x="79" y="0"/>
                  </a:lnTo>
                  <a:lnTo>
                    <a:pt x="76" y="5"/>
                  </a:lnTo>
                  <a:lnTo>
                    <a:pt x="3" y="76"/>
                  </a:lnTo>
                  <a:lnTo>
                    <a:pt x="138" y="76"/>
                  </a:lnTo>
                  <a:lnTo>
                    <a:pt x="0" y="216"/>
                  </a:lnTo>
                  <a:lnTo>
                    <a:pt x="55" y="268"/>
                  </a:lnTo>
                  <a:lnTo>
                    <a:pt x="192" y="131"/>
                  </a:lnTo>
                  <a:lnTo>
                    <a:pt x="192" y="264"/>
                  </a:lnTo>
                  <a:lnTo>
                    <a:pt x="266" y="188"/>
                  </a:lnTo>
                  <a:lnTo>
                    <a:pt x="2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0" name="Freeform 6198"/>
            <p:cNvSpPr>
              <a:spLocks noEditPoints="1"/>
            </p:cNvSpPr>
            <p:nvPr/>
          </p:nvSpPr>
          <p:spPr bwMode="auto">
            <a:xfrm>
              <a:off x="6411913" y="2936876"/>
              <a:ext cx="422275" cy="425450"/>
            </a:xfrm>
            <a:custGeom>
              <a:avLst/>
              <a:gdLst>
                <a:gd name="T0" fmla="*/ 83 w 266"/>
                <a:gd name="T1" fmla="*/ 12 h 268"/>
                <a:gd name="T2" fmla="*/ 83 w 266"/>
                <a:gd name="T3" fmla="*/ 12 h 268"/>
                <a:gd name="T4" fmla="*/ 90 w 266"/>
                <a:gd name="T5" fmla="*/ 17 h 268"/>
                <a:gd name="T6" fmla="*/ 88 w 266"/>
                <a:gd name="T7" fmla="*/ 22 h 268"/>
                <a:gd name="T8" fmla="*/ 247 w 266"/>
                <a:gd name="T9" fmla="*/ 19 h 268"/>
                <a:gd name="T10" fmla="*/ 247 w 266"/>
                <a:gd name="T11" fmla="*/ 181 h 268"/>
                <a:gd name="T12" fmla="*/ 211 w 266"/>
                <a:gd name="T13" fmla="*/ 216 h 268"/>
                <a:gd name="T14" fmla="*/ 211 w 266"/>
                <a:gd name="T15" fmla="*/ 81 h 268"/>
                <a:gd name="T16" fmla="*/ 55 w 266"/>
                <a:gd name="T17" fmla="*/ 240 h 268"/>
                <a:gd name="T18" fmla="*/ 29 w 266"/>
                <a:gd name="T19" fmla="*/ 216 h 268"/>
                <a:gd name="T20" fmla="*/ 185 w 266"/>
                <a:gd name="T21" fmla="*/ 57 h 268"/>
                <a:gd name="T22" fmla="*/ 52 w 266"/>
                <a:gd name="T23" fmla="*/ 57 h 268"/>
                <a:gd name="T24" fmla="*/ 88 w 266"/>
                <a:gd name="T25" fmla="*/ 22 h 268"/>
                <a:gd name="T26" fmla="*/ 83 w 266"/>
                <a:gd name="T27" fmla="*/ 22 h 268"/>
                <a:gd name="T28" fmla="*/ 83 w 266"/>
                <a:gd name="T29" fmla="*/ 12 h 268"/>
                <a:gd name="T30" fmla="*/ 266 w 266"/>
                <a:gd name="T31" fmla="*/ 0 h 268"/>
                <a:gd name="T32" fmla="*/ 79 w 266"/>
                <a:gd name="T33" fmla="*/ 0 h 268"/>
                <a:gd name="T34" fmla="*/ 76 w 266"/>
                <a:gd name="T35" fmla="*/ 5 h 268"/>
                <a:gd name="T36" fmla="*/ 3 w 266"/>
                <a:gd name="T37" fmla="*/ 76 h 268"/>
                <a:gd name="T38" fmla="*/ 138 w 266"/>
                <a:gd name="T39" fmla="*/ 76 h 268"/>
                <a:gd name="T40" fmla="*/ 0 w 266"/>
                <a:gd name="T41" fmla="*/ 216 h 268"/>
                <a:gd name="T42" fmla="*/ 55 w 266"/>
                <a:gd name="T43" fmla="*/ 268 h 268"/>
                <a:gd name="T44" fmla="*/ 192 w 266"/>
                <a:gd name="T45" fmla="*/ 131 h 268"/>
                <a:gd name="T46" fmla="*/ 192 w 266"/>
                <a:gd name="T47" fmla="*/ 264 h 268"/>
                <a:gd name="T48" fmla="*/ 266 w 266"/>
                <a:gd name="T49" fmla="*/ 188 h 268"/>
                <a:gd name="T50" fmla="*/ 266 w 266"/>
                <a:gd name="T5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6" h="268">
                  <a:moveTo>
                    <a:pt x="83" y="12"/>
                  </a:moveTo>
                  <a:lnTo>
                    <a:pt x="83" y="12"/>
                  </a:lnTo>
                  <a:lnTo>
                    <a:pt x="90" y="17"/>
                  </a:lnTo>
                  <a:lnTo>
                    <a:pt x="88" y="22"/>
                  </a:lnTo>
                  <a:lnTo>
                    <a:pt x="247" y="19"/>
                  </a:lnTo>
                  <a:lnTo>
                    <a:pt x="247" y="181"/>
                  </a:lnTo>
                  <a:lnTo>
                    <a:pt x="211" y="216"/>
                  </a:lnTo>
                  <a:lnTo>
                    <a:pt x="211" y="81"/>
                  </a:lnTo>
                  <a:lnTo>
                    <a:pt x="55" y="240"/>
                  </a:lnTo>
                  <a:lnTo>
                    <a:pt x="29" y="216"/>
                  </a:lnTo>
                  <a:lnTo>
                    <a:pt x="185" y="57"/>
                  </a:lnTo>
                  <a:lnTo>
                    <a:pt x="52" y="57"/>
                  </a:lnTo>
                  <a:lnTo>
                    <a:pt x="88" y="22"/>
                  </a:lnTo>
                  <a:lnTo>
                    <a:pt x="83" y="22"/>
                  </a:lnTo>
                  <a:lnTo>
                    <a:pt x="83" y="12"/>
                  </a:lnTo>
                  <a:moveTo>
                    <a:pt x="266" y="0"/>
                  </a:moveTo>
                  <a:lnTo>
                    <a:pt x="79" y="0"/>
                  </a:lnTo>
                  <a:lnTo>
                    <a:pt x="76" y="5"/>
                  </a:lnTo>
                  <a:lnTo>
                    <a:pt x="3" y="76"/>
                  </a:lnTo>
                  <a:lnTo>
                    <a:pt x="138" y="76"/>
                  </a:lnTo>
                  <a:lnTo>
                    <a:pt x="0" y="216"/>
                  </a:lnTo>
                  <a:lnTo>
                    <a:pt x="55" y="268"/>
                  </a:lnTo>
                  <a:lnTo>
                    <a:pt x="192" y="131"/>
                  </a:lnTo>
                  <a:lnTo>
                    <a:pt x="192" y="264"/>
                  </a:lnTo>
                  <a:lnTo>
                    <a:pt x="266" y="188"/>
                  </a:lnTo>
                  <a:lnTo>
                    <a:pt x="266"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1" name="Freeform 6199"/>
            <p:cNvSpPr>
              <a:spLocks/>
            </p:cNvSpPr>
            <p:nvPr/>
          </p:nvSpPr>
          <p:spPr bwMode="auto">
            <a:xfrm>
              <a:off x="6543675" y="2955926"/>
              <a:ext cx="11113" cy="15875"/>
            </a:xfrm>
            <a:custGeom>
              <a:avLst/>
              <a:gdLst>
                <a:gd name="T0" fmla="*/ 0 w 7"/>
                <a:gd name="T1" fmla="*/ 0 h 10"/>
                <a:gd name="T2" fmla="*/ 0 w 7"/>
                <a:gd name="T3" fmla="*/ 0 h 10"/>
                <a:gd name="T4" fmla="*/ 0 w 7"/>
                <a:gd name="T5" fmla="*/ 10 h 10"/>
                <a:gd name="T6" fmla="*/ 5 w 7"/>
                <a:gd name="T7" fmla="*/ 10 h 10"/>
                <a:gd name="T8" fmla="*/ 7 w 7"/>
                <a:gd name="T9" fmla="*/ 5 h 10"/>
                <a:gd name="T10" fmla="*/ 0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0" y="0"/>
                  </a:moveTo>
                  <a:lnTo>
                    <a:pt x="0" y="0"/>
                  </a:lnTo>
                  <a:lnTo>
                    <a:pt x="0" y="10"/>
                  </a:lnTo>
                  <a:lnTo>
                    <a:pt x="5" y="10"/>
                  </a:lnTo>
                  <a:lnTo>
                    <a:pt x="7" y="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2" name="Freeform 6200"/>
            <p:cNvSpPr>
              <a:spLocks/>
            </p:cNvSpPr>
            <p:nvPr/>
          </p:nvSpPr>
          <p:spPr bwMode="auto">
            <a:xfrm>
              <a:off x="6543675" y="2955926"/>
              <a:ext cx="11113" cy="15875"/>
            </a:xfrm>
            <a:custGeom>
              <a:avLst/>
              <a:gdLst>
                <a:gd name="T0" fmla="*/ 0 w 7"/>
                <a:gd name="T1" fmla="*/ 0 h 10"/>
                <a:gd name="T2" fmla="*/ 0 w 7"/>
                <a:gd name="T3" fmla="*/ 0 h 10"/>
                <a:gd name="T4" fmla="*/ 0 w 7"/>
                <a:gd name="T5" fmla="*/ 10 h 10"/>
                <a:gd name="T6" fmla="*/ 5 w 7"/>
                <a:gd name="T7" fmla="*/ 10 h 10"/>
                <a:gd name="T8" fmla="*/ 7 w 7"/>
                <a:gd name="T9" fmla="*/ 5 h 10"/>
                <a:gd name="T10" fmla="*/ 0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0" y="0"/>
                  </a:moveTo>
                  <a:lnTo>
                    <a:pt x="0" y="0"/>
                  </a:lnTo>
                  <a:lnTo>
                    <a:pt x="0" y="10"/>
                  </a:lnTo>
                  <a:lnTo>
                    <a:pt x="5" y="10"/>
                  </a:lnTo>
                  <a:lnTo>
                    <a:pt x="7" y="5"/>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3" name="Freeform 6201"/>
            <p:cNvSpPr>
              <a:spLocks/>
            </p:cNvSpPr>
            <p:nvPr/>
          </p:nvSpPr>
          <p:spPr bwMode="auto">
            <a:xfrm>
              <a:off x="6126163" y="2692401"/>
              <a:ext cx="1023938" cy="935038"/>
            </a:xfrm>
            <a:custGeom>
              <a:avLst/>
              <a:gdLst>
                <a:gd name="T0" fmla="*/ 136 w 272"/>
                <a:gd name="T1" fmla="*/ 0 h 248"/>
                <a:gd name="T2" fmla="*/ 48 w 272"/>
                <a:gd name="T3" fmla="*/ 37 h 248"/>
                <a:gd name="T4" fmla="*/ 48 w 272"/>
                <a:gd name="T5" fmla="*/ 212 h 248"/>
                <a:gd name="T6" fmla="*/ 136 w 272"/>
                <a:gd name="T7" fmla="*/ 248 h 248"/>
                <a:gd name="T8" fmla="*/ 223 w 272"/>
                <a:gd name="T9" fmla="*/ 212 h 248"/>
                <a:gd name="T10" fmla="*/ 223 w 272"/>
                <a:gd name="T11" fmla="*/ 37 h 248"/>
                <a:gd name="T12" fmla="*/ 220 w 272"/>
                <a:gd name="T13" fmla="*/ 39 h 248"/>
                <a:gd name="T14" fmla="*/ 217 w 272"/>
                <a:gd name="T15" fmla="*/ 42 h 248"/>
                <a:gd name="T16" fmla="*/ 251 w 272"/>
                <a:gd name="T17" fmla="*/ 124 h 248"/>
                <a:gd name="T18" fmla="*/ 217 w 272"/>
                <a:gd name="T19" fmla="*/ 206 h 248"/>
                <a:gd name="T20" fmla="*/ 136 w 272"/>
                <a:gd name="T21" fmla="*/ 240 h 248"/>
                <a:gd name="T22" fmla="*/ 136 w 272"/>
                <a:gd name="T23" fmla="*/ 240 h 248"/>
                <a:gd name="T24" fmla="*/ 136 w 272"/>
                <a:gd name="T25" fmla="*/ 240 h 248"/>
                <a:gd name="T26" fmla="*/ 54 w 272"/>
                <a:gd name="T27" fmla="*/ 206 h 248"/>
                <a:gd name="T28" fmla="*/ 20 w 272"/>
                <a:gd name="T29" fmla="*/ 124 h 248"/>
                <a:gd name="T30" fmla="*/ 54 w 272"/>
                <a:gd name="T31" fmla="*/ 42 h 248"/>
                <a:gd name="T32" fmla="*/ 136 w 272"/>
                <a:gd name="T33" fmla="*/ 9 h 248"/>
                <a:gd name="T34" fmla="*/ 217 w 272"/>
                <a:gd name="T35" fmla="*/ 42 h 248"/>
                <a:gd name="T36" fmla="*/ 220 w 272"/>
                <a:gd name="T37" fmla="*/ 39 h 248"/>
                <a:gd name="T38" fmla="*/ 223 w 272"/>
                <a:gd name="T39" fmla="*/ 37 h 248"/>
                <a:gd name="T40" fmla="*/ 136 w 272"/>
                <a:gd name="T4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 h="248">
                  <a:moveTo>
                    <a:pt x="136" y="0"/>
                  </a:moveTo>
                  <a:cubicBezTo>
                    <a:pt x="104" y="0"/>
                    <a:pt x="72" y="12"/>
                    <a:pt x="48" y="37"/>
                  </a:cubicBezTo>
                  <a:cubicBezTo>
                    <a:pt x="0" y="85"/>
                    <a:pt x="0" y="163"/>
                    <a:pt x="48" y="212"/>
                  </a:cubicBezTo>
                  <a:cubicBezTo>
                    <a:pt x="72" y="236"/>
                    <a:pt x="104" y="248"/>
                    <a:pt x="136" y="248"/>
                  </a:cubicBezTo>
                  <a:cubicBezTo>
                    <a:pt x="167" y="248"/>
                    <a:pt x="199" y="236"/>
                    <a:pt x="223" y="212"/>
                  </a:cubicBezTo>
                  <a:cubicBezTo>
                    <a:pt x="272" y="163"/>
                    <a:pt x="272" y="85"/>
                    <a:pt x="223" y="37"/>
                  </a:cubicBezTo>
                  <a:cubicBezTo>
                    <a:pt x="220" y="39"/>
                    <a:pt x="220" y="39"/>
                    <a:pt x="220" y="39"/>
                  </a:cubicBezTo>
                  <a:cubicBezTo>
                    <a:pt x="217" y="42"/>
                    <a:pt x="217" y="42"/>
                    <a:pt x="217" y="42"/>
                  </a:cubicBezTo>
                  <a:cubicBezTo>
                    <a:pt x="240" y="65"/>
                    <a:pt x="251" y="95"/>
                    <a:pt x="251" y="124"/>
                  </a:cubicBezTo>
                  <a:cubicBezTo>
                    <a:pt x="251" y="154"/>
                    <a:pt x="240" y="183"/>
                    <a:pt x="217" y="206"/>
                  </a:cubicBezTo>
                  <a:cubicBezTo>
                    <a:pt x="195" y="228"/>
                    <a:pt x="165" y="240"/>
                    <a:pt x="136" y="240"/>
                  </a:cubicBezTo>
                  <a:cubicBezTo>
                    <a:pt x="136" y="240"/>
                    <a:pt x="136" y="240"/>
                    <a:pt x="136" y="240"/>
                  </a:cubicBezTo>
                  <a:cubicBezTo>
                    <a:pt x="136" y="240"/>
                    <a:pt x="136" y="240"/>
                    <a:pt x="136" y="240"/>
                  </a:cubicBezTo>
                  <a:cubicBezTo>
                    <a:pt x="106" y="240"/>
                    <a:pt x="77" y="228"/>
                    <a:pt x="54" y="206"/>
                  </a:cubicBezTo>
                  <a:cubicBezTo>
                    <a:pt x="32" y="183"/>
                    <a:pt x="20" y="154"/>
                    <a:pt x="20" y="124"/>
                  </a:cubicBezTo>
                  <a:cubicBezTo>
                    <a:pt x="20" y="95"/>
                    <a:pt x="32" y="65"/>
                    <a:pt x="54" y="42"/>
                  </a:cubicBezTo>
                  <a:cubicBezTo>
                    <a:pt x="77" y="20"/>
                    <a:pt x="106" y="9"/>
                    <a:pt x="136" y="9"/>
                  </a:cubicBezTo>
                  <a:cubicBezTo>
                    <a:pt x="165" y="9"/>
                    <a:pt x="195" y="20"/>
                    <a:pt x="217" y="42"/>
                  </a:cubicBezTo>
                  <a:cubicBezTo>
                    <a:pt x="220" y="39"/>
                    <a:pt x="220" y="39"/>
                    <a:pt x="220" y="39"/>
                  </a:cubicBezTo>
                  <a:cubicBezTo>
                    <a:pt x="223" y="37"/>
                    <a:pt x="223" y="37"/>
                    <a:pt x="223" y="37"/>
                  </a:cubicBezTo>
                  <a:cubicBezTo>
                    <a:pt x="199" y="12"/>
                    <a:pt x="167" y="0"/>
                    <a:pt x="13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4" name="Freeform 6202"/>
            <p:cNvSpPr>
              <a:spLocks/>
            </p:cNvSpPr>
            <p:nvPr/>
          </p:nvSpPr>
          <p:spPr bwMode="auto">
            <a:xfrm>
              <a:off x="6249988" y="2805113"/>
              <a:ext cx="776288" cy="708025"/>
            </a:xfrm>
            <a:custGeom>
              <a:avLst/>
              <a:gdLst>
                <a:gd name="T0" fmla="*/ 103 w 206"/>
                <a:gd name="T1" fmla="*/ 0 h 188"/>
                <a:gd name="T2" fmla="*/ 36 w 206"/>
                <a:gd name="T3" fmla="*/ 28 h 188"/>
                <a:gd name="T4" fmla="*/ 36 w 206"/>
                <a:gd name="T5" fmla="*/ 160 h 188"/>
                <a:gd name="T6" fmla="*/ 103 w 206"/>
                <a:gd name="T7" fmla="*/ 188 h 188"/>
                <a:gd name="T8" fmla="*/ 169 w 206"/>
                <a:gd name="T9" fmla="*/ 160 h 188"/>
                <a:gd name="T10" fmla="*/ 169 w 206"/>
                <a:gd name="T11" fmla="*/ 28 h 188"/>
                <a:gd name="T12" fmla="*/ 166 w 206"/>
                <a:gd name="T13" fmla="*/ 31 h 188"/>
                <a:gd name="T14" fmla="*/ 163 w 206"/>
                <a:gd name="T15" fmla="*/ 34 h 188"/>
                <a:gd name="T16" fmla="*/ 188 w 206"/>
                <a:gd name="T17" fmla="*/ 94 h 188"/>
                <a:gd name="T18" fmla="*/ 163 w 206"/>
                <a:gd name="T19" fmla="*/ 155 h 188"/>
                <a:gd name="T20" fmla="*/ 103 w 206"/>
                <a:gd name="T21" fmla="*/ 180 h 188"/>
                <a:gd name="T22" fmla="*/ 103 w 206"/>
                <a:gd name="T23" fmla="*/ 180 h 188"/>
                <a:gd name="T24" fmla="*/ 103 w 206"/>
                <a:gd name="T25" fmla="*/ 180 h 188"/>
                <a:gd name="T26" fmla="*/ 42 w 206"/>
                <a:gd name="T27" fmla="*/ 155 h 188"/>
                <a:gd name="T28" fmla="*/ 17 w 206"/>
                <a:gd name="T29" fmla="*/ 94 h 188"/>
                <a:gd name="T30" fmla="*/ 42 w 206"/>
                <a:gd name="T31" fmla="*/ 34 h 188"/>
                <a:gd name="T32" fmla="*/ 103 w 206"/>
                <a:gd name="T33" fmla="*/ 9 h 188"/>
                <a:gd name="T34" fmla="*/ 163 w 206"/>
                <a:gd name="T35" fmla="*/ 34 h 188"/>
                <a:gd name="T36" fmla="*/ 166 w 206"/>
                <a:gd name="T37" fmla="*/ 31 h 188"/>
                <a:gd name="T38" fmla="*/ 169 w 206"/>
                <a:gd name="T39" fmla="*/ 28 h 188"/>
                <a:gd name="T40" fmla="*/ 103 w 206"/>
                <a:gd name="T4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88">
                  <a:moveTo>
                    <a:pt x="103" y="0"/>
                  </a:moveTo>
                  <a:cubicBezTo>
                    <a:pt x="79" y="0"/>
                    <a:pt x="55" y="9"/>
                    <a:pt x="36" y="28"/>
                  </a:cubicBezTo>
                  <a:cubicBezTo>
                    <a:pt x="0" y="64"/>
                    <a:pt x="0" y="124"/>
                    <a:pt x="36" y="160"/>
                  </a:cubicBezTo>
                  <a:cubicBezTo>
                    <a:pt x="55" y="179"/>
                    <a:pt x="79" y="188"/>
                    <a:pt x="103" y="188"/>
                  </a:cubicBezTo>
                  <a:cubicBezTo>
                    <a:pt x="127" y="188"/>
                    <a:pt x="151" y="179"/>
                    <a:pt x="169" y="160"/>
                  </a:cubicBezTo>
                  <a:cubicBezTo>
                    <a:pt x="206" y="124"/>
                    <a:pt x="206" y="64"/>
                    <a:pt x="169" y="28"/>
                  </a:cubicBezTo>
                  <a:cubicBezTo>
                    <a:pt x="166" y="31"/>
                    <a:pt x="166" y="31"/>
                    <a:pt x="166" y="31"/>
                  </a:cubicBezTo>
                  <a:cubicBezTo>
                    <a:pt x="163" y="34"/>
                    <a:pt x="163" y="34"/>
                    <a:pt x="163" y="34"/>
                  </a:cubicBezTo>
                  <a:cubicBezTo>
                    <a:pt x="180" y="50"/>
                    <a:pt x="188" y="72"/>
                    <a:pt x="188" y="94"/>
                  </a:cubicBezTo>
                  <a:cubicBezTo>
                    <a:pt x="188" y="116"/>
                    <a:pt x="180" y="138"/>
                    <a:pt x="163" y="155"/>
                  </a:cubicBezTo>
                  <a:cubicBezTo>
                    <a:pt x="147" y="171"/>
                    <a:pt x="125" y="180"/>
                    <a:pt x="103" y="180"/>
                  </a:cubicBezTo>
                  <a:cubicBezTo>
                    <a:pt x="103" y="180"/>
                    <a:pt x="103" y="180"/>
                    <a:pt x="103" y="180"/>
                  </a:cubicBezTo>
                  <a:cubicBezTo>
                    <a:pt x="103" y="180"/>
                    <a:pt x="103" y="180"/>
                    <a:pt x="103" y="180"/>
                  </a:cubicBezTo>
                  <a:cubicBezTo>
                    <a:pt x="81" y="180"/>
                    <a:pt x="59" y="171"/>
                    <a:pt x="42" y="155"/>
                  </a:cubicBezTo>
                  <a:cubicBezTo>
                    <a:pt x="26" y="138"/>
                    <a:pt x="17" y="116"/>
                    <a:pt x="17" y="94"/>
                  </a:cubicBezTo>
                  <a:cubicBezTo>
                    <a:pt x="17" y="72"/>
                    <a:pt x="26" y="50"/>
                    <a:pt x="42" y="34"/>
                  </a:cubicBezTo>
                  <a:cubicBezTo>
                    <a:pt x="59" y="17"/>
                    <a:pt x="81" y="9"/>
                    <a:pt x="103" y="9"/>
                  </a:cubicBezTo>
                  <a:cubicBezTo>
                    <a:pt x="125" y="9"/>
                    <a:pt x="147" y="17"/>
                    <a:pt x="163" y="34"/>
                  </a:cubicBezTo>
                  <a:cubicBezTo>
                    <a:pt x="166" y="31"/>
                    <a:pt x="166" y="31"/>
                    <a:pt x="166" y="31"/>
                  </a:cubicBezTo>
                  <a:cubicBezTo>
                    <a:pt x="169" y="28"/>
                    <a:pt x="169" y="28"/>
                    <a:pt x="169" y="28"/>
                  </a:cubicBezTo>
                  <a:cubicBezTo>
                    <a:pt x="151" y="9"/>
                    <a:pt x="127" y="0"/>
                    <a:pt x="10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195" name="Freeform 6205"/>
            <p:cNvSpPr>
              <a:spLocks/>
            </p:cNvSpPr>
            <p:nvPr/>
          </p:nvSpPr>
          <p:spPr bwMode="auto">
            <a:xfrm>
              <a:off x="5500688" y="2243138"/>
              <a:ext cx="663575" cy="663575"/>
            </a:xfrm>
            <a:custGeom>
              <a:avLst/>
              <a:gdLst>
                <a:gd name="T0" fmla="*/ 31 w 176"/>
                <a:gd name="T1" fmla="*/ 145 h 176"/>
                <a:gd name="T2" fmla="*/ 144 w 176"/>
                <a:gd name="T3" fmla="*/ 145 h 176"/>
                <a:gd name="T4" fmla="*/ 144 w 176"/>
                <a:gd name="T5" fmla="*/ 31 h 176"/>
                <a:gd name="T6" fmla="*/ 143 w 176"/>
                <a:gd name="T7" fmla="*/ 33 h 176"/>
                <a:gd name="T8" fmla="*/ 141 w 176"/>
                <a:gd name="T9" fmla="*/ 35 h 176"/>
                <a:gd name="T10" fmla="*/ 163 w 176"/>
                <a:gd name="T11" fmla="*/ 88 h 176"/>
                <a:gd name="T12" fmla="*/ 141 w 176"/>
                <a:gd name="T13" fmla="*/ 141 h 176"/>
                <a:gd name="T14" fmla="*/ 88 w 176"/>
                <a:gd name="T15" fmla="*/ 163 h 176"/>
                <a:gd name="T16" fmla="*/ 35 w 176"/>
                <a:gd name="T17" fmla="*/ 141 h 176"/>
                <a:gd name="T18" fmla="*/ 13 w 176"/>
                <a:gd name="T19" fmla="*/ 88 h 176"/>
                <a:gd name="T20" fmla="*/ 35 w 176"/>
                <a:gd name="T21" fmla="*/ 35 h 176"/>
                <a:gd name="T22" fmla="*/ 88 w 176"/>
                <a:gd name="T23" fmla="*/ 13 h 176"/>
                <a:gd name="T24" fmla="*/ 141 w 176"/>
                <a:gd name="T25" fmla="*/ 35 h 176"/>
                <a:gd name="T26" fmla="*/ 143 w 176"/>
                <a:gd name="T27" fmla="*/ 33 h 176"/>
                <a:gd name="T28" fmla="*/ 144 w 176"/>
                <a:gd name="T29" fmla="*/ 31 h 176"/>
                <a:gd name="T30" fmla="*/ 31 w 176"/>
                <a:gd name="T31" fmla="*/ 31 h 176"/>
                <a:gd name="T32" fmla="*/ 31 w 176"/>
                <a:gd name="T33"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76">
                  <a:moveTo>
                    <a:pt x="31" y="145"/>
                  </a:moveTo>
                  <a:cubicBezTo>
                    <a:pt x="62" y="176"/>
                    <a:pt x="113" y="176"/>
                    <a:pt x="144" y="145"/>
                  </a:cubicBezTo>
                  <a:cubicBezTo>
                    <a:pt x="176" y="113"/>
                    <a:pt x="176" y="63"/>
                    <a:pt x="144" y="31"/>
                  </a:cubicBezTo>
                  <a:cubicBezTo>
                    <a:pt x="143" y="33"/>
                    <a:pt x="143" y="33"/>
                    <a:pt x="143" y="33"/>
                  </a:cubicBezTo>
                  <a:cubicBezTo>
                    <a:pt x="141" y="35"/>
                    <a:pt x="141" y="35"/>
                    <a:pt x="141" y="35"/>
                  </a:cubicBezTo>
                  <a:cubicBezTo>
                    <a:pt x="155" y="50"/>
                    <a:pt x="163" y="69"/>
                    <a:pt x="163" y="88"/>
                  </a:cubicBezTo>
                  <a:cubicBezTo>
                    <a:pt x="163" y="107"/>
                    <a:pt x="155" y="126"/>
                    <a:pt x="141" y="141"/>
                  </a:cubicBezTo>
                  <a:cubicBezTo>
                    <a:pt x="126" y="156"/>
                    <a:pt x="107" y="163"/>
                    <a:pt x="88" y="163"/>
                  </a:cubicBezTo>
                  <a:cubicBezTo>
                    <a:pt x="69" y="163"/>
                    <a:pt x="49" y="156"/>
                    <a:pt x="35" y="141"/>
                  </a:cubicBezTo>
                  <a:cubicBezTo>
                    <a:pt x="20" y="126"/>
                    <a:pt x="13" y="107"/>
                    <a:pt x="13" y="88"/>
                  </a:cubicBezTo>
                  <a:cubicBezTo>
                    <a:pt x="13" y="69"/>
                    <a:pt x="20" y="50"/>
                    <a:pt x="35" y="35"/>
                  </a:cubicBezTo>
                  <a:cubicBezTo>
                    <a:pt x="49" y="21"/>
                    <a:pt x="69" y="13"/>
                    <a:pt x="88" y="13"/>
                  </a:cubicBezTo>
                  <a:cubicBezTo>
                    <a:pt x="107" y="13"/>
                    <a:pt x="126" y="21"/>
                    <a:pt x="141" y="35"/>
                  </a:cubicBezTo>
                  <a:cubicBezTo>
                    <a:pt x="143" y="33"/>
                    <a:pt x="143" y="33"/>
                    <a:pt x="143" y="33"/>
                  </a:cubicBezTo>
                  <a:cubicBezTo>
                    <a:pt x="144" y="31"/>
                    <a:pt x="144" y="31"/>
                    <a:pt x="144" y="31"/>
                  </a:cubicBezTo>
                  <a:cubicBezTo>
                    <a:pt x="113" y="0"/>
                    <a:pt x="62" y="0"/>
                    <a:pt x="31" y="31"/>
                  </a:cubicBezTo>
                  <a:cubicBezTo>
                    <a:pt x="0" y="63"/>
                    <a:pt x="0" y="113"/>
                    <a:pt x="31" y="1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196" name="Group 195"/>
            <p:cNvGrpSpPr/>
            <p:nvPr/>
          </p:nvGrpSpPr>
          <p:grpSpPr>
            <a:xfrm>
              <a:off x="5580063" y="2322513"/>
              <a:ext cx="504825" cy="504825"/>
              <a:chOff x="5580063" y="2322513"/>
              <a:chExt cx="504825" cy="504825"/>
            </a:xfrm>
            <a:grpFill/>
          </p:grpSpPr>
          <p:sp>
            <p:nvSpPr>
              <p:cNvPr id="251" name="Freeform 6203"/>
              <p:cNvSpPr>
                <a:spLocks/>
              </p:cNvSpPr>
              <p:nvPr/>
            </p:nvSpPr>
            <p:spPr bwMode="auto">
              <a:xfrm>
                <a:off x="5686425" y="2432051"/>
                <a:ext cx="274638" cy="274638"/>
              </a:xfrm>
              <a:custGeom>
                <a:avLst/>
                <a:gdLst>
                  <a:gd name="T0" fmla="*/ 49 w 173"/>
                  <a:gd name="T1" fmla="*/ 3 h 173"/>
                  <a:gd name="T2" fmla="*/ 54 w 173"/>
                  <a:gd name="T3" fmla="*/ 7 h 173"/>
                  <a:gd name="T4" fmla="*/ 56 w 173"/>
                  <a:gd name="T5" fmla="*/ 12 h 173"/>
                  <a:gd name="T6" fmla="*/ 56 w 173"/>
                  <a:gd name="T7" fmla="*/ 12 h 173"/>
                  <a:gd name="T8" fmla="*/ 158 w 173"/>
                  <a:gd name="T9" fmla="*/ 12 h 173"/>
                  <a:gd name="T10" fmla="*/ 158 w 173"/>
                  <a:gd name="T11" fmla="*/ 116 h 173"/>
                  <a:gd name="T12" fmla="*/ 137 w 173"/>
                  <a:gd name="T13" fmla="*/ 140 h 173"/>
                  <a:gd name="T14" fmla="*/ 137 w 173"/>
                  <a:gd name="T15" fmla="*/ 52 h 173"/>
                  <a:gd name="T16" fmla="*/ 35 w 173"/>
                  <a:gd name="T17" fmla="*/ 154 h 173"/>
                  <a:gd name="T18" fmla="*/ 19 w 173"/>
                  <a:gd name="T19" fmla="*/ 138 h 173"/>
                  <a:gd name="T20" fmla="*/ 121 w 173"/>
                  <a:gd name="T21" fmla="*/ 36 h 173"/>
                  <a:gd name="T22" fmla="*/ 33 w 173"/>
                  <a:gd name="T23" fmla="*/ 36 h 173"/>
                  <a:gd name="T24" fmla="*/ 56 w 173"/>
                  <a:gd name="T25" fmla="*/ 12 h 173"/>
                  <a:gd name="T26" fmla="*/ 54 w 173"/>
                  <a:gd name="T27" fmla="*/ 12 h 173"/>
                  <a:gd name="T28" fmla="*/ 54 w 173"/>
                  <a:gd name="T29" fmla="*/ 7 h 173"/>
                  <a:gd name="T30" fmla="*/ 49 w 173"/>
                  <a:gd name="T31" fmla="*/ 3 h 173"/>
                  <a:gd name="T32" fmla="*/ 2 w 173"/>
                  <a:gd name="T33" fmla="*/ 50 h 173"/>
                  <a:gd name="T34" fmla="*/ 90 w 173"/>
                  <a:gd name="T35" fmla="*/ 50 h 173"/>
                  <a:gd name="T36" fmla="*/ 0 w 173"/>
                  <a:gd name="T37" fmla="*/ 138 h 173"/>
                  <a:gd name="T38" fmla="*/ 35 w 173"/>
                  <a:gd name="T39" fmla="*/ 173 h 173"/>
                  <a:gd name="T40" fmla="*/ 123 w 173"/>
                  <a:gd name="T41" fmla="*/ 83 h 173"/>
                  <a:gd name="T42" fmla="*/ 123 w 173"/>
                  <a:gd name="T43" fmla="*/ 171 h 173"/>
                  <a:gd name="T44" fmla="*/ 173 w 173"/>
                  <a:gd name="T45" fmla="*/ 121 h 173"/>
                  <a:gd name="T46" fmla="*/ 173 w 173"/>
                  <a:gd name="T47" fmla="*/ 0 h 173"/>
                  <a:gd name="T48" fmla="*/ 49 w 173"/>
                  <a:gd name="T49" fmla="*/ 0 h 173"/>
                  <a:gd name="T50" fmla="*/ 49 w 173"/>
                  <a:gd name="T51" fmla="*/ 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73">
                    <a:moveTo>
                      <a:pt x="49" y="3"/>
                    </a:moveTo>
                    <a:lnTo>
                      <a:pt x="54" y="7"/>
                    </a:lnTo>
                    <a:lnTo>
                      <a:pt x="56" y="12"/>
                    </a:lnTo>
                    <a:lnTo>
                      <a:pt x="56" y="12"/>
                    </a:lnTo>
                    <a:lnTo>
                      <a:pt x="158" y="12"/>
                    </a:lnTo>
                    <a:lnTo>
                      <a:pt x="158" y="116"/>
                    </a:lnTo>
                    <a:lnTo>
                      <a:pt x="137" y="140"/>
                    </a:lnTo>
                    <a:lnTo>
                      <a:pt x="137" y="52"/>
                    </a:lnTo>
                    <a:lnTo>
                      <a:pt x="35" y="154"/>
                    </a:lnTo>
                    <a:lnTo>
                      <a:pt x="19" y="138"/>
                    </a:lnTo>
                    <a:lnTo>
                      <a:pt x="121" y="36"/>
                    </a:lnTo>
                    <a:lnTo>
                      <a:pt x="33" y="36"/>
                    </a:lnTo>
                    <a:lnTo>
                      <a:pt x="56" y="12"/>
                    </a:lnTo>
                    <a:lnTo>
                      <a:pt x="54" y="12"/>
                    </a:lnTo>
                    <a:lnTo>
                      <a:pt x="54" y="7"/>
                    </a:lnTo>
                    <a:lnTo>
                      <a:pt x="49" y="3"/>
                    </a:lnTo>
                    <a:lnTo>
                      <a:pt x="2" y="50"/>
                    </a:lnTo>
                    <a:lnTo>
                      <a:pt x="90" y="50"/>
                    </a:lnTo>
                    <a:lnTo>
                      <a:pt x="0" y="138"/>
                    </a:lnTo>
                    <a:lnTo>
                      <a:pt x="35" y="173"/>
                    </a:lnTo>
                    <a:lnTo>
                      <a:pt x="123" y="83"/>
                    </a:lnTo>
                    <a:lnTo>
                      <a:pt x="123" y="171"/>
                    </a:lnTo>
                    <a:lnTo>
                      <a:pt x="173" y="121"/>
                    </a:lnTo>
                    <a:lnTo>
                      <a:pt x="173" y="0"/>
                    </a:lnTo>
                    <a:lnTo>
                      <a:pt x="49" y="0"/>
                    </a:lnTo>
                    <a:lnTo>
                      <a:pt x="49"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2" name="Freeform 6204"/>
              <p:cNvSpPr>
                <a:spLocks/>
              </p:cNvSpPr>
              <p:nvPr/>
            </p:nvSpPr>
            <p:spPr bwMode="auto">
              <a:xfrm>
                <a:off x="5772150" y="2443163"/>
                <a:ext cx="3175" cy="7938"/>
              </a:xfrm>
              <a:custGeom>
                <a:avLst/>
                <a:gdLst>
                  <a:gd name="T0" fmla="*/ 2 w 2"/>
                  <a:gd name="T1" fmla="*/ 5 h 5"/>
                  <a:gd name="T2" fmla="*/ 2 w 2"/>
                  <a:gd name="T3" fmla="*/ 5 h 5"/>
                  <a:gd name="T4" fmla="*/ 0 w 2"/>
                  <a:gd name="T5" fmla="*/ 0 h 5"/>
                  <a:gd name="T6" fmla="*/ 0 w 2"/>
                  <a:gd name="T7" fmla="*/ 5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5"/>
                    </a:lnTo>
                    <a:lnTo>
                      <a:pt x="0" y="0"/>
                    </a:lnTo>
                    <a:lnTo>
                      <a:pt x="0" y="5"/>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3" name="Freeform 6206"/>
              <p:cNvSpPr>
                <a:spLocks/>
              </p:cNvSpPr>
              <p:nvPr/>
            </p:nvSpPr>
            <p:spPr bwMode="auto">
              <a:xfrm>
                <a:off x="5580063" y="2322513"/>
                <a:ext cx="504825" cy="504825"/>
              </a:xfrm>
              <a:custGeom>
                <a:avLst/>
                <a:gdLst>
                  <a:gd name="T0" fmla="*/ 24 w 134"/>
                  <a:gd name="T1" fmla="*/ 110 h 134"/>
                  <a:gd name="T2" fmla="*/ 110 w 134"/>
                  <a:gd name="T3" fmla="*/ 110 h 134"/>
                  <a:gd name="T4" fmla="*/ 110 w 134"/>
                  <a:gd name="T5" fmla="*/ 24 h 134"/>
                  <a:gd name="T6" fmla="*/ 108 w 134"/>
                  <a:gd name="T7" fmla="*/ 26 h 134"/>
                  <a:gd name="T8" fmla="*/ 106 w 134"/>
                  <a:gd name="T9" fmla="*/ 28 h 134"/>
                  <a:gd name="T10" fmla="*/ 122 w 134"/>
                  <a:gd name="T11" fmla="*/ 67 h 134"/>
                  <a:gd name="T12" fmla="*/ 106 w 134"/>
                  <a:gd name="T13" fmla="*/ 106 h 134"/>
                  <a:gd name="T14" fmla="*/ 67 w 134"/>
                  <a:gd name="T15" fmla="*/ 122 h 134"/>
                  <a:gd name="T16" fmla="*/ 27 w 134"/>
                  <a:gd name="T17" fmla="*/ 106 h 134"/>
                  <a:gd name="T18" fmla="*/ 11 w 134"/>
                  <a:gd name="T19" fmla="*/ 67 h 134"/>
                  <a:gd name="T20" fmla="*/ 28 w 134"/>
                  <a:gd name="T21" fmla="*/ 28 h 134"/>
                  <a:gd name="T22" fmla="*/ 67 w 134"/>
                  <a:gd name="T23" fmla="*/ 12 h 134"/>
                  <a:gd name="T24" fmla="*/ 106 w 134"/>
                  <a:gd name="T25" fmla="*/ 28 h 134"/>
                  <a:gd name="T26" fmla="*/ 108 w 134"/>
                  <a:gd name="T27" fmla="*/ 26 h 134"/>
                  <a:gd name="T28" fmla="*/ 110 w 134"/>
                  <a:gd name="T29" fmla="*/ 24 h 134"/>
                  <a:gd name="T30" fmla="*/ 24 w 134"/>
                  <a:gd name="T31" fmla="*/ 24 h 134"/>
                  <a:gd name="T32" fmla="*/ 24 w 134"/>
                  <a:gd name="T33"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4">
                    <a:moveTo>
                      <a:pt x="24" y="110"/>
                    </a:moveTo>
                    <a:cubicBezTo>
                      <a:pt x="47" y="134"/>
                      <a:pt x="86" y="134"/>
                      <a:pt x="110" y="110"/>
                    </a:cubicBezTo>
                    <a:cubicBezTo>
                      <a:pt x="134" y="86"/>
                      <a:pt x="133" y="48"/>
                      <a:pt x="110" y="24"/>
                    </a:cubicBezTo>
                    <a:cubicBezTo>
                      <a:pt x="108" y="26"/>
                      <a:pt x="108" y="26"/>
                      <a:pt x="108" y="26"/>
                    </a:cubicBezTo>
                    <a:cubicBezTo>
                      <a:pt x="106" y="28"/>
                      <a:pt x="106" y="28"/>
                      <a:pt x="106" y="28"/>
                    </a:cubicBezTo>
                    <a:cubicBezTo>
                      <a:pt x="117" y="39"/>
                      <a:pt x="122" y="53"/>
                      <a:pt x="122" y="67"/>
                    </a:cubicBezTo>
                    <a:cubicBezTo>
                      <a:pt x="122" y="81"/>
                      <a:pt x="117" y="95"/>
                      <a:pt x="106" y="106"/>
                    </a:cubicBezTo>
                    <a:cubicBezTo>
                      <a:pt x="95" y="117"/>
                      <a:pt x="81" y="123"/>
                      <a:pt x="67" y="122"/>
                    </a:cubicBezTo>
                    <a:cubicBezTo>
                      <a:pt x="53" y="123"/>
                      <a:pt x="38" y="117"/>
                      <a:pt x="27" y="106"/>
                    </a:cubicBezTo>
                    <a:cubicBezTo>
                      <a:pt x="17" y="95"/>
                      <a:pt x="11" y="81"/>
                      <a:pt x="11" y="67"/>
                    </a:cubicBezTo>
                    <a:cubicBezTo>
                      <a:pt x="11" y="53"/>
                      <a:pt x="17" y="39"/>
                      <a:pt x="28" y="28"/>
                    </a:cubicBezTo>
                    <a:cubicBezTo>
                      <a:pt x="38" y="17"/>
                      <a:pt x="53" y="12"/>
                      <a:pt x="67" y="12"/>
                    </a:cubicBezTo>
                    <a:cubicBezTo>
                      <a:pt x="81" y="12"/>
                      <a:pt x="95" y="17"/>
                      <a:pt x="106" y="28"/>
                    </a:cubicBezTo>
                    <a:cubicBezTo>
                      <a:pt x="108" y="26"/>
                      <a:pt x="108" y="26"/>
                      <a:pt x="108" y="26"/>
                    </a:cubicBezTo>
                    <a:cubicBezTo>
                      <a:pt x="110" y="24"/>
                      <a:pt x="110" y="24"/>
                      <a:pt x="110" y="24"/>
                    </a:cubicBezTo>
                    <a:cubicBezTo>
                      <a:pt x="86" y="0"/>
                      <a:pt x="47" y="0"/>
                      <a:pt x="24" y="24"/>
                    </a:cubicBezTo>
                    <a:cubicBezTo>
                      <a:pt x="0" y="48"/>
                      <a:pt x="0" y="86"/>
                      <a:pt x="24" y="1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97" name="Group 196"/>
            <p:cNvGrpSpPr/>
            <p:nvPr/>
          </p:nvGrpSpPr>
          <p:grpSpPr>
            <a:xfrm>
              <a:off x="4921250" y="4014788"/>
              <a:ext cx="666750" cy="666750"/>
              <a:chOff x="4921250" y="4014788"/>
              <a:chExt cx="666750" cy="666750"/>
            </a:xfrm>
            <a:grpFill/>
          </p:grpSpPr>
          <p:sp>
            <p:nvSpPr>
              <p:cNvPr id="248" name="Freeform 6207"/>
              <p:cNvSpPr>
                <a:spLocks/>
              </p:cNvSpPr>
              <p:nvPr/>
            </p:nvSpPr>
            <p:spPr bwMode="auto">
              <a:xfrm>
                <a:off x="5110163" y="4203701"/>
                <a:ext cx="274638" cy="274638"/>
              </a:xfrm>
              <a:custGeom>
                <a:avLst/>
                <a:gdLst>
                  <a:gd name="T0" fmla="*/ 47 w 173"/>
                  <a:gd name="T1" fmla="*/ 2 h 173"/>
                  <a:gd name="T2" fmla="*/ 52 w 173"/>
                  <a:gd name="T3" fmla="*/ 7 h 173"/>
                  <a:gd name="T4" fmla="*/ 57 w 173"/>
                  <a:gd name="T5" fmla="*/ 12 h 173"/>
                  <a:gd name="T6" fmla="*/ 54 w 173"/>
                  <a:gd name="T7" fmla="*/ 14 h 173"/>
                  <a:gd name="T8" fmla="*/ 159 w 173"/>
                  <a:gd name="T9" fmla="*/ 14 h 173"/>
                  <a:gd name="T10" fmla="*/ 159 w 173"/>
                  <a:gd name="T11" fmla="*/ 116 h 173"/>
                  <a:gd name="T12" fmla="*/ 135 w 173"/>
                  <a:gd name="T13" fmla="*/ 140 h 173"/>
                  <a:gd name="T14" fmla="*/ 135 w 173"/>
                  <a:gd name="T15" fmla="*/ 54 h 173"/>
                  <a:gd name="T16" fmla="*/ 33 w 173"/>
                  <a:gd name="T17" fmla="*/ 156 h 173"/>
                  <a:gd name="T18" fmla="*/ 16 w 173"/>
                  <a:gd name="T19" fmla="*/ 140 h 173"/>
                  <a:gd name="T20" fmla="*/ 121 w 173"/>
                  <a:gd name="T21" fmla="*/ 38 h 173"/>
                  <a:gd name="T22" fmla="*/ 33 w 173"/>
                  <a:gd name="T23" fmla="*/ 38 h 173"/>
                  <a:gd name="T24" fmla="*/ 54 w 173"/>
                  <a:gd name="T25" fmla="*/ 14 h 173"/>
                  <a:gd name="T26" fmla="*/ 52 w 173"/>
                  <a:gd name="T27" fmla="*/ 14 h 173"/>
                  <a:gd name="T28" fmla="*/ 52 w 173"/>
                  <a:gd name="T29" fmla="*/ 7 h 173"/>
                  <a:gd name="T30" fmla="*/ 47 w 173"/>
                  <a:gd name="T31" fmla="*/ 2 h 173"/>
                  <a:gd name="T32" fmla="*/ 2 w 173"/>
                  <a:gd name="T33" fmla="*/ 50 h 173"/>
                  <a:gd name="T34" fmla="*/ 87 w 173"/>
                  <a:gd name="T35" fmla="*/ 50 h 173"/>
                  <a:gd name="T36" fmla="*/ 0 w 173"/>
                  <a:gd name="T37" fmla="*/ 140 h 173"/>
                  <a:gd name="T38" fmla="*/ 33 w 173"/>
                  <a:gd name="T39" fmla="*/ 173 h 173"/>
                  <a:gd name="T40" fmla="*/ 123 w 173"/>
                  <a:gd name="T41" fmla="*/ 85 h 173"/>
                  <a:gd name="T42" fmla="*/ 123 w 173"/>
                  <a:gd name="T43" fmla="*/ 171 h 173"/>
                  <a:gd name="T44" fmla="*/ 173 w 173"/>
                  <a:gd name="T45" fmla="*/ 121 h 173"/>
                  <a:gd name="T46" fmla="*/ 170 w 173"/>
                  <a:gd name="T47" fmla="*/ 0 h 173"/>
                  <a:gd name="T48" fmla="*/ 50 w 173"/>
                  <a:gd name="T49" fmla="*/ 0 h 173"/>
                  <a:gd name="T50" fmla="*/ 47 w 173"/>
                  <a:gd name="T51" fmla="*/ 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3" h="173">
                    <a:moveTo>
                      <a:pt x="47" y="2"/>
                    </a:moveTo>
                    <a:lnTo>
                      <a:pt x="52" y="7"/>
                    </a:lnTo>
                    <a:lnTo>
                      <a:pt x="57" y="12"/>
                    </a:lnTo>
                    <a:lnTo>
                      <a:pt x="54" y="14"/>
                    </a:lnTo>
                    <a:lnTo>
                      <a:pt x="159" y="14"/>
                    </a:lnTo>
                    <a:lnTo>
                      <a:pt x="159" y="116"/>
                    </a:lnTo>
                    <a:lnTo>
                      <a:pt x="135" y="140"/>
                    </a:lnTo>
                    <a:lnTo>
                      <a:pt x="135" y="54"/>
                    </a:lnTo>
                    <a:lnTo>
                      <a:pt x="33" y="156"/>
                    </a:lnTo>
                    <a:lnTo>
                      <a:pt x="16" y="140"/>
                    </a:lnTo>
                    <a:lnTo>
                      <a:pt x="121" y="38"/>
                    </a:lnTo>
                    <a:lnTo>
                      <a:pt x="33" y="38"/>
                    </a:lnTo>
                    <a:lnTo>
                      <a:pt x="54" y="14"/>
                    </a:lnTo>
                    <a:lnTo>
                      <a:pt x="52" y="14"/>
                    </a:lnTo>
                    <a:lnTo>
                      <a:pt x="52" y="7"/>
                    </a:lnTo>
                    <a:lnTo>
                      <a:pt x="47" y="2"/>
                    </a:lnTo>
                    <a:lnTo>
                      <a:pt x="2" y="50"/>
                    </a:lnTo>
                    <a:lnTo>
                      <a:pt x="87" y="50"/>
                    </a:lnTo>
                    <a:lnTo>
                      <a:pt x="0" y="140"/>
                    </a:lnTo>
                    <a:lnTo>
                      <a:pt x="33" y="173"/>
                    </a:lnTo>
                    <a:lnTo>
                      <a:pt x="123" y="85"/>
                    </a:lnTo>
                    <a:lnTo>
                      <a:pt x="123" y="171"/>
                    </a:lnTo>
                    <a:lnTo>
                      <a:pt x="173" y="121"/>
                    </a:lnTo>
                    <a:lnTo>
                      <a:pt x="170" y="0"/>
                    </a:lnTo>
                    <a:lnTo>
                      <a:pt x="50" y="0"/>
                    </a:lnTo>
                    <a:lnTo>
                      <a:pt x="47"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9" name="Freeform 6209"/>
              <p:cNvSpPr>
                <a:spLocks/>
              </p:cNvSpPr>
              <p:nvPr/>
            </p:nvSpPr>
            <p:spPr bwMode="auto">
              <a:xfrm>
                <a:off x="4921250" y="4014788"/>
                <a:ext cx="666750" cy="666750"/>
              </a:xfrm>
              <a:custGeom>
                <a:avLst/>
                <a:gdLst>
                  <a:gd name="T0" fmla="*/ 32 w 177"/>
                  <a:gd name="T1" fmla="*/ 145 h 177"/>
                  <a:gd name="T2" fmla="*/ 145 w 177"/>
                  <a:gd name="T3" fmla="*/ 145 h 177"/>
                  <a:gd name="T4" fmla="*/ 145 w 177"/>
                  <a:gd name="T5" fmla="*/ 32 h 177"/>
                  <a:gd name="T6" fmla="*/ 143 w 177"/>
                  <a:gd name="T7" fmla="*/ 34 h 177"/>
                  <a:gd name="T8" fmla="*/ 141 w 177"/>
                  <a:gd name="T9" fmla="*/ 36 h 177"/>
                  <a:gd name="T10" fmla="*/ 163 w 177"/>
                  <a:gd name="T11" fmla="*/ 89 h 177"/>
                  <a:gd name="T12" fmla="*/ 141 w 177"/>
                  <a:gd name="T13" fmla="*/ 141 h 177"/>
                  <a:gd name="T14" fmla="*/ 88 w 177"/>
                  <a:gd name="T15" fmla="*/ 163 h 177"/>
                  <a:gd name="T16" fmla="*/ 36 w 177"/>
                  <a:gd name="T17" fmla="*/ 141 h 177"/>
                  <a:gd name="T18" fmla="*/ 14 w 177"/>
                  <a:gd name="T19" fmla="*/ 89 h 177"/>
                  <a:gd name="T20" fmla="*/ 36 w 177"/>
                  <a:gd name="T21" fmla="*/ 36 h 177"/>
                  <a:gd name="T22" fmla="*/ 88 w 177"/>
                  <a:gd name="T23" fmla="*/ 14 h 177"/>
                  <a:gd name="T24" fmla="*/ 141 w 177"/>
                  <a:gd name="T25" fmla="*/ 36 h 177"/>
                  <a:gd name="T26" fmla="*/ 143 w 177"/>
                  <a:gd name="T27" fmla="*/ 34 h 177"/>
                  <a:gd name="T28" fmla="*/ 145 w 177"/>
                  <a:gd name="T29" fmla="*/ 32 h 177"/>
                  <a:gd name="T30" fmla="*/ 32 w 177"/>
                  <a:gd name="T31" fmla="*/ 32 h 177"/>
                  <a:gd name="T32" fmla="*/ 32 w 177"/>
                  <a:gd name="T33"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77">
                    <a:moveTo>
                      <a:pt x="32" y="145"/>
                    </a:moveTo>
                    <a:cubicBezTo>
                      <a:pt x="63" y="177"/>
                      <a:pt x="114" y="177"/>
                      <a:pt x="145" y="145"/>
                    </a:cubicBezTo>
                    <a:cubicBezTo>
                      <a:pt x="177" y="114"/>
                      <a:pt x="177" y="63"/>
                      <a:pt x="145" y="32"/>
                    </a:cubicBezTo>
                    <a:cubicBezTo>
                      <a:pt x="143" y="34"/>
                      <a:pt x="143" y="34"/>
                      <a:pt x="143" y="34"/>
                    </a:cubicBezTo>
                    <a:cubicBezTo>
                      <a:pt x="141" y="36"/>
                      <a:pt x="141" y="36"/>
                      <a:pt x="141" y="36"/>
                    </a:cubicBezTo>
                    <a:cubicBezTo>
                      <a:pt x="156" y="50"/>
                      <a:pt x="163" y="69"/>
                      <a:pt x="163" y="89"/>
                    </a:cubicBezTo>
                    <a:cubicBezTo>
                      <a:pt x="163" y="108"/>
                      <a:pt x="156" y="127"/>
                      <a:pt x="141" y="141"/>
                    </a:cubicBezTo>
                    <a:cubicBezTo>
                      <a:pt x="127" y="156"/>
                      <a:pt x="108" y="163"/>
                      <a:pt x="88" y="163"/>
                    </a:cubicBezTo>
                    <a:cubicBezTo>
                      <a:pt x="69" y="163"/>
                      <a:pt x="50" y="156"/>
                      <a:pt x="36" y="141"/>
                    </a:cubicBezTo>
                    <a:cubicBezTo>
                      <a:pt x="21" y="127"/>
                      <a:pt x="14" y="108"/>
                      <a:pt x="14" y="89"/>
                    </a:cubicBezTo>
                    <a:cubicBezTo>
                      <a:pt x="14" y="69"/>
                      <a:pt x="21" y="50"/>
                      <a:pt x="36" y="36"/>
                    </a:cubicBezTo>
                    <a:cubicBezTo>
                      <a:pt x="50" y="21"/>
                      <a:pt x="69" y="14"/>
                      <a:pt x="88" y="14"/>
                    </a:cubicBezTo>
                    <a:cubicBezTo>
                      <a:pt x="108" y="14"/>
                      <a:pt x="127" y="21"/>
                      <a:pt x="141" y="36"/>
                    </a:cubicBezTo>
                    <a:cubicBezTo>
                      <a:pt x="143" y="34"/>
                      <a:pt x="143" y="34"/>
                      <a:pt x="143" y="34"/>
                    </a:cubicBezTo>
                    <a:cubicBezTo>
                      <a:pt x="145" y="32"/>
                      <a:pt x="145" y="32"/>
                      <a:pt x="145" y="32"/>
                    </a:cubicBezTo>
                    <a:cubicBezTo>
                      <a:pt x="114" y="0"/>
                      <a:pt x="63" y="0"/>
                      <a:pt x="32" y="32"/>
                    </a:cubicBezTo>
                    <a:cubicBezTo>
                      <a:pt x="0" y="63"/>
                      <a:pt x="0" y="114"/>
                      <a:pt x="32" y="1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50" name="Freeform 6210"/>
              <p:cNvSpPr>
                <a:spLocks/>
              </p:cNvSpPr>
              <p:nvPr/>
            </p:nvSpPr>
            <p:spPr bwMode="auto">
              <a:xfrm>
                <a:off x="5003800" y="4097338"/>
                <a:ext cx="501650" cy="501650"/>
              </a:xfrm>
              <a:custGeom>
                <a:avLst/>
                <a:gdLst>
                  <a:gd name="T0" fmla="*/ 23 w 133"/>
                  <a:gd name="T1" fmla="*/ 110 h 133"/>
                  <a:gd name="T2" fmla="*/ 109 w 133"/>
                  <a:gd name="T3" fmla="*/ 110 h 133"/>
                  <a:gd name="T4" fmla="*/ 109 w 133"/>
                  <a:gd name="T5" fmla="*/ 24 h 133"/>
                  <a:gd name="T6" fmla="*/ 108 w 133"/>
                  <a:gd name="T7" fmla="*/ 25 h 133"/>
                  <a:gd name="T8" fmla="*/ 106 w 133"/>
                  <a:gd name="T9" fmla="*/ 27 h 133"/>
                  <a:gd name="T10" fmla="*/ 122 w 133"/>
                  <a:gd name="T11" fmla="*/ 67 h 133"/>
                  <a:gd name="T12" fmla="*/ 106 w 133"/>
                  <a:gd name="T13" fmla="*/ 106 h 133"/>
                  <a:gd name="T14" fmla="*/ 66 w 133"/>
                  <a:gd name="T15" fmla="*/ 122 h 133"/>
                  <a:gd name="T16" fmla="*/ 27 w 133"/>
                  <a:gd name="T17" fmla="*/ 106 h 133"/>
                  <a:gd name="T18" fmla="*/ 11 w 133"/>
                  <a:gd name="T19" fmla="*/ 67 h 133"/>
                  <a:gd name="T20" fmla="*/ 27 w 133"/>
                  <a:gd name="T21" fmla="*/ 27 h 133"/>
                  <a:gd name="T22" fmla="*/ 66 w 133"/>
                  <a:gd name="T23" fmla="*/ 11 h 133"/>
                  <a:gd name="T24" fmla="*/ 106 w 133"/>
                  <a:gd name="T25" fmla="*/ 27 h 133"/>
                  <a:gd name="T26" fmla="*/ 108 w 133"/>
                  <a:gd name="T27" fmla="*/ 25 h 133"/>
                  <a:gd name="T28" fmla="*/ 109 w 133"/>
                  <a:gd name="T29" fmla="*/ 24 h 133"/>
                  <a:gd name="T30" fmla="*/ 23 w 133"/>
                  <a:gd name="T31" fmla="*/ 24 h 133"/>
                  <a:gd name="T32" fmla="*/ 23 w 133"/>
                  <a:gd name="T33"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33">
                    <a:moveTo>
                      <a:pt x="23" y="110"/>
                    </a:moveTo>
                    <a:cubicBezTo>
                      <a:pt x="47" y="133"/>
                      <a:pt x="86" y="133"/>
                      <a:pt x="109" y="110"/>
                    </a:cubicBezTo>
                    <a:cubicBezTo>
                      <a:pt x="133" y="86"/>
                      <a:pt x="133" y="47"/>
                      <a:pt x="109" y="24"/>
                    </a:cubicBezTo>
                    <a:cubicBezTo>
                      <a:pt x="108" y="25"/>
                      <a:pt x="108" y="25"/>
                      <a:pt x="108" y="25"/>
                    </a:cubicBezTo>
                    <a:cubicBezTo>
                      <a:pt x="106" y="27"/>
                      <a:pt x="106" y="27"/>
                      <a:pt x="106" y="27"/>
                    </a:cubicBezTo>
                    <a:cubicBezTo>
                      <a:pt x="116" y="38"/>
                      <a:pt x="122" y="52"/>
                      <a:pt x="122" y="67"/>
                    </a:cubicBezTo>
                    <a:cubicBezTo>
                      <a:pt x="122" y="81"/>
                      <a:pt x="116" y="95"/>
                      <a:pt x="106" y="106"/>
                    </a:cubicBezTo>
                    <a:cubicBezTo>
                      <a:pt x="95" y="117"/>
                      <a:pt x="81" y="122"/>
                      <a:pt x="66" y="122"/>
                    </a:cubicBezTo>
                    <a:cubicBezTo>
                      <a:pt x="52" y="122"/>
                      <a:pt x="38" y="117"/>
                      <a:pt x="27" y="106"/>
                    </a:cubicBezTo>
                    <a:cubicBezTo>
                      <a:pt x="16" y="95"/>
                      <a:pt x="11" y="81"/>
                      <a:pt x="11" y="67"/>
                    </a:cubicBezTo>
                    <a:cubicBezTo>
                      <a:pt x="11" y="52"/>
                      <a:pt x="16" y="38"/>
                      <a:pt x="27" y="27"/>
                    </a:cubicBezTo>
                    <a:cubicBezTo>
                      <a:pt x="38" y="17"/>
                      <a:pt x="52" y="11"/>
                      <a:pt x="66" y="11"/>
                    </a:cubicBezTo>
                    <a:cubicBezTo>
                      <a:pt x="81" y="11"/>
                      <a:pt x="95" y="17"/>
                      <a:pt x="106" y="27"/>
                    </a:cubicBezTo>
                    <a:cubicBezTo>
                      <a:pt x="108" y="25"/>
                      <a:pt x="108" y="25"/>
                      <a:pt x="108" y="25"/>
                    </a:cubicBezTo>
                    <a:cubicBezTo>
                      <a:pt x="109" y="24"/>
                      <a:pt x="109" y="24"/>
                      <a:pt x="109" y="24"/>
                    </a:cubicBezTo>
                    <a:cubicBezTo>
                      <a:pt x="86" y="0"/>
                      <a:pt x="47" y="0"/>
                      <a:pt x="23" y="24"/>
                    </a:cubicBezTo>
                    <a:cubicBezTo>
                      <a:pt x="0" y="47"/>
                      <a:pt x="0" y="86"/>
                      <a:pt x="23" y="1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98" name="Group 197"/>
            <p:cNvGrpSpPr/>
            <p:nvPr/>
          </p:nvGrpSpPr>
          <p:grpSpPr>
            <a:xfrm>
              <a:off x="6946900" y="2198688"/>
              <a:ext cx="546100" cy="584201"/>
              <a:chOff x="7765884" y="2428149"/>
              <a:chExt cx="546100" cy="584201"/>
            </a:xfrm>
            <a:grpFill/>
          </p:grpSpPr>
          <p:sp>
            <p:nvSpPr>
              <p:cNvPr id="244" name="Freeform 6213"/>
              <p:cNvSpPr>
                <a:spLocks/>
              </p:cNvSpPr>
              <p:nvPr/>
            </p:nvSpPr>
            <p:spPr bwMode="auto">
              <a:xfrm>
                <a:off x="7765884" y="2461487"/>
                <a:ext cx="546100" cy="550863"/>
              </a:xfrm>
              <a:custGeom>
                <a:avLst/>
                <a:gdLst>
                  <a:gd name="T0" fmla="*/ 26 w 145"/>
                  <a:gd name="T1" fmla="*/ 120 h 146"/>
                  <a:gd name="T2" fmla="*/ 119 w 145"/>
                  <a:gd name="T3" fmla="*/ 120 h 146"/>
                  <a:gd name="T4" fmla="*/ 119 w 145"/>
                  <a:gd name="T5" fmla="*/ 26 h 146"/>
                  <a:gd name="T6" fmla="*/ 118 w 145"/>
                  <a:gd name="T7" fmla="*/ 28 h 146"/>
                  <a:gd name="T8" fmla="*/ 116 w 145"/>
                  <a:gd name="T9" fmla="*/ 29 h 146"/>
                  <a:gd name="T10" fmla="*/ 134 w 145"/>
                  <a:gd name="T11" fmla="*/ 73 h 146"/>
                  <a:gd name="T12" fmla="*/ 116 w 145"/>
                  <a:gd name="T13" fmla="*/ 117 h 146"/>
                  <a:gd name="T14" fmla="*/ 73 w 145"/>
                  <a:gd name="T15" fmla="*/ 135 h 146"/>
                  <a:gd name="T16" fmla="*/ 29 w 145"/>
                  <a:gd name="T17" fmla="*/ 117 h 146"/>
                  <a:gd name="T18" fmla="*/ 11 w 145"/>
                  <a:gd name="T19" fmla="*/ 73 h 146"/>
                  <a:gd name="T20" fmla="*/ 29 w 145"/>
                  <a:gd name="T21" fmla="*/ 29 h 146"/>
                  <a:gd name="T22" fmla="*/ 73 w 145"/>
                  <a:gd name="T23" fmla="*/ 11 h 146"/>
                  <a:gd name="T24" fmla="*/ 116 w 145"/>
                  <a:gd name="T25" fmla="*/ 29 h 146"/>
                  <a:gd name="T26" fmla="*/ 118 w 145"/>
                  <a:gd name="T27" fmla="*/ 28 h 146"/>
                  <a:gd name="T28" fmla="*/ 119 w 145"/>
                  <a:gd name="T29" fmla="*/ 26 h 146"/>
                  <a:gd name="T30" fmla="*/ 26 w 145"/>
                  <a:gd name="T31" fmla="*/ 26 h 146"/>
                  <a:gd name="T32" fmla="*/ 26 w 145"/>
                  <a:gd name="T33"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146">
                    <a:moveTo>
                      <a:pt x="26" y="120"/>
                    </a:moveTo>
                    <a:cubicBezTo>
                      <a:pt x="52" y="146"/>
                      <a:pt x="94" y="146"/>
                      <a:pt x="119" y="120"/>
                    </a:cubicBezTo>
                    <a:cubicBezTo>
                      <a:pt x="145" y="94"/>
                      <a:pt x="145" y="52"/>
                      <a:pt x="119" y="26"/>
                    </a:cubicBezTo>
                    <a:cubicBezTo>
                      <a:pt x="118" y="28"/>
                      <a:pt x="118" y="28"/>
                      <a:pt x="118" y="28"/>
                    </a:cubicBezTo>
                    <a:cubicBezTo>
                      <a:pt x="116" y="29"/>
                      <a:pt x="116" y="29"/>
                      <a:pt x="116" y="29"/>
                    </a:cubicBezTo>
                    <a:cubicBezTo>
                      <a:pt x="128" y="41"/>
                      <a:pt x="134" y="57"/>
                      <a:pt x="134" y="73"/>
                    </a:cubicBezTo>
                    <a:cubicBezTo>
                      <a:pt x="134" y="89"/>
                      <a:pt x="128" y="104"/>
                      <a:pt x="116" y="117"/>
                    </a:cubicBezTo>
                    <a:cubicBezTo>
                      <a:pt x="104" y="129"/>
                      <a:pt x="88" y="135"/>
                      <a:pt x="73" y="135"/>
                    </a:cubicBezTo>
                    <a:cubicBezTo>
                      <a:pt x="57" y="135"/>
                      <a:pt x="41" y="129"/>
                      <a:pt x="29" y="117"/>
                    </a:cubicBezTo>
                    <a:cubicBezTo>
                      <a:pt x="17" y="105"/>
                      <a:pt x="11" y="89"/>
                      <a:pt x="11" y="73"/>
                    </a:cubicBezTo>
                    <a:cubicBezTo>
                      <a:pt x="11" y="57"/>
                      <a:pt x="17" y="41"/>
                      <a:pt x="29" y="29"/>
                    </a:cubicBezTo>
                    <a:cubicBezTo>
                      <a:pt x="41" y="17"/>
                      <a:pt x="57" y="11"/>
                      <a:pt x="73" y="11"/>
                    </a:cubicBezTo>
                    <a:cubicBezTo>
                      <a:pt x="88" y="11"/>
                      <a:pt x="104" y="17"/>
                      <a:pt x="116" y="29"/>
                    </a:cubicBezTo>
                    <a:cubicBezTo>
                      <a:pt x="118" y="28"/>
                      <a:pt x="118" y="28"/>
                      <a:pt x="118" y="28"/>
                    </a:cubicBezTo>
                    <a:cubicBezTo>
                      <a:pt x="119" y="26"/>
                      <a:pt x="119" y="26"/>
                      <a:pt x="119" y="26"/>
                    </a:cubicBezTo>
                    <a:cubicBezTo>
                      <a:pt x="94" y="0"/>
                      <a:pt x="52" y="0"/>
                      <a:pt x="26" y="26"/>
                    </a:cubicBezTo>
                    <a:cubicBezTo>
                      <a:pt x="0" y="52"/>
                      <a:pt x="0" y="94"/>
                      <a:pt x="26"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5" name="Freeform 6211"/>
              <p:cNvSpPr>
                <a:spLocks/>
              </p:cNvSpPr>
              <p:nvPr/>
            </p:nvSpPr>
            <p:spPr bwMode="auto">
              <a:xfrm>
                <a:off x="7919871" y="2617062"/>
                <a:ext cx="227013" cy="228600"/>
              </a:xfrm>
              <a:custGeom>
                <a:avLst/>
                <a:gdLst>
                  <a:gd name="T0" fmla="*/ 41 w 143"/>
                  <a:gd name="T1" fmla="*/ 2 h 144"/>
                  <a:gd name="T2" fmla="*/ 43 w 143"/>
                  <a:gd name="T3" fmla="*/ 7 h 144"/>
                  <a:gd name="T4" fmla="*/ 48 w 143"/>
                  <a:gd name="T5" fmla="*/ 9 h 144"/>
                  <a:gd name="T6" fmla="*/ 46 w 143"/>
                  <a:gd name="T7" fmla="*/ 11 h 144"/>
                  <a:gd name="T8" fmla="*/ 131 w 143"/>
                  <a:gd name="T9" fmla="*/ 11 h 144"/>
                  <a:gd name="T10" fmla="*/ 131 w 143"/>
                  <a:gd name="T11" fmla="*/ 97 h 144"/>
                  <a:gd name="T12" fmla="*/ 112 w 143"/>
                  <a:gd name="T13" fmla="*/ 116 h 144"/>
                  <a:gd name="T14" fmla="*/ 112 w 143"/>
                  <a:gd name="T15" fmla="*/ 45 h 144"/>
                  <a:gd name="T16" fmla="*/ 29 w 143"/>
                  <a:gd name="T17" fmla="*/ 128 h 144"/>
                  <a:gd name="T18" fmla="*/ 15 w 143"/>
                  <a:gd name="T19" fmla="*/ 116 h 144"/>
                  <a:gd name="T20" fmla="*/ 100 w 143"/>
                  <a:gd name="T21" fmla="*/ 30 h 144"/>
                  <a:gd name="T22" fmla="*/ 27 w 143"/>
                  <a:gd name="T23" fmla="*/ 30 h 144"/>
                  <a:gd name="T24" fmla="*/ 46 w 143"/>
                  <a:gd name="T25" fmla="*/ 11 h 144"/>
                  <a:gd name="T26" fmla="*/ 43 w 143"/>
                  <a:gd name="T27" fmla="*/ 11 h 144"/>
                  <a:gd name="T28" fmla="*/ 43 w 143"/>
                  <a:gd name="T29" fmla="*/ 7 h 144"/>
                  <a:gd name="T30" fmla="*/ 41 w 143"/>
                  <a:gd name="T31" fmla="*/ 2 h 144"/>
                  <a:gd name="T32" fmla="*/ 0 w 143"/>
                  <a:gd name="T33" fmla="*/ 42 h 144"/>
                  <a:gd name="T34" fmla="*/ 74 w 143"/>
                  <a:gd name="T35" fmla="*/ 40 h 144"/>
                  <a:gd name="T36" fmla="*/ 0 w 143"/>
                  <a:gd name="T37" fmla="*/ 116 h 144"/>
                  <a:gd name="T38" fmla="*/ 29 w 143"/>
                  <a:gd name="T39" fmla="*/ 144 h 144"/>
                  <a:gd name="T40" fmla="*/ 102 w 143"/>
                  <a:gd name="T41" fmla="*/ 68 h 144"/>
                  <a:gd name="T42" fmla="*/ 102 w 143"/>
                  <a:gd name="T43" fmla="*/ 142 h 144"/>
                  <a:gd name="T44" fmla="*/ 143 w 143"/>
                  <a:gd name="T45" fmla="*/ 102 h 144"/>
                  <a:gd name="T46" fmla="*/ 143 w 143"/>
                  <a:gd name="T47" fmla="*/ 0 h 144"/>
                  <a:gd name="T48" fmla="*/ 41 w 143"/>
                  <a:gd name="T49" fmla="*/ 0 h 144"/>
                  <a:gd name="T50" fmla="*/ 41 w 143"/>
                  <a:gd name="T5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144">
                    <a:moveTo>
                      <a:pt x="41" y="2"/>
                    </a:moveTo>
                    <a:lnTo>
                      <a:pt x="43" y="7"/>
                    </a:lnTo>
                    <a:lnTo>
                      <a:pt x="48" y="9"/>
                    </a:lnTo>
                    <a:lnTo>
                      <a:pt x="46" y="11"/>
                    </a:lnTo>
                    <a:lnTo>
                      <a:pt x="131" y="11"/>
                    </a:lnTo>
                    <a:lnTo>
                      <a:pt x="131" y="97"/>
                    </a:lnTo>
                    <a:lnTo>
                      <a:pt x="112" y="116"/>
                    </a:lnTo>
                    <a:lnTo>
                      <a:pt x="112" y="45"/>
                    </a:lnTo>
                    <a:lnTo>
                      <a:pt x="29" y="128"/>
                    </a:lnTo>
                    <a:lnTo>
                      <a:pt x="15" y="116"/>
                    </a:lnTo>
                    <a:lnTo>
                      <a:pt x="100" y="30"/>
                    </a:lnTo>
                    <a:lnTo>
                      <a:pt x="27" y="30"/>
                    </a:lnTo>
                    <a:lnTo>
                      <a:pt x="46" y="11"/>
                    </a:lnTo>
                    <a:lnTo>
                      <a:pt x="43" y="11"/>
                    </a:lnTo>
                    <a:lnTo>
                      <a:pt x="43" y="7"/>
                    </a:lnTo>
                    <a:lnTo>
                      <a:pt x="41" y="2"/>
                    </a:lnTo>
                    <a:lnTo>
                      <a:pt x="0" y="42"/>
                    </a:lnTo>
                    <a:lnTo>
                      <a:pt x="74" y="40"/>
                    </a:lnTo>
                    <a:lnTo>
                      <a:pt x="0" y="116"/>
                    </a:lnTo>
                    <a:lnTo>
                      <a:pt x="29" y="144"/>
                    </a:lnTo>
                    <a:lnTo>
                      <a:pt x="102" y="68"/>
                    </a:lnTo>
                    <a:lnTo>
                      <a:pt x="102" y="142"/>
                    </a:lnTo>
                    <a:lnTo>
                      <a:pt x="143" y="102"/>
                    </a:lnTo>
                    <a:lnTo>
                      <a:pt x="143" y="0"/>
                    </a:lnTo>
                    <a:lnTo>
                      <a:pt x="41" y="0"/>
                    </a:lnTo>
                    <a:lnTo>
                      <a:pt x="41"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6" name="Freeform 6212"/>
              <p:cNvSpPr>
                <a:spLocks/>
              </p:cNvSpPr>
              <p:nvPr/>
            </p:nvSpPr>
            <p:spPr bwMode="auto">
              <a:xfrm>
                <a:off x="8018296" y="2428149"/>
                <a:ext cx="7938" cy="11113"/>
              </a:xfrm>
              <a:custGeom>
                <a:avLst/>
                <a:gdLst>
                  <a:gd name="T0" fmla="*/ 3 w 5"/>
                  <a:gd name="T1" fmla="*/ 7 h 7"/>
                  <a:gd name="T2" fmla="*/ 5 w 5"/>
                  <a:gd name="T3" fmla="*/ 5 h 7"/>
                  <a:gd name="T4" fmla="*/ 0 w 5"/>
                  <a:gd name="T5" fmla="*/ 0 h 7"/>
                  <a:gd name="T6" fmla="*/ 0 w 5"/>
                  <a:gd name="T7" fmla="*/ 7 h 7"/>
                  <a:gd name="T8" fmla="*/ 3 w 5"/>
                  <a:gd name="T9" fmla="*/ 7 h 7"/>
                </a:gdLst>
                <a:ahLst/>
                <a:cxnLst>
                  <a:cxn ang="0">
                    <a:pos x="T0" y="T1"/>
                  </a:cxn>
                  <a:cxn ang="0">
                    <a:pos x="T2" y="T3"/>
                  </a:cxn>
                  <a:cxn ang="0">
                    <a:pos x="T4" y="T5"/>
                  </a:cxn>
                  <a:cxn ang="0">
                    <a:pos x="T6" y="T7"/>
                  </a:cxn>
                  <a:cxn ang="0">
                    <a:pos x="T8" y="T9"/>
                  </a:cxn>
                </a:cxnLst>
                <a:rect l="0" t="0" r="r" b="b"/>
                <a:pathLst>
                  <a:path w="5" h="7">
                    <a:moveTo>
                      <a:pt x="3" y="7"/>
                    </a:moveTo>
                    <a:lnTo>
                      <a:pt x="5" y="5"/>
                    </a:lnTo>
                    <a:lnTo>
                      <a:pt x="0" y="0"/>
                    </a:lnTo>
                    <a:lnTo>
                      <a:pt x="0" y="7"/>
                    </a:lnTo>
                    <a:lnTo>
                      <a:pt x="3"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7" name="Freeform 6214"/>
              <p:cNvSpPr>
                <a:spLocks/>
              </p:cNvSpPr>
              <p:nvPr/>
            </p:nvSpPr>
            <p:spPr bwMode="auto">
              <a:xfrm>
                <a:off x="7830971" y="2529749"/>
                <a:ext cx="417513" cy="414338"/>
              </a:xfrm>
              <a:custGeom>
                <a:avLst/>
                <a:gdLst>
                  <a:gd name="T0" fmla="*/ 20 w 111"/>
                  <a:gd name="T1" fmla="*/ 90 h 110"/>
                  <a:gd name="T2" fmla="*/ 91 w 111"/>
                  <a:gd name="T3" fmla="*/ 90 h 110"/>
                  <a:gd name="T4" fmla="*/ 91 w 111"/>
                  <a:gd name="T5" fmla="*/ 19 h 110"/>
                  <a:gd name="T6" fmla="*/ 90 w 111"/>
                  <a:gd name="T7" fmla="*/ 21 h 110"/>
                  <a:gd name="T8" fmla="*/ 88 w 111"/>
                  <a:gd name="T9" fmla="*/ 23 h 110"/>
                  <a:gd name="T10" fmla="*/ 101 w 111"/>
                  <a:gd name="T11" fmla="*/ 55 h 110"/>
                  <a:gd name="T12" fmla="*/ 88 w 111"/>
                  <a:gd name="T13" fmla="*/ 87 h 110"/>
                  <a:gd name="T14" fmla="*/ 56 w 111"/>
                  <a:gd name="T15" fmla="*/ 101 h 110"/>
                  <a:gd name="T16" fmla="*/ 23 w 111"/>
                  <a:gd name="T17" fmla="*/ 87 h 110"/>
                  <a:gd name="T18" fmla="*/ 10 w 111"/>
                  <a:gd name="T19" fmla="*/ 55 h 110"/>
                  <a:gd name="T20" fmla="*/ 23 w 111"/>
                  <a:gd name="T21" fmla="*/ 23 h 110"/>
                  <a:gd name="T22" fmla="*/ 56 w 111"/>
                  <a:gd name="T23" fmla="*/ 9 h 110"/>
                  <a:gd name="T24" fmla="*/ 88 w 111"/>
                  <a:gd name="T25" fmla="*/ 23 h 110"/>
                  <a:gd name="T26" fmla="*/ 90 w 111"/>
                  <a:gd name="T27" fmla="*/ 21 h 110"/>
                  <a:gd name="T28" fmla="*/ 91 w 111"/>
                  <a:gd name="T29" fmla="*/ 19 h 110"/>
                  <a:gd name="T30" fmla="*/ 20 w 111"/>
                  <a:gd name="T31" fmla="*/ 19 h 110"/>
                  <a:gd name="T32" fmla="*/ 20 w 111"/>
                  <a:gd name="T3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10">
                    <a:moveTo>
                      <a:pt x="20" y="90"/>
                    </a:moveTo>
                    <a:cubicBezTo>
                      <a:pt x="40" y="110"/>
                      <a:pt x="71" y="110"/>
                      <a:pt x="91" y="90"/>
                    </a:cubicBezTo>
                    <a:cubicBezTo>
                      <a:pt x="111" y="71"/>
                      <a:pt x="111" y="39"/>
                      <a:pt x="91" y="19"/>
                    </a:cubicBezTo>
                    <a:cubicBezTo>
                      <a:pt x="90" y="21"/>
                      <a:pt x="90" y="21"/>
                      <a:pt x="90" y="21"/>
                    </a:cubicBezTo>
                    <a:cubicBezTo>
                      <a:pt x="88" y="23"/>
                      <a:pt x="88" y="23"/>
                      <a:pt x="88" y="23"/>
                    </a:cubicBezTo>
                    <a:cubicBezTo>
                      <a:pt x="97" y="31"/>
                      <a:pt x="101" y="43"/>
                      <a:pt x="101" y="55"/>
                    </a:cubicBezTo>
                    <a:cubicBezTo>
                      <a:pt x="101" y="67"/>
                      <a:pt x="97" y="78"/>
                      <a:pt x="88" y="87"/>
                    </a:cubicBezTo>
                    <a:cubicBezTo>
                      <a:pt x="79" y="96"/>
                      <a:pt x="67" y="101"/>
                      <a:pt x="56" y="101"/>
                    </a:cubicBezTo>
                    <a:cubicBezTo>
                      <a:pt x="44" y="101"/>
                      <a:pt x="32" y="96"/>
                      <a:pt x="23" y="87"/>
                    </a:cubicBezTo>
                    <a:cubicBezTo>
                      <a:pt x="14" y="78"/>
                      <a:pt x="10" y="67"/>
                      <a:pt x="10" y="55"/>
                    </a:cubicBezTo>
                    <a:cubicBezTo>
                      <a:pt x="10" y="43"/>
                      <a:pt x="14" y="31"/>
                      <a:pt x="23" y="23"/>
                    </a:cubicBezTo>
                    <a:cubicBezTo>
                      <a:pt x="32" y="14"/>
                      <a:pt x="44" y="9"/>
                      <a:pt x="56" y="9"/>
                    </a:cubicBezTo>
                    <a:cubicBezTo>
                      <a:pt x="67" y="9"/>
                      <a:pt x="79" y="14"/>
                      <a:pt x="88" y="23"/>
                    </a:cubicBezTo>
                    <a:cubicBezTo>
                      <a:pt x="90" y="21"/>
                      <a:pt x="90" y="21"/>
                      <a:pt x="90" y="21"/>
                    </a:cubicBezTo>
                    <a:cubicBezTo>
                      <a:pt x="91" y="19"/>
                      <a:pt x="91" y="19"/>
                      <a:pt x="91" y="19"/>
                    </a:cubicBezTo>
                    <a:cubicBezTo>
                      <a:pt x="71" y="0"/>
                      <a:pt x="40" y="0"/>
                      <a:pt x="20" y="19"/>
                    </a:cubicBezTo>
                    <a:cubicBezTo>
                      <a:pt x="0" y="39"/>
                      <a:pt x="0" y="71"/>
                      <a:pt x="20"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199" name="Group 198"/>
            <p:cNvGrpSpPr/>
            <p:nvPr/>
          </p:nvGrpSpPr>
          <p:grpSpPr>
            <a:xfrm>
              <a:off x="4484688" y="3517901"/>
              <a:ext cx="554038" cy="554038"/>
              <a:chOff x="4484688" y="3517901"/>
              <a:chExt cx="554038" cy="554038"/>
            </a:xfrm>
            <a:grpFill/>
          </p:grpSpPr>
          <p:sp>
            <p:nvSpPr>
              <p:cNvPr id="240" name="Freeform 6215"/>
              <p:cNvSpPr>
                <a:spLocks/>
              </p:cNvSpPr>
              <p:nvPr/>
            </p:nvSpPr>
            <p:spPr bwMode="auto">
              <a:xfrm>
                <a:off x="4643438" y="3671888"/>
                <a:ext cx="225425" cy="230188"/>
              </a:xfrm>
              <a:custGeom>
                <a:avLst/>
                <a:gdLst>
                  <a:gd name="T0" fmla="*/ 40 w 142"/>
                  <a:gd name="T1" fmla="*/ 2 h 145"/>
                  <a:gd name="T2" fmla="*/ 42 w 142"/>
                  <a:gd name="T3" fmla="*/ 7 h 145"/>
                  <a:gd name="T4" fmla="*/ 47 w 142"/>
                  <a:gd name="T5" fmla="*/ 12 h 145"/>
                  <a:gd name="T6" fmla="*/ 45 w 142"/>
                  <a:gd name="T7" fmla="*/ 12 h 145"/>
                  <a:gd name="T8" fmla="*/ 132 w 142"/>
                  <a:gd name="T9" fmla="*/ 12 h 145"/>
                  <a:gd name="T10" fmla="*/ 132 w 142"/>
                  <a:gd name="T11" fmla="*/ 97 h 145"/>
                  <a:gd name="T12" fmla="*/ 114 w 142"/>
                  <a:gd name="T13" fmla="*/ 116 h 145"/>
                  <a:gd name="T14" fmla="*/ 114 w 142"/>
                  <a:gd name="T15" fmla="*/ 45 h 145"/>
                  <a:gd name="T16" fmla="*/ 28 w 142"/>
                  <a:gd name="T17" fmla="*/ 131 h 145"/>
                  <a:gd name="T18" fmla="*/ 14 w 142"/>
                  <a:gd name="T19" fmla="*/ 116 h 145"/>
                  <a:gd name="T20" fmla="*/ 99 w 142"/>
                  <a:gd name="T21" fmla="*/ 31 h 145"/>
                  <a:gd name="T22" fmla="*/ 26 w 142"/>
                  <a:gd name="T23" fmla="*/ 31 h 145"/>
                  <a:gd name="T24" fmla="*/ 45 w 142"/>
                  <a:gd name="T25" fmla="*/ 12 h 145"/>
                  <a:gd name="T26" fmla="*/ 42 w 142"/>
                  <a:gd name="T27" fmla="*/ 12 h 145"/>
                  <a:gd name="T28" fmla="*/ 42 w 142"/>
                  <a:gd name="T29" fmla="*/ 7 h 145"/>
                  <a:gd name="T30" fmla="*/ 40 w 142"/>
                  <a:gd name="T31" fmla="*/ 2 h 145"/>
                  <a:gd name="T32" fmla="*/ 0 w 142"/>
                  <a:gd name="T33" fmla="*/ 43 h 145"/>
                  <a:gd name="T34" fmla="*/ 73 w 142"/>
                  <a:gd name="T35" fmla="*/ 43 h 145"/>
                  <a:gd name="T36" fmla="*/ 0 w 142"/>
                  <a:gd name="T37" fmla="*/ 116 h 145"/>
                  <a:gd name="T38" fmla="*/ 28 w 142"/>
                  <a:gd name="T39" fmla="*/ 145 h 145"/>
                  <a:gd name="T40" fmla="*/ 102 w 142"/>
                  <a:gd name="T41" fmla="*/ 71 h 145"/>
                  <a:gd name="T42" fmla="*/ 102 w 142"/>
                  <a:gd name="T43" fmla="*/ 142 h 145"/>
                  <a:gd name="T44" fmla="*/ 142 w 142"/>
                  <a:gd name="T45" fmla="*/ 102 h 145"/>
                  <a:gd name="T46" fmla="*/ 142 w 142"/>
                  <a:gd name="T47" fmla="*/ 0 h 145"/>
                  <a:gd name="T48" fmla="*/ 42 w 142"/>
                  <a:gd name="T49" fmla="*/ 2 h 145"/>
                  <a:gd name="T50" fmla="*/ 40 w 142"/>
                  <a:gd name="T51" fmla="*/ 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45">
                    <a:moveTo>
                      <a:pt x="40" y="2"/>
                    </a:moveTo>
                    <a:lnTo>
                      <a:pt x="42" y="7"/>
                    </a:lnTo>
                    <a:lnTo>
                      <a:pt x="47" y="12"/>
                    </a:lnTo>
                    <a:lnTo>
                      <a:pt x="45" y="12"/>
                    </a:lnTo>
                    <a:lnTo>
                      <a:pt x="132" y="12"/>
                    </a:lnTo>
                    <a:lnTo>
                      <a:pt x="132" y="97"/>
                    </a:lnTo>
                    <a:lnTo>
                      <a:pt x="114" y="116"/>
                    </a:lnTo>
                    <a:lnTo>
                      <a:pt x="114" y="45"/>
                    </a:lnTo>
                    <a:lnTo>
                      <a:pt x="28" y="131"/>
                    </a:lnTo>
                    <a:lnTo>
                      <a:pt x="14" y="116"/>
                    </a:lnTo>
                    <a:lnTo>
                      <a:pt x="99" y="31"/>
                    </a:lnTo>
                    <a:lnTo>
                      <a:pt x="26" y="31"/>
                    </a:lnTo>
                    <a:lnTo>
                      <a:pt x="45" y="12"/>
                    </a:lnTo>
                    <a:lnTo>
                      <a:pt x="42" y="12"/>
                    </a:lnTo>
                    <a:lnTo>
                      <a:pt x="42" y="7"/>
                    </a:lnTo>
                    <a:lnTo>
                      <a:pt x="40" y="2"/>
                    </a:lnTo>
                    <a:lnTo>
                      <a:pt x="0" y="43"/>
                    </a:lnTo>
                    <a:lnTo>
                      <a:pt x="73" y="43"/>
                    </a:lnTo>
                    <a:lnTo>
                      <a:pt x="0" y="116"/>
                    </a:lnTo>
                    <a:lnTo>
                      <a:pt x="28" y="145"/>
                    </a:lnTo>
                    <a:lnTo>
                      <a:pt x="102" y="71"/>
                    </a:lnTo>
                    <a:lnTo>
                      <a:pt x="102" y="142"/>
                    </a:lnTo>
                    <a:lnTo>
                      <a:pt x="142" y="102"/>
                    </a:lnTo>
                    <a:lnTo>
                      <a:pt x="142" y="0"/>
                    </a:lnTo>
                    <a:lnTo>
                      <a:pt x="42" y="2"/>
                    </a:lnTo>
                    <a:lnTo>
                      <a:pt x="4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1" name="Freeform 6216"/>
              <p:cNvSpPr>
                <a:spLocks/>
              </p:cNvSpPr>
              <p:nvPr/>
            </p:nvSpPr>
            <p:spPr bwMode="auto">
              <a:xfrm>
                <a:off x="4710113" y="3683001"/>
                <a:ext cx="7938" cy="7938"/>
              </a:xfrm>
              <a:custGeom>
                <a:avLst/>
                <a:gdLst>
                  <a:gd name="T0" fmla="*/ 3 w 5"/>
                  <a:gd name="T1" fmla="*/ 5 h 5"/>
                  <a:gd name="T2" fmla="*/ 5 w 5"/>
                  <a:gd name="T3" fmla="*/ 5 h 5"/>
                  <a:gd name="T4" fmla="*/ 0 w 5"/>
                  <a:gd name="T5" fmla="*/ 0 h 5"/>
                  <a:gd name="T6" fmla="*/ 0 w 5"/>
                  <a:gd name="T7" fmla="*/ 5 h 5"/>
                  <a:gd name="T8" fmla="*/ 3 w 5"/>
                  <a:gd name="T9" fmla="*/ 5 h 5"/>
                </a:gdLst>
                <a:ahLst/>
                <a:cxnLst>
                  <a:cxn ang="0">
                    <a:pos x="T0" y="T1"/>
                  </a:cxn>
                  <a:cxn ang="0">
                    <a:pos x="T2" y="T3"/>
                  </a:cxn>
                  <a:cxn ang="0">
                    <a:pos x="T4" y="T5"/>
                  </a:cxn>
                  <a:cxn ang="0">
                    <a:pos x="T6" y="T7"/>
                  </a:cxn>
                  <a:cxn ang="0">
                    <a:pos x="T8" y="T9"/>
                  </a:cxn>
                </a:cxnLst>
                <a:rect l="0" t="0" r="r" b="b"/>
                <a:pathLst>
                  <a:path w="5" h="5">
                    <a:moveTo>
                      <a:pt x="3" y="5"/>
                    </a:moveTo>
                    <a:lnTo>
                      <a:pt x="5" y="5"/>
                    </a:lnTo>
                    <a:lnTo>
                      <a:pt x="0" y="0"/>
                    </a:lnTo>
                    <a:lnTo>
                      <a:pt x="0" y="5"/>
                    </a:lnTo>
                    <a:lnTo>
                      <a:pt x="3"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2" name="Freeform 6217"/>
              <p:cNvSpPr>
                <a:spLocks/>
              </p:cNvSpPr>
              <p:nvPr/>
            </p:nvSpPr>
            <p:spPr bwMode="auto">
              <a:xfrm>
                <a:off x="4484688" y="3517901"/>
                <a:ext cx="554038" cy="554038"/>
              </a:xfrm>
              <a:custGeom>
                <a:avLst/>
                <a:gdLst>
                  <a:gd name="T0" fmla="*/ 27 w 147"/>
                  <a:gd name="T1" fmla="*/ 121 h 147"/>
                  <a:gd name="T2" fmla="*/ 121 w 147"/>
                  <a:gd name="T3" fmla="*/ 121 h 147"/>
                  <a:gd name="T4" fmla="*/ 121 w 147"/>
                  <a:gd name="T5" fmla="*/ 26 h 147"/>
                  <a:gd name="T6" fmla="*/ 120 w 147"/>
                  <a:gd name="T7" fmla="*/ 28 h 147"/>
                  <a:gd name="T8" fmla="*/ 118 w 147"/>
                  <a:gd name="T9" fmla="*/ 29 h 147"/>
                  <a:gd name="T10" fmla="*/ 136 w 147"/>
                  <a:gd name="T11" fmla="*/ 73 h 147"/>
                  <a:gd name="T12" fmla="*/ 118 w 147"/>
                  <a:gd name="T13" fmla="*/ 118 h 147"/>
                  <a:gd name="T14" fmla="*/ 74 w 147"/>
                  <a:gd name="T15" fmla="*/ 136 h 147"/>
                  <a:gd name="T16" fmla="*/ 30 w 147"/>
                  <a:gd name="T17" fmla="*/ 118 h 147"/>
                  <a:gd name="T18" fmla="*/ 12 w 147"/>
                  <a:gd name="T19" fmla="*/ 73 h 147"/>
                  <a:gd name="T20" fmla="*/ 30 w 147"/>
                  <a:gd name="T21" fmla="*/ 29 h 147"/>
                  <a:gd name="T22" fmla="*/ 74 w 147"/>
                  <a:gd name="T23" fmla="*/ 11 h 147"/>
                  <a:gd name="T24" fmla="*/ 118 w 147"/>
                  <a:gd name="T25" fmla="*/ 29 h 147"/>
                  <a:gd name="T26" fmla="*/ 120 w 147"/>
                  <a:gd name="T27" fmla="*/ 28 h 147"/>
                  <a:gd name="T28" fmla="*/ 121 w 147"/>
                  <a:gd name="T29" fmla="*/ 26 h 147"/>
                  <a:gd name="T30" fmla="*/ 27 w 147"/>
                  <a:gd name="T31" fmla="*/ 26 h 147"/>
                  <a:gd name="T32" fmla="*/ 27 w 147"/>
                  <a:gd name="T33" fmla="*/ 12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47">
                    <a:moveTo>
                      <a:pt x="27" y="121"/>
                    </a:moveTo>
                    <a:cubicBezTo>
                      <a:pt x="53" y="147"/>
                      <a:pt x="95" y="147"/>
                      <a:pt x="121" y="121"/>
                    </a:cubicBezTo>
                    <a:cubicBezTo>
                      <a:pt x="147" y="95"/>
                      <a:pt x="147" y="52"/>
                      <a:pt x="121" y="26"/>
                    </a:cubicBezTo>
                    <a:cubicBezTo>
                      <a:pt x="120" y="28"/>
                      <a:pt x="120" y="28"/>
                      <a:pt x="120" y="28"/>
                    </a:cubicBezTo>
                    <a:cubicBezTo>
                      <a:pt x="118" y="29"/>
                      <a:pt x="118" y="29"/>
                      <a:pt x="118" y="29"/>
                    </a:cubicBezTo>
                    <a:cubicBezTo>
                      <a:pt x="130" y="41"/>
                      <a:pt x="136" y="57"/>
                      <a:pt x="136" y="73"/>
                    </a:cubicBezTo>
                    <a:cubicBezTo>
                      <a:pt x="136" y="89"/>
                      <a:pt x="130" y="105"/>
                      <a:pt x="118" y="118"/>
                    </a:cubicBezTo>
                    <a:cubicBezTo>
                      <a:pt x="106" y="130"/>
                      <a:pt x="90" y="136"/>
                      <a:pt x="74" y="136"/>
                    </a:cubicBezTo>
                    <a:cubicBezTo>
                      <a:pt x="58" y="136"/>
                      <a:pt x="42" y="130"/>
                      <a:pt x="30" y="118"/>
                    </a:cubicBezTo>
                    <a:cubicBezTo>
                      <a:pt x="18" y="105"/>
                      <a:pt x="12" y="89"/>
                      <a:pt x="12" y="73"/>
                    </a:cubicBezTo>
                    <a:cubicBezTo>
                      <a:pt x="12" y="57"/>
                      <a:pt x="18" y="41"/>
                      <a:pt x="30" y="29"/>
                    </a:cubicBezTo>
                    <a:cubicBezTo>
                      <a:pt x="42" y="17"/>
                      <a:pt x="58" y="11"/>
                      <a:pt x="74" y="11"/>
                    </a:cubicBezTo>
                    <a:cubicBezTo>
                      <a:pt x="90" y="11"/>
                      <a:pt x="106" y="17"/>
                      <a:pt x="118" y="29"/>
                    </a:cubicBezTo>
                    <a:cubicBezTo>
                      <a:pt x="120" y="28"/>
                      <a:pt x="120" y="28"/>
                      <a:pt x="120" y="28"/>
                    </a:cubicBezTo>
                    <a:cubicBezTo>
                      <a:pt x="121" y="26"/>
                      <a:pt x="121" y="26"/>
                      <a:pt x="121" y="26"/>
                    </a:cubicBezTo>
                    <a:cubicBezTo>
                      <a:pt x="95" y="0"/>
                      <a:pt x="53" y="0"/>
                      <a:pt x="27" y="26"/>
                    </a:cubicBezTo>
                    <a:cubicBezTo>
                      <a:pt x="0" y="52"/>
                      <a:pt x="0" y="95"/>
                      <a:pt x="27" y="1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43" name="Freeform 6218"/>
              <p:cNvSpPr>
                <a:spLocks/>
              </p:cNvSpPr>
              <p:nvPr/>
            </p:nvSpPr>
            <p:spPr bwMode="auto">
              <a:xfrm>
                <a:off x="4552950" y="3584576"/>
                <a:ext cx="420688" cy="419100"/>
              </a:xfrm>
              <a:custGeom>
                <a:avLst/>
                <a:gdLst>
                  <a:gd name="T0" fmla="*/ 20 w 112"/>
                  <a:gd name="T1" fmla="*/ 91 h 111"/>
                  <a:gd name="T2" fmla="*/ 92 w 112"/>
                  <a:gd name="T3" fmla="*/ 91 h 111"/>
                  <a:gd name="T4" fmla="*/ 92 w 112"/>
                  <a:gd name="T5" fmla="*/ 20 h 111"/>
                  <a:gd name="T6" fmla="*/ 90 w 112"/>
                  <a:gd name="T7" fmla="*/ 21 h 111"/>
                  <a:gd name="T8" fmla="*/ 89 w 112"/>
                  <a:gd name="T9" fmla="*/ 23 h 111"/>
                  <a:gd name="T10" fmla="*/ 102 w 112"/>
                  <a:gd name="T11" fmla="*/ 55 h 111"/>
                  <a:gd name="T12" fmla="*/ 89 w 112"/>
                  <a:gd name="T13" fmla="*/ 88 h 111"/>
                  <a:gd name="T14" fmla="*/ 56 w 112"/>
                  <a:gd name="T15" fmla="*/ 102 h 111"/>
                  <a:gd name="T16" fmla="*/ 23 w 112"/>
                  <a:gd name="T17" fmla="*/ 88 h 111"/>
                  <a:gd name="T18" fmla="*/ 10 w 112"/>
                  <a:gd name="T19" fmla="*/ 55 h 111"/>
                  <a:gd name="T20" fmla="*/ 23 w 112"/>
                  <a:gd name="T21" fmla="*/ 23 h 111"/>
                  <a:gd name="T22" fmla="*/ 56 w 112"/>
                  <a:gd name="T23" fmla="*/ 9 h 111"/>
                  <a:gd name="T24" fmla="*/ 89 w 112"/>
                  <a:gd name="T25" fmla="*/ 23 h 111"/>
                  <a:gd name="T26" fmla="*/ 90 w 112"/>
                  <a:gd name="T27" fmla="*/ 21 h 111"/>
                  <a:gd name="T28" fmla="*/ 92 w 112"/>
                  <a:gd name="T29" fmla="*/ 20 h 111"/>
                  <a:gd name="T30" fmla="*/ 20 w 112"/>
                  <a:gd name="T31" fmla="*/ 20 h 111"/>
                  <a:gd name="T32" fmla="*/ 20 w 112"/>
                  <a:gd name="T33"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1">
                    <a:moveTo>
                      <a:pt x="20" y="91"/>
                    </a:moveTo>
                    <a:cubicBezTo>
                      <a:pt x="40" y="111"/>
                      <a:pt x="72" y="111"/>
                      <a:pt x="92" y="91"/>
                    </a:cubicBezTo>
                    <a:cubicBezTo>
                      <a:pt x="112" y="71"/>
                      <a:pt x="112" y="39"/>
                      <a:pt x="92" y="20"/>
                    </a:cubicBezTo>
                    <a:cubicBezTo>
                      <a:pt x="90" y="21"/>
                      <a:pt x="90" y="21"/>
                      <a:pt x="90" y="21"/>
                    </a:cubicBezTo>
                    <a:cubicBezTo>
                      <a:pt x="89" y="23"/>
                      <a:pt x="89" y="23"/>
                      <a:pt x="89" y="23"/>
                    </a:cubicBezTo>
                    <a:cubicBezTo>
                      <a:pt x="98" y="32"/>
                      <a:pt x="102" y="44"/>
                      <a:pt x="102" y="55"/>
                    </a:cubicBezTo>
                    <a:cubicBezTo>
                      <a:pt x="102" y="67"/>
                      <a:pt x="98" y="79"/>
                      <a:pt x="89" y="88"/>
                    </a:cubicBezTo>
                    <a:cubicBezTo>
                      <a:pt x="80" y="97"/>
                      <a:pt x="68" y="102"/>
                      <a:pt x="56" y="102"/>
                    </a:cubicBezTo>
                    <a:cubicBezTo>
                      <a:pt x="44" y="102"/>
                      <a:pt x="32" y="97"/>
                      <a:pt x="23" y="88"/>
                    </a:cubicBezTo>
                    <a:cubicBezTo>
                      <a:pt x="14" y="79"/>
                      <a:pt x="10" y="67"/>
                      <a:pt x="10" y="55"/>
                    </a:cubicBezTo>
                    <a:cubicBezTo>
                      <a:pt x="10" y="44"/>
                      <a:pt x="14" y="32"/>
                      <a:pt x="23" y="23"/>
                    </a:cubicBezTo>
                    <a:cubicBezTo>
                      <a:pt x="32" y="14"/>
                      <a:pt x="44" y="9"/>
                      <a:pt x="56" y="9"/>
                    </a:cubicBezTo>
                    <a:cubicBezTo>
                      <a:pt x="68" y="9"/>
                      <a:pt x="80" y="14"/>
                      <a:pt x="89" y="23"/>
                    </a:cubicBezTo>
                    <a:cubicBezTo>
                      <a:pt x="90" y="21"/>
                      <a:pt x="90" y="21"/>
                      <a:pt x="90" y="21"/>
                    </a:cubicBezTo>
                    <a:cubicBezTo>
                      <a:pt x="92" y="20"/>
                      <a:pt x="92" y="20"/>
                      <a:pt x="92" y="20"/>
                    </a:cubicBezTo>
                    <a:cubicBezTo>
                      <a:pt x="72" y="0"/>
                      <a:pt x="40" y="0"/>
                      <a:pt x="20" y="20"/>
                    </a:cubicBezTo>
                    <a:cubicBezTo>
                      <a:pt x="0" y="39"/>
                      <a:pt x="0" y="71"/>
                      <a:pt x="20" y="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200" name="Group 199"/>
            <p:cNvGrpSpPr/>
            <p:nvPr/>
          </p:nvGrpSpPr>
          <p:grpSpPr>
            <a:xfrm>
              <a:off x="6129338" y="4264026"/>
              <a:ext cx="369888" cy="368300"/>
              <a:chOff x="6129338" y="4264026"/>
              <a:chExt cx="369888" cy="368300"/>
            </a:xfrm>
            <a:grpFill/>
          </p:grpSpPr>
          <p:sp>
            <p:nvSpPr>
              <p:cNvPr id="236" name="Freeform 6219"/>
              <p:cNvSpPr>
                <a:spLocks/>
              </p:cNvSpPr>
              <p:nvPr/>
            </p:nvSpPr>
            <p:spPr bwMode="auto">
              <a:xfrm>
                <a:off x="6230938" y="4368801"/>
                <a:ext cx="155575" cy="150813"/>
              </a:xfrm>
              <a:custGeom>
                <a:avLst/>
                <a:gdLst>
                  <a:gd name="T0" fmla="*/ 29 w 98"/>
                  <a:gd name="T1" fmla="*/ 0 h 95"/>
                  <a:gd name="T2" fmla="*/ 31 w 98"/>
                  <a:gd name="T3" fmla="*/ 2 h 95"/>
                  <a:gd name="T4" fmla="*/ 34 w 98"/>
                  <a:gd name="T5" fmla="*/ 5 h 95"/>
                  <a:gd name="T6" fmla="*/ 31 w 98"/>
                  <a:gd name="T7" fmla="*/ 7 h 95"/>
                  <a:gd name="T8" fmla="*/ 88 w 98"/>
                  <a:gd name="T9" fmla="*/ 7 h 95"/>
                  <a:gd name="T10" fmla="*/ 91 w 98"/>
                  <a:gd name="T11" fmla="*/ 64 h 95"/>
                  <a:gd name="T12" fmla="*/ 76 w 98"/>
                  <a:gd name="T13" fmla="*/ 76 h 95"/>
                  <a:gd name="T14" fmla="*/ 76 w 98"/>
                  <a:gd name="T15" fmla="*/ 29 h 95"/>
                  <a:gd name="T16" fmla="*/ 19 w 98"/>
                  <a:gd name="T17" fmla="*/ 86 h 95"/>
                  <a:gd name="T18" fmla="*/ 10 w 98"/>
                  <a:gd name="T19" fmla="*/ 76 h 95"/>
                  <a:gd name="T20" fmla="*/ 67 w 98"/>
                  <a:gd name="T21" fmla="*/ 19 h 95"/>
                  <a:gd name="T22" fmla="*/ 19 w 98"/>
                  <a:gd name="T23" fmla="*/ 19 h 95"/>
                  <a:gd name="T24" fmla="*/ 31 w 98"/>
                  <a:gd name="T25" fmla="*/ 7 h 95"/>
                  <a:gd name="T26" fmla="*/ 31 w 98"/>
                  <a:gd name="T27" fmla="*/ 7 h 95"/>
                  <a:gd name="T28" fmla="*/ 31 w 98"/>
                  <a:gd name="T29" fmla="*/ 2 h 95"/>
                  <a:gd name="T30" fmla="*/ 29 w 98"/>
                  <a:gd name="T31" fmla="*/ 0 h 95"/>
                  <a:gd name="T32" fmla="*/ 3 w 98"/>
                  <a:gd name="T33" fmla="*/ 26 h 95"/>
                  <a:gd name="T34" fmla="*/ 50 w 98"/>
                  <a:gd name="T35" fmla="*/ 26 h 95"/>
                  <a:gd name="T36" fmla="*/ 0 w 98"/>
                  <a:gd name="T37" fmla="*/ 76 h 95"/>
                  <a:gd name="T38" fmla="*/ 19 w 98"/>
                  <a:gd name="T39" fmla="*/ 95 h 95"/>
                  <a:gd name="T40" fmla="*/ 69 w 98"/>
                  <a:gd name="T41" fmla="*/ 45 h 95"/>
                  <a:gd name="T42" fmla="*/ 69 w 98"/>
                  <a:gd name="T43" fmla="*/ 95 h 95"/>
                  <a:gd name="T44" fmla="*/ 98 w 98"/>
                  <a:gd name="T45" fmla="*/ 67 h 95"/>
                  <a:gd name="T46" fmla="*/ 95 w 98"/>
                  <a:gd name="T47" fmla="*/ 0 h 95"/>
                  <a:gd name="T48" fmla="*/ 29 w 98"/>
                  <a:gd name="T49" fmla="*/ 0 h 95"/>
                  <a:gd name="T50" fmla="*/ 29 w 98"/>
                  <a:gd name="T5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95">
                    <a:moveTo>
                      <a:pt x="29" y="0"/>
                    </a:moveTo>
                    <a:lnTo>
                      <a:pt x="31" y="2"/>
                    </a:lnTo>
                    <a:lnTo>
                      <a:pt x="34" y="5"/>
                    </a:lnTo>
                    <a:lnTo>
                      <a:pt x="31" y="7"/>
                    </a:lnTo>
                    <a:lnTo>
                      <a:pt x="88" y="7"/>
                    </a:lnTo>
                    <a:lnTo>
                      <a:pt x="91" y="64"/>
                    </a:lnTo>
                    <a:lnTo>
                      <a:pt x="76" y="76"/>
                    </a:lnTo>
                    <a:lnTo>
                      <a:pt x="76" y="29"/>
                    </a:lnTo>
                    <a:lnTo>
                      <a:pt x="19" y="86"/>
                    </a:lnTo>
                    <a:lnTo>
                      <a:pt x="10" y="76"/>
                    </a:lnTo>
                    <a:lnTo>
                      <a:pt x="67" y="19"/>
                    </a:lnTo>
                    <a:lnTo>
                      <a:pt x="19" y="19"/>
                    </a:lnTo>
                    <a:lnTo>
                      <a:pt x="31" y="7"/>
                    </a:lnTo>
                    <a:lnTo>
                      <a:pt x="31" y="7"/>
                    </a:lnTo>
                    <a:lnTo>
                      <a:pt x="31" y="2"/>
                    </a:lnTo>
                    <a:lnTo>
                      <a:pt x="29" y="0"/>
                    </a:lnTo>
                    <a:lnTo>
                      <a:pt x="3" y="26"/>
                    </a:lnTo>
                    <a:lnTo>
                      <a:pt x="50" y="26"/>
                    </a:lnTo>
                    <a:lnTo>
                      <a:pt x="0" y="76"/>
                    </a:lnTo>
                    <a:lnTo>
                      <a:pt x="19" y="95"/>
                    </a:lnTo>
                    <a:lnTo>
                      <a:pt x="69" y="45"/>
                    </a:lnTo>
                    <a:lnTo>
                      <a:pt x="69" y="95"/>
                    </a:lnTo>
                    <a:lnTo>
                      <a:pt x="98" y="67"/>
                    </a:lnTo>
                    <a:lnTo>
                      <a:pt x="95" y="0"/>
                    </a:lnTo>
                    <a:lnTo>
                      <a:pt x="29" y="0"/>
                    </a:lnTo>
                    <a:lnTo>
                      <a:pt x="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7" name="Freeform 6220"/>
              <p:cNvSpPr>
                <a:spLocks/>
              </p:cNvSpPr>
              <p:nvPr/>
            </p:nvSpPr>
            <p:spPr bwMode="auto">
              <a:xfrm>
                <a:off x="6359525" y="4286251"/>
                <a:ext cx="3175" cy="7938"/>
              </a:xfrm>
              <a:custGeom>
                <a:avLst/>
                <a:gdLst>
                  <a:gd name="T0" fmla="*/ 2 w 2"/>
                  <a:gd name="T1" fmla="*/ 5 h 5"/>
                  <a:gd name="T2" fmla="*/ 2 w 2"/>
                  <a:gd name="T3" fmla="*/ 2 h 5"/>
                  <a:gd name="T4" fmla="*/ 0 w 2"/>
                  <a:gd name="T5" fmla="*/ 0 h 5"/>
                  <a:gd name="T6" fmla="*/ 0 w 2"/>
                  <a:gd name="T7" fmla="*/ 2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2"/>
                    </a:lnTo>
                    <a:lnTo>
                      <a:pt x="0" y="0"/>
                    </a:lnTo>
                    <a:lnTo>
                      <a:pt x="0" y="2"/>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8" name="Freeform 6221"/>
              <p:cNvSpPr>
                <a:spLocks/>
              </p:cNvSpPr>
              <p:nvPr/>
            </p:nvSpPr>
            <p:spPr bwMode="auto">
              <a:xfrm>
                <a:off x="6129338" y="4264026"/>
                <a:ext cx="369888" cy="368300"/>
              </a:xfrm>
              <a:custGeom>
                <a:avLst/>
                <a:gdLst>
                  <a:gd name="T0" fmla="*/ 17 w 98"/>
                  <a:gd name="T1" fmla="*/ 81 h 98"/>
                  <a:gd name="T2" fmla="*/ 80 w 98"/>
                  <a:gd name="T3" fmla="*/ 81 h 98"/>
                  <a:gd name="T4" fmla="*/ 80 w 98"/>
                  <a:gd name="T5" fmla="*/ 17 h 98"/>
                  <a:gd name="T6" fmla="*/ 79 w 98"/>
                  <a:gd name="T7" fmla="*/ 19 h 98"/>
                  <a:gd name="T8" fmla="*/ 78 w 98"/>
                  <a:gd name="T9" fmla="*/ 20 h 98"/>
                  <a:gd name="T10" fmla="*/ 90 w 98"/>
                  <a:gd name="T11" fmla="*/ 49 h 98"/>
                  <a:gd name="T12" fmla="*/ 78 w 98"/>
                  <a:gd name="T13" fmla="*/ 78 h 98"/>
                  <a:gd name="T14" fmla="*/ 49 w 98"/>
                  <a:gd name="T15" fmla="*/ 91 h 98"/>
                  <a:gd name="T16" fmla="*/ 19 w 98"/>
                  <a:gd name="T17" fmla="*/ 78 h 98"/>
                  <a:gd name="T18" fmla="*/ 7 w 98"/>
                  <a:gd name="T19" fmla="*/ 49 h 98"/>
                  <a:gd name="T20" fmla="*/ 19 w 98"/>
                  <a:gd name="T21" fmla="*/ 20 h 98"/>
                  <a:gd name="T22" fmla="*/ 49 w 98"/>
                  <a:gd name="T23" fmla="*/ 7 h 98"/>
                  <a:gd name="T24" fmla="*/ 78 w 98"/>
                  <a:gd name="T25" fmla="*/ 20 h 98"/>
                  <a:gd name="T26" fmla="*/ 79 w 98"/>
                  <a:gd name="T27" fmla="*/ 19 h 98"/>
                  <a:gd name="T28" fmla="*/ 80 w 98"/>
                  <a:gd name="T29" fmla="*/ 17 h 98"/>
                  <a:gd name="T30" fmla="*/ 17 w 98"/>
                  <a:gd name="T31" fmla="*/ 17 h 98"/>
                  <a:gd name="T32" fmla="*/ 17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7" y="81"/>
                    </a:moveTo>
                    <a:cubicBezTo>
                      <a:pt x="34" y="98"/>
                      <a:pt x="63" y="98"/>
                      <a:pt x="80" y="81"/>
                    </a:cubicBezTo>
                    <a:cubicBezTo>
                      <a:pt x="98" y="63"/>
                      <a:pt x="98" y="35"/>
                      <a:pt x="80" y="17"/>
                    </a:cubicBezTo>
                    <a:cubicBezTo>
                      <a:pt x="79" y="19"/>
                      <a:pt x="79" y="19"/>
                      <a:pt x="79" y="19"/>
                    </a:cubicBezTo>
                    <a:cubicBezTo>
                      <a:pt x="78" y="20"/>
                      <a:pt x="78" y="20"/>
                      <a:pt x="78" y="20"/>
                    </a:cubicBezTo>
                    <a:cubicBezTo>
                      <a:pt x="86" y="28"/>
                      <a:pt x="90" y="38"/>
                      <a:pt x="90" y="49"/>
                    </a:cubicBezTo>
                    <a:cubicBezTo>
                      <a:pt x="90" y="60"/>
                      <a:pt x="86" y="70"/>
                      <a:pt x="78" y="78"/>
                    </a:cubicBezTo>
                    <a:cubicBezTo>
                      <a:pt x="70" y="87"/>
                      <a:pt x="59" y="91"/>
                      <a:pt x="49" y="91"/>
                    </a:cubicBezTo>
                    <a:cubicBezTo>
                      <a:pt x="38" y="91"/>
                      <a:pt x="27" y="87"/>
                      <a:pt x="19" y="78"/>
                    </a:cubicBezTo>
                    <a:cubicBezTo>
                      <a:pt x="11" y="70"/>
                      <a:pt x="7" y="60"/>
                      <a:pt x="7" y="49"/>
                    </a:cubicBezTo>
                    <a:cubicBezTo>
                      <a:pt x="7" y="38"/>
                      <a:pt x="11" y="28"/>
                      <a:pt x="19" y="20"/>
                    </a:cubicBezTo>
                    <a:cubicBezTo>
                      <a:pt x="27" y="11"/>
                      <a:pt x="38" y="7"/>
                      <a:pt x="49" y="7"/>
                    </a:cubicBezTo>
                    <a:cubicBezTo>
                      <a:pt x="59" y="7"/>
                      <a:pt x="70" y="11"/>
                      <a:pt x="78" y="20"/>
                    </a:cubicBezTo>
                    <a:cubicBezTo>
                      <a:pt x="79" y="19"/>
                      <a:pt x="79" y="19"/>
                      <a:pt x="79" y="19"/>
                    </a:cubicBezTo>
                    <a:cubicBezTo>
                      <a:pt x="80" y="17"/>
                      <a:pt x="80" y="17"/>
                      <a:pt x="80" y="17"/>
                    </a:cubicBezTo>
                    <a:cubicBezTo>
                      <a:pt x="63" y="0"/>
                      <a:pt x="34" y="0"/>
                      <a:pt x="17" y="17"/>
                    </a:cubicBezTo>
                    <a:cubicBezTo>
                      <a:pt x="0" y="35"/>
                      <a:pt x="0" y="63"/>
                      <a:pt x="17"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9" name="Freeform 6222"/>
              <p:cNvSpPr>
                <a:spLocks/>
              </p:cNvSpPr>
              <p:nvPr/>
            </p:nvSpPr>
            <p:spPr bwMode="auto">
              <a:xfrm>
                <a:off x="6170613" y="4308476"/>
                <a:ext cx="282575" cy="279400"/>
              </a:xfrm>
              <a:custGeom>
                <a:avLst/>
                <a:gdLst>
                  <a:gd name="T0" fmla="*/ 14 w 75"/>
                  <a:gd name="T1" fmla="*/ 61 h 74"/>
                  <a:gd name="T2" fmla="*/ 62 w 75"/>
                  <a:gd name="T3" fmla="*/ 61 h 74"/>
                  <a:gd name="T4" fmla="*/ 62 w 75"/>
                  <a:gd name="T5" fmla="*/ 13 h 74"/>
                  <a:gd name="T6" fmla="*/ 60 w 75"/>
                  <a:gd name="T7" fmla="*/ 14 h 74"/>
                  <a:gd name="T8" fmla="*/ 59 w 75"/>
                  <a:gd name="T9" fmla="*/ 15 h 74"/>
                  <a:gd name="T10" fmla="*/ 68 w 75"/>
                  <a:gd name="T11" fmla="*/ 37 h 74"/>
                  <a:gd name="T12" fmla="*/ 59 w 75"/>
                  <a:gd name="T13" fmla="*/ 59 h 74"/>
                  <a:gd name="T14" fmla="*/ 38 w 75"/>
                  <a:gd name="T15" fmla="*/ 68 h 74"/>
                  <a:gd name="T16" fmla="*/ 16 w 75"/>
                  <a:gd name="T17" fmla="*/ 59 h 74"/>
                  <a:gd name="T18" fmla="*/ 7 w 75"/>
                  <a:gd name="T19" fmla="*/ 37 h 74"/>
                  <a:gd name="T20" fmla="*/ 16 w 75"/>
                  <a:gd name="T21" fmla="*/ 15 h 74"/>
                  <a:gd name="T22" fmla="*/ 38 w 75"/>
                  <a:gd name="T23" fmla="*/ 6 h 74"/>
                  <a:gd name="T24" fmla="*/ 59 w 75"/>
                  <a:gd name="T25" fmla="*/ 15 h 74"/>
                  <a:gd name="T26" fmla="*/ 60 w 75"/>
                  <a:gd name="T27" fmla="*/ 14 h 74"/>
                  <a:gd name="T28" fmla="*/ 62 w 75"/>
                  <a:gd name="T29" fmla="*/ 13 h 74"/>
                  <a:gd name="T30" fmla="*/ 14 w 75"/>
                  <a:gd name="T31" fmla="*/ 13 h 74"/>
                  <a:gd name="T32" fmla="*/ 14 w 75"/>
                  <a:gd name="T3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4">
                    <a:moveTo>
                      <a:pt x="14" y="61"/>
                    </a:moveTo>
                    <a:cubicBezTo>
                      <a:pt x="27" y="74"/>
                      <a:pt x="48" y="74"/>
                      <a:pt x="62" y="61"/>
                    </a:cubicBezTo>
                    <a:cubicBezTo>
                      <a:pt x="75" y="48"/>
                      <a:pt x="75" y="26"/>
                      <a:pt x="62" y="13"/>
                    </a:cubicBezTo>
                    <a:cubicBezTo>
                      <a:pt x="60" y="14"/>
                      <a:pt x="60" y="14"/>
                      <a:pt x="60" y="14"/>
                    </a:cubicBezTo>
                    <a:cubicBezTo>
                      <a:pt x="59" y="15"/>
                      <a:pt x="59" y="15"/>
                      <a:pt x="59" y="15"/>
                    </a:cubicBezTo>
                    <a:cubicBezTo>
                      <a:pt x="65" y="21"/>
                      <a:pt x="68" y="29"/>
                      <a:pt x="68" y="37"/>
                    </a:cubicBezTo>
                    <a:cubicBezTo>
                      <a:pt x="68" y="45"/>
                      <a:pt x="65" y="53"/>
                      <a:pt x="59" y="59"/>
                    </a:cubicBezTo>
                    <a:cubicBezTo>
                      <a:pt x="53" y="65"/>
                      <a:pt x="45" y="68"/>
                      <a:pt x="38" y="68"/>
                    </a:cubicBezTo>
                    <a:cubicBezTo>
                      <a:pt x="30" y="68"/>
                      <a:pt x="22" y="65"/>
                      <a:pt x="16" y="59"/>
                    </a:cubicBezTo>
                    <a:cubicBezTo>
                      <a:pt x="10" y="53"/>
                      <a:pt x="7" y="45"/>
                      <a:pt x="7" y="37"/>
                    </a:cubicBezTo>
                    <a:cubicBezTo>
                      <a:pt x="7" y="29"/>
                      <a:pt x="10" y="21"/>
                      <a:pt x="16" y="15"/>
                    </a:cubicBezTo>
                    <a:cubicBezTo>
                      <a:pt x="22" y="9"/>
                      <a:pt x="30" y="6"/>
                      <a:pt x="38" y="6"/>
                    </a:cubicBezTo>
                    <a:cubicBezTo>
                      <a:pt x="45" y="6"/>
                      <a:pt x="53" y="9"/>
                      <a:pt x="59" y="15"/>
                    </a:cubicBezTo>
                    <a:cubicBezTo>
                      <a:pt x="60" y="14"/>
                      <a:pt x="60" y="14"/>
                      <a:pt x="60" y="14"/>
                    </a:cubicBezTo>
                    <a:cubicBezTo>
                      <a:pt x="62" y="13"/>
                      <a:pt x="62" y="13"/>
                      <a:pt x="62" y="13"/>
                    </a:cubicBezTo>
                    <a:cubicBezTo>
                      <a:pt x="48" y="0"/>
                      <a:pt x="27" y="0"/>
                      <a:pt x="14" y="13"/>
                    </a:cubicBezTo>
                    <a:cubicBezTo>
                      <a:pt x="0" y="26"/>
                      <a:pt x="0" y="48"/>
                      <a:pt x="14"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201" name="Group 200"/>
            <p:cNvGrpSpPr/>
            <p:nvPr/>
          </p:nvGrpSpPr>
          <p:grpSpPr>
            <a:xfrm>
              <a:off x="6521450" y="3946526"/>
              <a:ext cx="368300" cy="369888"/>
              <a:chOff x="6521450" y="3946526"/>
              <a:chExt cx="368300" cy="369888"/>
            </a:xfrm>
            <a:grpFill/>
          </p:grpSpPr>
          <p:sp>
            <p:nvSpPr>
              <p:cNvPr id="232" name="Freeform 6223"/>
              <p:cNvSpPr>
                <a:spLocks/>
              </p:cNvSpPr>
              <p:nvPr/>
            </p:nvSpPr>
            <p:spPr bwMode="auto">
              <a:xfrm>
                <a:off x="6626225" y="4052888"/>
                <a:ext cx="150813" cy="150813"/>
              </a:xfrm>
              <a:custGeom>
                <a:avLst/>
                <a:gdLst>
                  <a:gd name="T0" fmla="*/ 27 w 95"/>
                  <a:gd name="T1" fmla="*/ 0 h 95"/>
                  <a:gd name="T2" fmla="*/ 29 w 95"/>
                  <a:gd name="T3" fmla="*/ 2 h 95"/>
                  <a:gd name="T4" fmla="*/ 31 w 95"/>
                  <a:gd name="T5" fmla="*/ 4 h 95"/>
                  <a:gd name="T6" fmla="*/ 31 w 95"/>
                  <a:gd name="T7" fmla="*/ 7 h 95"/>
                  <a:gd name="T8" fmla="*/ 88 w 95"/>
                  <a:gd name="T9" fmla="*/ 7 h 95"/>
                  <a:gd name="T10" fmla="*/ 88 w 95"/>
                  <a:gd name="T11" fmla="*/ 64 h 95"/>
                  <a:gd name="T12" fmla="*/ 76 w 95"/>
                  <a:gd name="T13" fmla="*/ 76 h 95"/>
                  <a:gd name="T14" fmla="*/ 76 w 95"/>
                  <a:gd name="T15" fmla="*/ 28 h 95"/>
                  <a:gd name="T16" fmla="*/ 19 w 95"/>
                  <a:gd name="T17" fmla="*/ 85 h 95"/>
                  <a:gd name="T18" fmla="*/ 10 w 95"/>
                  <a:gd name="T19" fmla="*/ 76 h 95"/>
                  <a:gd name="T20" fmla="*/ 67 w 95"/>
                  <a:gd name="T21" fmla="*/ 19 h 95"/>
                  <a:gd name="T22" fmla="*/ 17 w 95"/>
                  <a:gd name="T23" fmla="*/ 19 h 95"/>
                  <a:gd name="T24" fmla="*/ 31 w 95"/>
                  <a:gd name="T25" fmla="*/ 7 h 95"/>
                  <a:gd name="T26" fmla="*/ 29 w 95"/>
                  <a:gd name="T27" fmla="*/ 7 h 95"/>
                  <a:gd name="T28" fmla="*/ 29 w 95"/>
                  <a:gd name="T29" fmla="*/ 2 h 95"/>
                  <a:gd name="T30" fmla="*/ 27 w 95"/>
                  <a:gd name="T31" fmla="*/ 0 h 95"/>
                  <a:gd name="T32" fmla="*/ 0 w 95"/>
                  <a:gd name="T33" fmla="*/ 26 h 95"/>
                  <a:gd name="T34" fmla="*/ 50 w 95"/>
                  <a:gd name="T35" fmla="*/ 26 h 95"/>
                  <a:gd name="T36" fmla="*/ 0 w 95"/>
                  <a:gd name="T37" fmla="*/ 76 h 95"/>
                  <a:gd name="T38" fmla="*/ 19 w 95"/>
                  <a:gd name="T39" fmla="*/ 95 h 95"/>
                  <a:gd name="T40" fmla="*/ 69 w 95"/>
                  <a:gd name="T41" fmla="*/ 45 h 95"/>
                  <a:gd name="T42" fmla="*/ 69 w 95"/>
                  <a:gd name="T43" fmla="*/ 95 h 95"/>
                  <a:gd name="T44" fmla="*/ 95 w 95"/>
                  <a:gd name="T45" fmla="*/ 66 h 95"/>
                  <a:gd name="T46" fmla="*/ 95 w 95"/>
                  <a:gd name="T47" fmla="*/ 0 h 95"/>
                  <a:gd name="T48" fmla="*/ 29 w 95"/>
                  <a:gd name="T49" fmla="*/ 0 h 95"/>
                  <a:gd name="T50" fmla="*/ 27 w 95"/>
                  <a:gd name="T5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 h="95">
                    <a:moveTo>
                      <a:pt x="27" y="0"/>
                    </a:moveTo>
                    <a:lnTo>
                      <a:pt x="29" y="2"/>
                    </a:lnTo>
                    <a:lnTo>
                      <a:pt x="31" y="4"/>
                    </a:lnTo>
                    <a:lnTo>
                      <a:pt x="31" y="7"/>
                    </a:lnTo>
                    <a:lnTo>
                      <a:pt x="88" y="7"/>
                    </a:lnTo>
                    <a:lnTo>
                      <a:pt x="88" y="64"/>
                    </a:lnTo>
                    <a:lnTo>
                      <a:pt x="76" y="76"/>
                    </a:lnTo>
                    <a:lnTo>
                      <a:pt x="76" y="28"/>
                    </a:lnTo>
                    <a:lnTo>
                      <a:pt x="19" y="85"/>
                    </a:lnTo>
                    <a:lnTo>
                      <a:pt x="10" y="76"/>
                    </a:lnTo>
                    <a:lnTo>
                      <a:pt x="67" y="19"/>
                    </a:lnTo>
                    <a:lnTo>
                      <a:pt x="17" y="19"/>
                    </a:lnTo>
                    <a:lnTo>
                      <a:pt x="31" y="7"/>
                    </a:lnTo>
                    <a:lnTo>
                      <a:pt x="29" y="7"/>
                    </a:lnTo>
                    <a:lnTo>
                      <a:pt x="29" y="2"/>
                    </a:lnTo>
                    <a:lnTo>
                      <a:pt x="27" y="0"/>
                    </a:lnTo>
                    <a:lnTo>
                      <a:pt x="0" y="26"/>
                    </a:lnTo>
                    <a:lnTo>
                      <a:pt x="50" y="26"/>
                    </a:lnTo>
                    <a:lnTo>
                      <a:pt x="0" y="76"/>
                    </a:lnTo>
                    <a:lnTo>
                      <a:pt x="19" y="95"/>
                    </a:lnTo>
                    <a:lnTo>
                      <a:pt x="69" y="45"/>
                    </a:lnTo>
                    <a:lnTo>
                      <a:pt x="69" y="95"/>
                    </a:lnTo>
                    <a:lnTo>
                      <a:pt x="95" y="66"/>
                    </a:lnTo>
                    <a:lnTo>
                      <a:pt x="95" y="0"/>
                    </a:lnTo>
                    <a:lnTo>
                      <a:pt x="29" y="0"/>
                    </a:lnTo>
                    <a:lnTo>
                      <a:pt x="2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3" name="Freeform 6224"/>
              <p:cNvSpPr>
                <a:spLocks/>
              </p:cNvSpPr>
              <p:nvPr/>
            </p:nvSpPr>
            <p:spPr bwMode="auto">
              <a:xfrm>
                <a:off x="6672263" y="4056063"/>
                <a:ext cx="3175" cy="7938"/>
              </a:xfrm>
              <a:custGeom>
                <a:avLst/>
                <a:gdLst>
                  <a:gd name="T0" fmla="*/ 2 w 2"/>
                  <a:gd name="T1" fmla="*/ 5 h 5"/>
                  <a:gd name="T2" fmla="*/ 2 w 2"/>
                  <a:gd name="T3" fmla="*/ 2 h 5"/>
                  <a:gd name="T4" fmla="*/ 0 w 2"/>
                  <a:gd name="T5" fmla="*/ 0 h 5"/>
                  <a:gd name="T6" fmla="*/ 0 w 2"/>
                  <a:gd name="T7" fmla="*/ 5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2" y="2"/>
                    </a:lnTo>
                    <a:lnTo>
                      <a:pt x="0" y="0"/>
                    </a:lnTo>
                    <a:lnTo>
                      <a:pt x="0" y="5"/>
                    </a:lnTo>
                    <a:lnTo>
                      <a:pt x="2"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4" name="Freeform 6225"/>
              <p:cNvSpPr>
                <a:spLocks/>
              </p:cNvSpPr>
              <p:nvPr/>
            </p:nvSpPr>
            <p:spPr bwMode="auto">
              <a:xfrm>
                <a:off x="6521450" y="3946526"/>
                <a:ext cx="368300" cy="369888"/>
              </a:xfrm>
              <a:custGeom>
                <a:avLst/>
                <a:gdLst>
                  <a:gd name="T0" fmla="*/ 18 w 98"/>
                  <a:gd name="T1" fmla="*/ 81 h 98"/>
                  <a:gd name="T2" fmla="*/ 81 w 98"/>
                  <a:gd name="T3" fmla="*/ 81 h 98"/>
                  <a:gd name="T4" fmla="*/ 81 w 98"/>
                  <a:gd name="T5" fmla="*/ 17 h 98"/>
                  <a:gd name="T6" fmla="*/ 80 w 98"/>
                  <a:gd name="T7" fmla="*/ 19 h 98"/>
                  <a:gd name="T8" fmla="*/ 79 w 98"/>
                  <a:gd name="T9" fmla="*/ 20 h 98"/>
                  <a:gd name="T10" fmla="*/ 91 w 98"/>
                  <a:gd name="T11" fmla="*/ 49 h 98"/>
                  <a:gd name="T12" fmla="*/ 79 w 98"/>
                  <a:gd name="T13" fmla="*/ 78 h 98"/>
                  <a:gd name="T14" fmla="*/ 49 w 98"/>
                  <a:gd name="T15" fmla="*/ 91 h 98"/>
                  <a:gd name="T16" fmla="*/ 20 w 98"/>
                  <a:gd name="T17" fmla="*/ 78 h 98"/>
                  <a:gd name="T18" fmla="*/ 8 w 98"/>
                  <a:gd name="T19" fmla="*/ 49 h 98"/>
                  <a:gd name="T20" fmla="*/ 20 w 98"/>
                  <a:gd name="T21" fmla="*/ 20 h 98"/>
                  <a:gd name="T22" fmla="*/ 49 w 98"/>
                  <a:gd name="T23" fmla="*/ 7 h 98"/>
                  <a:gd name="T24" fmla="*/ 79 w 98"/>
                  <a:gd name="T25" fmla="*/ 20 h 98"/>
                  <a:gd name="T26" fmla="*/ 80 w 98"/>
                  <a:gd name="T27" fmla="*/ 19 h 98"/>
                  <a:gd name="T28" fmla="*/ 81 w 98"/>
                  <a:gd name="T29" fmla="*/ 17 h 98"/>
                  <a:gd name="T30" fmla="*/ 18 w 98"/>
                  <a:gd name="T31" fmla="*/ 17 h 98"/>
                  <a:gd name="T32" fmla="*/ 18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8" y="81"/>
                    </a:moveTo>
                    <a:cubicBezTo>
                      <a:pt x="35" y="98"/>
                      <a:pt x="63" y="98"/>
                      <a:pt x="81" y="81"/>
                    </a:cubicBezTo>
                    <a:cubicBezTo>
                      <a:pt x="98" y="63"/>
                      <a:pt x="98" y="35"/>
                      <a:pt x="81" y="17"/>
                    </a:cubicBezTo>
                    <a:cubicBezTo>
                      <a:pt x="80" y="19"/>
                      <a:pt x="80" y="19"/>
                      <a:pt x="80" y="19"/>
                    </a:cubicBezTo>
                    <a:cubicBezTo>
                      <a:pt x="79" y="20"/>
                      <a:pt x="79" y="20"/>
                      <a:pt x="79" y="20"/>
                    </a:cubicBezTo>
                    <a:cubicBezTo>
                      <a:pt x="87" y="28"/>
                      <a:pt x="91" y="38"/>
                      <a:pt x="91" y="49"/>
                    </a:cubicBezTo>
                    <a:cubicBezTo>
                      <a:pt x="91" y="60"/>
                      <a:pt x="87" y="70"/>
                      <a:pt x="79" y="78"/>
                    </a:cubicBezTo>
                    <a:cubicBezTo>
                      <a:pt x="71" y="87"/>
                      <a:pt x="60" y="91"/>
                      <a:pt x="49" y="91"/>
                    </a:cubicBezTo>
                    <a:cubicBezTo>
                      <a:pt x="39" y="91"/>
                      <a:pt x="28" y="87"/>
                      <a:pt x="20" y="78"/>
                    </a:cubicBezTo>
                    <a:cubicBezTo>
                      <a:pt x="12" y="70"/>
                      <a:pt x="8" y="60"/>
                      <a:pt x="8" y="49"/>
                    </a:cubicBezTo>
                    <a:cubicBezTo>
                      <a:pt x="8" y="38"/>
                      <a:pt x="12" y="28"/>
                      <a:pt x="20" y="20"/>
                    </a:cubicBezTo>
                    <a:cubicBezTo>
                      <a:pt x="28" y="11"/>
                      <a:pt x="39" y="7"/>
                      <a:pt x="49" y="7"/>
                    </a:cubicBezTo>
                    <a:cubicBezTo>
                      <a:pt x="60" y="7"/>
                      <a:pt x="71" y="11"/>
                      <a:pt x="79" y="20"/>
                    </a:cubicBezTo>
                    <a:cubicBezTo>
                      <a:pt x="80" y="19"/>
                      <a:pt x="80" y="19"/>
                      <a:pt x="80" y="19"/>
                    </a:cubicBezTo>
                    <a:cubicBezTo>
                      <a:pt x="81" y="17"/>
                      <a:pt x="81" y="17"/>
                      <a:pt x="81" y="17"/>
                    </a:cubicBezTo>
                    <a:cubicBezTo>
                      <a:pt x="63" y="0"/>
                      <a:pt x="35" y="0"/>
                      <a:pt x="18" y="17"/>
                    </a:cubicBezTo>
                    <a:cubicBezTo>
                      <a:pt x="0" y="35"/>
                      <a:pt x="0" y="63"/>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5" name="Freeform 6226"/>
              <p:cNvSpPr>
                <a:spLocks/>
              </p:cNvSpPr>
              <p:nvPr/>
            </p:nvSpPr>
            <p:spPr bwMode="auto">
              <a:xfrm>
                <a:off x="6565900" y="3992563"/>
                <a:ext cx="279400" cy="277813"/>
              </a:xfrm>
              <a:custGeom>
                <a:avLst/>
                <a:gdLst>
                  <a:gd name="T0" fmla="*/ 13 w 74"/>
                  <a:gd name="T1" fmla="*/ 61 h 74"/>
                  <a:gd name="T2" fmla="*/ 61 w 74"/>
                  <a:gd name="T3" fmla="*/ 61 h 74"/>
                  <a:gd name="T4" fmla="*/ 61 w 74"/>
                  <a:gd name="T5" fmla="*/ 13 h 74"/>
                  <a:gd name="T6" fmla="*/ 60 w 74"/>
                  <a:gd name="T7" fmla="*/ 14 h 74"/>
                  <a:gd name="T8" fmla="*/ 59 w 74"/>
                  <a:gd name="T9" fmla="*/ 15 h 74"/>
                  <a:gd name="T10" fmla="*/ 68 w 74"/>
                  <a:gd name="T11" fmla="*/ 37 h 74"/>
                  <a:gd name="T12" fmla="*/ 59 w 74"/>
                  <a:gd name="T13" fmla="*/ 59 h 74"/>
                  <a:gd name="T14" fmla="*/ 37 w 74"/>
                  <a:gd name="T15" fmla="*/ 68 h 74"/>
                  <a:gd name="T16" fmla="*/ 15 w 74"/>
                  <a:gd name="T17" fmla="*/ 59 h 74"/>
                  <a:gd name="T18" fmla="*/ 6 w 74"/>
                  <a:gd name="T19" fmla="*/ 37 h 74"/>
                  <a:gd name="T20" fmla="*/ 15 w 74"/>
                  <a:gd name="T21" fmla="*/ 15 h 74"/>
                  <a:gd name="T22" fmla="*/ 37 w 74"/>
                  <a:gd name="T23" fmla="*/ 6 h 74"/>
                  <a:gd name="T24" fmla="*/ 59 w 74"/>
                  <a:gd name="T25" fmla="*/ 15 h 74"/>
                  <a:gd name="T26" fmla="*/ 60 w 74"/>
                  <a:gd name="T27" fmla="*/ 14 h 74"/>
                  <a:gd name="T28" fmla="*/ 61 w 74"/>
                  <a:gd name="T29" fmla="*/ 13 h 74"/>
                  <a:gd name="T30" fmla="*/ 13 w 74"/>
                  <a:gd name="T31" fmla="*/ 13 h 74"/>
                  <a:gd name="T32" fmla="*/ 13 w 74"/>
                  <a:gd name="T3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4">
                    <a:moveTo>
                      <a:pt x="13" y="61"/>
                    </a:moveTo>
                    <a:cubicBezTo>
                      <a:pt x="27" y="74"/>
                      <a:pt x="48" y="74"/>
                      <a:pt x="61" y="61"/>
                    </a:cubicBezTo>
                    <a:cubicBezTo>
                      <a:pt x="74" y="48"/>
                      <a:pt x="74" y="26"/>
                      <a:pt x="61" y="13"/>
                    </a:cubicBezTo>
                    <a:cubicBezTo>
                      <a:pt x="60" y="14"/>
                      <a:pt x="60" y="14"/>
                      <a:pt x="60" y="14"/>
                    </a:cubicBezTo>
                    <a:cubicBezTo>
                      <a:pt x="59" y="15"/>
                      <a:pt x="59" y="15"/>
                      <a:pt x="59" y="15"/>
                    </a:cubicBezTo>
                    <a:cubicBezTo>
                      <a:pt x="65" y="21"/>
                      <a:pt x="68" y="29"/>
                      <a:pt x="68" y="37"/>
                    </a:cubicBezTo>
                    <a:cubicBezTo>
                      <a:pt x="68" y="45"/>
                      <a:pt x="65" y="53"/>
                      <a:pt x="59" y="59"/>
                    </a:cubicBezTo>
                    <a:cubicBezTo>
                      <a:pt x="53" y="65"/>
                      <a:pt x="45" y="68"/>
                      <a:pt x="37" y="68"/>
                    </a:cubicBezTo>
                    <a:cubicBezTo>
                      <a:pt x="29" y="68"/>
                      <a:pt x="21" y="65"/>
                      <a:pt x="15" y="59"/>
                    </a:cubicBezTo>
                    <a:cubicBezTo>
                      <a:pt x="9" y="53"/>
                      <a:pt x="6" y="45"/>
                      <a:pt x="6" y="37"/>
                    </a:cubicBezTo>
                    <a:cubicBezTo>
                      <a:pt x="6" y="29"/>
                      <a:pt x="9" y="21"/>
                      <a:pt x="15" y="15"/>
                    </a:cubicBezTo>
                    <a:cubicBezTo>
                      <a:pt x="21" y="9"/>
                      <a:pt x="29" y="6"/>
                      <a:pt x="37" y="6"/>
                    </a:cubicBezTo>
                    <a:cubicBezTo>
                      <a:pt x="45" y="6"/>
                      <a:pt x="53" y="9"/>
                      <a:pt x="59" y="15"/>
                    </a:cubicBezTo>
                    <a:cubicBezTo>
                      <a:pt x="60" y="14"/>
                      <a:pt x="60" y="14"/>
                      <a:pt x="60" y="14"/>
                    </a:cubicBezTo>
                    <a:cubicBezTo>
                      <a:pt x="61" y="13"/>
                      <a:pt x="61" y="13"/>
                      <a:pt x="61" y="13"/>
                    </a:cubicBezTo>
                    <a:cubicBezTo>
                      <a:pt x="48" y="0"/>
                      <a:pt x="26" y="0"/>
                      <a:pt x="13" y="13"/>
                    </a:cubicBezTo>
                    <a:cubicBezTo>
                      <a:pt x="0" y="26"/>
                      <a:pt x="0" y="48"/>
                      <a:pt x="1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202" name="Group 201"/>
            <p:cNvGrpSpPr/>
            <p:nvPr/>
          </p:nvGrpSpPr>
          <p:grpSpPr>
            <a:xfrm>
              <a:off x="6815138" y="3705226"/>
              <a:ext cx="271463" cy="271463"/>
              <a:chOff x="6815138" y="3705226"/>
              <a:chExt cx="271463" cy="271463"/>
            </a:xfrm>
            <a:grpFill/>
          </p:grpSpPr>
          <p:sp>
            <p:nvSpPr>
              <p:cNvPr id="228" name="Freeform 6227"/>
              <p:cNvSpPr>
                <a:spLocks/>
              </p:cNvSpPr>
              <p:nvPr/>
            </p:nvSpPr>
            <p:spPr bwMode="auto">
              <a:xfrm>
                <a:off x="6889750" y="3781426"/>
                <a:ext cx="114300" cy="112713"/>
              </a:xfrm>
              <a:custGeom>
                <a:avLst/>
                <a:gdLst>
                  <a:gd name="T0" fmla="*/ 19 w 72"/>
                  <a:gd name="T1" fmla="*/ 2 h 71"/>
                  <a:gd name="T2" fmla="*/ 22 w 72"/>
                  <a:gd name="T3" fmla="*/ 2 h 71"/>
                  <a:gd name="T4" fmla="*/ 24 w 72"/>
                  <a:gd name="T5" fmla="*/ 5 h 71"/>
                  <a:gd name="T6" fmla="*/ 24 w 72"/>
                  <a:gd name="T7" fmla="*/ 7 h 71"/>
                  <a:gd name="T8" fmla="*/ 64 w 72"/>
                  <a:gd name="T9" fmla="*/ 7 h 71"/>
                  <a:gd name="T10" fmla="*/ 64 w 72"/>
                  <a:gd name="T11" fmla="*/ 47 h 71"/>
                  <a:gd name="T12" fmla="*/ 57 w 72"/>
                  <a:gd name="T13" fmla="*/ 57 h 71"/>
                  <a:gd name="T14" fmla="*/ 55 w 72"/>
                  <a:gd name="T15" fmla="*/ 21 h 71"/>
                  <a:gd name="T16" fmla="*/ 15 w 72"/>
                  <a:gd name="T17" fmla="*/ 64 h 71"/>
                  <a:gd name="T18" fmla="*/ 8 w 72"/>
                  <a:gd name="T19" fmla="*/ 57 h 71"/>
                  <a:gd name="T20" fmla="*/ 50 w 72"/>
                  <a:gd name="T21" fmla="*/ 14 h 71"/>
                  <a:gd name="T22" fmla="*/ 15 w 72"/>
                  <a:gd name="T23" fmla="*/ 16 h 71"/>
                  <a:gd name="T24" fmla="*/ 24 w 72"/>
                  <a:gd name="T25" fmla="*/ 7 h 71"/>
                  <a:gd name="T26" fmla="*/ 22 w 72"/>
                  <a:gd name="T27" fmla="*/ 7 h 71"/>
                  <a:gd name="T28" fmla="*/ 22 w 72"/>
                  <a:gd name="T29" fmla="*/ 2 h 71"/>
                  <a:gd name="T30" fmla="*/ 19 w 72"/>
                  <a:gd name="T31" fmla="*/ 2 h 71"/>
                  <a:gd name="T32" fmla="*/ 0 w 72"/>
                  <a:gd name="T33" fmla="*/ 21 h 71"/>
                  <a:gd name="T34" fmla="*/ 36 w 72"/>
                  <a:gd name="T35" fmla="*/ 21 h 71"/>
                  <a:gd name="T36" fmla="*/ 0 w 72"/>
                  <a:gd name="T37" fmla="*/ 57 h 71"/>
                  <a:gd name="T38" fmla="*/ 15 w 72"/>
                  <a:gd name="T39" fmla="*/ 71 h 71"/>
                  <a:gd name="T40" fmla="*/ 50 w 72"/>
                  <a:gd name="T41" fmla="*/ 35 h 71"/>
                  <a:gd name="T42" fmla="*/ 50 w 72"/>
                  <a:gd name="T43" fmla="*/ 71 h 71"/>
                  <a:gd name="T44" fmla="*/ 72 w 72"/>
                  <a:gd name="T45" fmla="*/ 50 h 71"/>
                  <a:gd name="T46" fmla="*/ 72 w 72"/>
                  <a:gd name="T47" fmla="*/ 0 h 71"/>
                  <a:gd name="T48" fmla="*/ 22 w 72"/>
                  <a:gd name="T49" fmla="*/ 0 h 71"/>
                  <a:gd name="T50" fmla="*/ 19 w 72"/>
                  <a:gd name="T5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71">
                    <a:moveTo>
                      <a:pt x="19" y="2"/>
                    </a:moveTo>
                    <a:lnTo>
                      <a:pt x="22" y="2"/>
                    </a:lnTo>
                    <a:lnTo>
                      <a:pt x="24" y="5"/>
                    </a:lnTo>
                    <a:lnTo>
                      <a:pt x="24" y="7"/>
                    </a:lnTo>
                    <a:lnTo>
                      <a:pt x="64" y="7"/>
                    </a:lnTo>
                    <a:lnTo>
                      <a:pt x="64" y="47"/>
                    </a:lnTo>
                    <a:lnTo>
                      <a:pt x="57" y="57"/>
                    </a:lnTo>
                    <a:lnTo>
                      <a:pt x="55" y="21"/>
                    </a:lnTo>
                    <a:lnTo>
                      <a:pt x="15" y="64"/>
                    </a:lnTo>
                    <a:lnTo>
                      <a:pt x="8" y="57"/>
                    </a:lnTo>
                    <a:lnTo>
                      <a:pt x="50" y="14"/>
                    </a:lnTo>
                    <a:lnTo>
                      <a:pt x="15" y="16"/>
                    </a:lnTo>
                    <a:lnTo>
                      <a:pt x="24" y="7"/>
                    </a:lnTo>
                    <a:lnTo>
                      <a:pt x="22" y="7"/>
                    </a:lnTo>
                    <a:lnTo>
                      <a:pt x="22" y="2"/>
                    </a:lnTo>
                    <a:lnTo>
                      <a:pt x="19" y="2"/>
                    </a:lnTo>
                    <a:lnTo>
                      <a:pt x="0" y="21"/>
                    </a:lnTo>
                    <a:lnTo>
                      <a:pt x="36" y="21"/>
                    </a:lnTo>
                    <a:lnTo>
                      <a:pt x="0" y="57"/>
                    </a:lnTo>
                    <a:lnTo>
                      <a:pt x="15" y="71"/>
                    </a:lnTo>
                    <a:lnTo>
                      <a:pt x="50" y="35"/>
                    </a:lnTo>
                    <a:lnTo>
                      <a:pt x="50" y="71"/>
                    </a:lnTo>
                    <a:lnTo>
                      <a:pt x="72" y="50"/>
                    </a:lnTo>
                    <a:lnTo>
                      <a:pt x="72" y="0"/>
                    </a:lnTo>
                    <a:lnTo>
                      <a:pt x="22" y="0"/>
                    </a:lnTo>
                    <a:lnTo>
                      <a:pt x="19"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29" name="Freeform 6228"/>
              <p:cNvSpPr>
                <a:spLocks/>
              </p:cNvSpPr>
              <p:nvPr/>
            </p:nvSpPr>
            <p:spPr bwMode="auto">
              <a:xfrm>
                <a:off x="6965950" y="3740151"/>
                <a:ext cx="3175" cy="3175"/>
              </a:xfrm>
              <a:custGeom>
                <a:avLst/>
                <a:gdLst>
                  <a:gd name="T0" fmla="*/ 2 w 2"/>
                  <a:gd name="T1" fmla="*/ 2 h 2"/>
                  <a:gd name="T2" fmla="*/ 2 w 2"/>
                  <a:gd name="T3" fmla="*/ 2 h 2"/>
                  <a:gd name="T4" fmla="*/ 0 w 2"/>
                  <a:gd name="T5" fmla="*/ 0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0" y="0"/>
                    </a:lnTo>
                    <a:lnTo>
                      <a:pt x="0" y="2"/>
                    </a:lnTo>
                    <a:lnTo>
                      <a:pt x="2"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0" name="Freeform 6229"/>
              <p:cNvSpPr>
                <a:spLocks/>
              </p:cNvSpPr>
              <p:nvPr/>
            </p:nvSpPr>
            <p:spPr bwMode="auto">
              <a:xfrm>
                <a:off x="6815138" y="3705226"/>
                <a:ext cx="271463" cy="271463"/>
              </a:xfrm>
              <a:custGeom>
                <a:avLst/>
                <a:gdLst>
                  <a:gd name="T0" fmla="*/ 13 w 72"/>
                  <a:gd name="T1" fmla="*/ 59 h 72"/>
                  <a:gd name="T2" fmla="*/ 59 w 72"/>
                  <a:gd name="T3" fmla="*/ 59 h 72"/>
                  <a:gd name="T4" fmla="*/ 59 w 72"/>
                  <a:gd name="T5" fmla="*/ 13 h 72"/>
                  <a:gd name="T6" fmla="*/ 58 w 72"/>
                  <a:gd name="T7" fmla="*/ 14 h 72"/>
                  <a:gd name="T8" fmla="*/ 57 w 72"/>
                  <a:gd name="T9" fmla="*/ 14 h 72"/>
                  <a:gd name="T10" fmla="*/ 66 w 72"/>
                  <a:gd name="T11" fmla="*/ 36 h 72"/>
                  <a:gd name="T12" fmla="*/ 57 w 72"/>
                  <a:gd name="T13" fmla="*/ 57 h 72"/>
                  <a:gd name="T14" fmla="*/ 36 w 72"/>
                  <a:gd name="T15" fmla="*/ 66 h 72"/>
                  <a:gd name="T16" fmla="*/ 14 w 72"/>
                  <a:gd name="T17" fmla="*/ 57 h 72"/>
                  <a:gd name="T18" fmla="*/ 5 w 72"/>
                  <a:gd name="T19" fmla="*/ 36 h 72"/>
                  <a:gd name="T20" fmla="*/ 14 w 72"/>
                  <a:gd name="T21" fmla="*/ 14 h 72"/>
                  <a:gd name="T22" fmla="*/ 36 w 72"/>
                  <a:gd name="T23" fmla="*/ 5 h 72"/>
                  <a:gd name="T24" fmla="*/ 57 w 72"/>
                  <a:gd name="T25" fmla="*/ 14 h 72"/>
                  <a:gd name="T26" fmla="*/ 58 w 72"/>
                  <a:gd name="T27" fmla="*/ 14 h 72"/>
                  <a:gd name="T28" fmla="*/ 59 w 72"/>
                  <a:gd name="T29" fmla="*/ 13 h 72"/>
                  <a:gd name="T30" fmla="*/ 13 w 72"/>
                  <a:gd name="T31" fmla="*/ 13 h 72"/>
                  <a:gd name="T32" fmla="*/ 13 w 72"/>
                  <a:gd name="T33" fmla="*/ 5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13" y="59"/>
                    </a:moveTo>
                    <a:cubicBezTo>
                      <a:pt x="25" y="72"/>
                      <a:pt x="46" y="72"/>
                      <a:pt x="59" y="59"/>
                    </a:cubicBezTo>
                    <a:cubicBezTo>
                      <a:pt x="72" y="46"/>
                      <a:pt x="72" y="26"/>
                      <a:pt x="59" y="13"/>
                    </a:cubicBezTo>
                    <a:cubicBezTo>
                      <a:pt x="58" y="14"/>
                      <a:pt x="58" y="14"/>
                      <a:pt x="58" y="14"/>
                    </a:cubicBezTo>
                    <a:cubicBezTo>
                      <a:pt x="57" y="14"/>
                      <a:pt x="57" y="14"/>
                      <a:pt x="57" y="14"/>
                    </a:cubicBezTo>
                    <a:cubicBezTo>
                      <a:pt x="63" y="20"/>
                      <a:pt x="66" y="28"/>
                      <a:pt x="66" y="36"/>
                    </a:cubicBezTo>
                    <a:cubicBezTo>
                      <a:pt x="66" y="44"/>
                      <a:pt x="63" y="51"/>
                      <a:pt x="57" y="57"/>
                    </a:cubicBezTo>
                    <a:cubicBezTo>
                      <a:pt x="51" y="63"/>
                      <a:pt x="44" y="66"/>
                      <a:pt x="36" y="66"/>
                    </a:cubicBezTo>
                    <a:cubicBezTo>
                      <a:pt x="28" y="66"/>
                      <a:pt x="20" y="63"/>
                      <a:pt x="14" y="57"/>
                    </a:cubicBezTo>
                    <a:cubicBezTo>
                      <a:pt x="8" y="51"/>
                      <a:pt x="5" y="44"/>
                      <a:pt x="5" y="36"/>
                    </a:cubicBezTo>
                    <a:cubicBezTo>
                      <a:pt x="5" y="28"/>
                      <a:pt x="8" y="20"/>
                      <a:pt x="14" y="14"/>
                    </a:cubicBezTo>
                    <a:cubicBezTo>
                      <a:pt x="20" y="8"/>
                      <a:pt x="28" y="5"/>
                      <a:pt x="36" y="5"/>
                    </a:cubicBezTo>
                    <a:cubicBezTo>
                      <a:pt x="44" y="5"/>
                      <a:pt x="51" y="8"/>
                      <a:pt x="57" y="14"/>
                    </a:cubicBezTo>
                    <a:cubicBezTo>
                      <a:pt x="58" y="14"/>
                      <a:pt x="58" y="14"/>
                      <a:pt x="58" y="14"/>
                    </a:cubicBezTo>
                    <a:cubicBezTo>
                      <a:pt x="59" y="13"/>
                      <a:pt x="59" y="13"/>
                      <a:pt x="59" y="13"/>
                    </a:cubicBezTo>
                    <a:cubicBezTo>
                      <a:pt x="46" y="0"/>
                      <a:pt x="25" y="0"/>
                      <a:pt x="13" y="13"/>
                    </a:cubicBezTo>
                    <a:cubicBezTo>
                      <a:pt x="0" y="26"/>
                      <a:pt x="0" y="46"/>
                      <a:pt x="13"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31" name="Freeform 6230"/>
              <p:cNvSpPr>
                <a:spLocks/>
              </p:cNvSpPr>
              <p:nvPr/>
            </p:nvSpPr>
            <p:spPr bwMode="auto">
              <a:xfrm>
                <a:off x="6848475" y="3740151"/>
                <a:ext cx="203200" cy="203200"/>
              </a:xfrm>
              <a:custGeom>
                <a:avLst/>
                <a:gdLst>
                  <a:gd name="T0" fmla="*/ 9 w 54"/>
                  <a:gd name="T1" fmla="*/ 44 h 54"/>
                  <a:gd name="T2" fmla="*/ 44 w 54"/>
                  <a:gd name="T3" fmla="*/ 44 h 54"/>
                  <a:gd name="T4" fmla="*/ 44 w 54"/>
                  <a:gd name="T5" fmla="*/ 9 h 54"/>
                  <a:gd name="T6" fmla="*/ 44 w 54"/>
                  <a:gd name="T7" fmla="*/ 10 h 54"/>
                  <a:gd name="T8" fmla="*/ 43 w 54"/>
                  <a:gd name="T9" fmla="*/ 11 h 54"/>
                  <a:gd name="T10" fmla="*/ 49 w 54"/>
                  <a:gd name="T11" fmla="*/ 27 h 54"/>
                  <a:gd name="T12" fmla="*/ 43 w 54"/>
                  <a:gd name="T13" fmla="*/ 43 h 54"/>
                  <a:gd name="T14" fmla="*/ 27 w 54"/>
                  <a:gd name="T15" fmla="*/ 49 h 54"/>
                  <a:gd name="T16" fmla="*/ 11 w 54"/>
                  <a:gd name="T17" fmla="*/ 43 h 54"/>
                  <a:gd name="T18" fmla="*/ 4 w 54"/>
                  <a:gd name="T19" fmla="*/ 27 h 54"/>
                  <a:gd name="T20" fmla="*/ 11 w 54"/>
                  <a:gd name="T21" fmla="*/ 11 h 54"/>
                  <a:gd name="T22" fmla="*/ 27 w 54"/>
                  <a:gd name="T23" fmla="*/ 4 h 54"/>
                  <a:gd name="T24" fmla="*/ 43 w 54"/>
                  <a:gd name="T25" fmla="*/ 11 h 54"/>
                  <a:gd name="T26" fmla="*/ 44 w 54"/>
                  <a:gd name="T27" fmla="*/ 10 h 54"/>
                  <a:gd name="T28" fmla="*/ 44 w 54"/>
                  <a:gd name="T29" fmla="*/ 9 h 54"/>
                  <a:gd name="T30" fmla="*/ 9 w 54"/>
                  <a:gd name="T31" fmla="*/ 9 h 54"/>
                  <a:gd name="T32" fmla="*/ 9 w 54"/>
                  <a:gd name="T33"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9" y="44"/>
                    </a:moveTo>
                    <a:cubicBezTo>
                      <a:pt x="19" y="54"/>
                      <a:pt x="35" y="54"/>
                      <a:pt x="44" y="44"/>
                    </a:cubicBezTo>
                    <a:cubicBezTo>
                      <a:pt x="54" y="35"/>
                      <a:pt x="54" y="19"/>
                      <a:pt x="44" y="9"/>
                    </a:cubicBezTo>
                    <a:cubicBezTo>
                      <a:pt x="44" y="10"/>
                      <a:pt x="44" y="10"/>
                      <a:pt x="44" y="10"/>
                    </a:cubicBezTo>
                    <a:cubicBezTo>
                      <a:pt x="43" y="11"/>
                      <a:pt x="43" y="11"/>
                      <a:pt x="43" y="11"/>
                    </a:cubicBezTo>
                    <a:cubicBezTo>
                      <a:pt x="47" y="15"/>
                      <a:pt x="49" y="21"/>
                      <a:pt x="49" y="27"/>
                    </a:cubicBezTo>
                    <a:cubicBezTo>
                      <a:pt x="49" y="33"/>
                      <a:pt x="47" y="38"/>
                      <a:pt x="43" y="43"/>
                    </a:cubicBezTo>
                    <a:cubicBezTo>
                      <a:pt x="38" y="47"/>
                      <a:pt x="33" y="49"/>
                      <a:pt x="27" y="49"/>
                    </a:cubicBezTo>
                    <a:cubicBezTo>
                      <a:pt x="21" y="49"/>
                      <a:pt x="15" y="47"/>
                      <a:pt x="11" y="43"/>
                    </a:cubicBezTo>
                    <a:cubicBezTo>
                      <a:pt x="6" y="38"/>
                      <a:pt x="4" y="33"/>
                      <a:pt x="4" y="27"/>
                    </a:cubicBezTo>
                    <a:cubicBezTo>
                      <a:pt x="4" y="21"/>
                      <a:pt x="6" y="15"/>
                      <a:pt x="11" y="11"/>
                    </a:cubicBezTo>
                    <a:cubicBezTo>
                      <a:pt x="15" y="7"/>
                      <a:pt x="21" y="4"/>
                      <a:pt x="27" y="4"/>
                    </a:cubicBezTo>
                    <a:cubicBezTo>
                      <a:pt x="33" y="4"/>
                      <a:pt x="38" y="7"/>
                      <a:pt x="43" y="11"/>
                    </a:cubicBezTo>
                    <a:cubicBezTo>
                      <a:pt x="44" y="10"/>
                      <a:pt x="44" y="10"/>
                      <a:pt x="44" y="10"/>
                    </a:cubicBezTo>
                    <a:cubicBezTo>
                      <a:pt x="44" y="9"/>
                      <a:pt x="44" y="9"/>
                      <a:pt x="44" y="9"/>
                    </a:cubicBezTo>
                    <a:cubicBezTo>
                      <a:pt x="35" y="0"/>
                      <a:pt x="19" y="0"/>
                      <a:pt x="9" y="9"/>
                    </a:cubicBezTo>
                    <a:cubicBezTo>
                      <a:pt x="0" y="19"/>
                      <a:pt x="0" y="35"/>
                      <a:pt x="9"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nvGrpSpPr>
            <p:cNvPr id="203" name="Group 202"/>
            <p:cNvGrpSpPr/>
            <p:nvPr/>
          </p:nvGrpSpPr>
          <p:grpSpPr>
            <a:xfrm>
              <a:off x="5294313" y="2827338"/>
              <a:ext cx="266700" cy="268288"/>
              <a:chOff x="5294313" y="2827338"/>
              <a:chExt cx="266700" cy="268288"/>
            </a:xfrm>
            <a:grpFill/>
          </p:grpSpPr>
          <p:sp>
            <p:nvSpPr>
              <p:cNvPr id="225" name="Freeform 6231"/>
              <p:cNvSpPr>
                <a:spLocks/>
              </p:cNvSpPr>
              <p:nvPr/>
            </p:nvSpPr>
            <p:spPr bwMode="auto">
              <a:xfrm>
                <a:off x="5368925" y="2903538"/>
                <a:ext cx="109538" cy="112713"/>
              </a:xfrm>
              <a:custGeom>
                <a:avLst/>
                <a:gdLst>
                  <a:gd name="T0" fmla="*/ 19 w 69"/>
                  <a:gd name="T1" fmla="*/ 0 h 71"/>
                  <a:gd name="T2" fmla="*/ 22 w 69"/>
                  <a:gd name="T3" fmla="*/ 2 h 71"/>
                  <a:gd name="T4" fmla="*/ 24 w 69"/>
                  <a:gd name="T5" fmla="*/ 5 h 71"/>
                  <a:gd name="T6" fmla="*/ 22 w 69"/>
                  <a:gd name="T7" fmla="*/ 5 h 71"/>
                  <a:gd name="T8" fmla="*/ 64 w 69"/>
                  <a:gd name="T9" fmla="*/ 5 h 71"/>
                  <a:gd name="T10" fmla="*/ 64 w 69"/>
                  <a:gd name="T11" fmla="*/ 47 h 71"/>
                  <a:gd name="T12" fmla="*/ 55 w 69"/>
                  <a:gd name="T13" fmla="*/ 57 h 71"/>
                  <a:gd name="T14" fmla="*/ 55 w 69"/>
                  <a:gd name="T15" fmla="*/ 21 h 71"/>
                  <a:gd name="T16" fmla="*/ 15 w 69"/>
                  <a:gd name="T17" fmla="*/ 62 h 71"/>
                  <a:gd name="T18" fmla="*/ 7 w 69"/>
                  <a:gd name="T19" fmla="*/ 57 h 71"/>
                  <a:gd name="T20" fmla="*/ 48 w 69"/>
                  <a:gd name="T21" fmla="*/ 14 h 71"/>
                  <a:gd name="T22" fmla="*/ 12 w 69"/>
                  <a:gd name="T23" fmla="*/ 14 h 71"/>
                  <a:gd name="T24" fmla="*/ 22 w 69"/>
                  <a:gd name="T25" fmla="*/ 5 h 71"/>
                  <a:gd name="T26" fmla="*/ 22 w 69"/>
                  <a:gd name="T27" fmla="*/ 5 h 71"/>
                  <a:gd name="T28" fmla="*/ 22 w 69"/>
                  <a:gd name="T29" fmla="*/ 2 h 71"/>
                  <a:gd name="T30" fmla="*/ 19 w 69"/>
                  <a:gd name="T31" fmla="*/ 0 h 71"/>
                  <a:gd name="T32" fmla="*/ 0 w 69"/>
                  <a:gd name="T33" fmla="*/ 19 h 71"/>
                  <a:gd name="T34" fmla="*/ 36 w 69"/>
                  <a:gd name="T35" fmla="*/ 19 h 71"/>
                  <a:gd name="T36" fmla="*/ 0 w 69"/>
                  <a:gd name="T37" fmla="*/ 57 h 71"/>
                  <a:gd name="T38" fmla="*/ 15 w 69"/>
                  <a:gd name="T39" fmla="*/ 71 h 71"/>
                  <a:gd name="T40" fmla="*/ 50 w 69"/>
                  <a:gd name="T41" fmla="*/ 33 h 71"/>
                  <a:gd name="T42" fmla="*/ 50 w 69"/>
                  <a:gd name="T43" fmla="*/ 69 h 71"/>
                  <a:gd name="T44" fmla="*/ 69 w 69"/>
                  <a:gd name="T45" fmla="*/ 50 h 71"/>
                  <a:gd name="T46" fmla="*/ 69 w 69"/>
                  <a:gd name="T47" fmla="*/ 0 h 71"/>
                  <a:gd name="T48" fmla="*/ 19 w 69"/>
                  <a:gd name="T49" fmla="*/ 0 h 71"/>
                  <a:gd name="T50" fmla="*/ 19 w 69"/>
                  <a:gd name="T5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71">
                    <a:moveTo>
                      <a:pt x="19" y="0"/>
                    </a:moveTo>
                    <a:lnTo>
                      <a:pt x="22" y="2"/>
                    </a:lnTo>
                    <a:lnTo>
                      <a:pt x="24" y="5"/>
                    </a:lnTo>
                    <a:lnTo>
                      <a:pt x="22" y="5"/>
                    </a:lnTo>
                    <a:lnTo>
                      <a:pt x="64" y="5"/>
                    </a:lnTo>
                    <a:lnTo>
                      <a:pt x="64" y="47"/>
                    </a:lnTo>
                    <a:lnTo>
                      <a:pt x="55" y="57"/>
                    </a:lnTo>
                    <a:lnTo>
                      <a:pt x="55" y="21"/>
                    </a:lnTo>
                    <a:lnTo>
                      <a:pt x="15" y="62"/>
                    </a:lnTo>
                    <a:lnTo>
                      <a:pt x="7" y="57"/>
                    </a:lnTo>
                    <a:lnTo>
                      <a:pt x="48" y="14"/>
                    </a:lnTo>
                    <a:lnTo>
                      <a:pt x="12" y="14"/>
                    </a:lnTo>
                    <a:lnTo>
                      <a:pt x="22" y="5"/>
                    </a:lnTo>
                    <a:lnTo>
                      <a:pt x="22" y="5"/>
                    </a:lnTo>
                    <a:lnTo>
                      <a:pt x="22" y="2"/>
                    </a:lnTo>
                    <a:lnTo>
                      <a:pt x="19" y="0"/>
                    </a:lnTo>
                    <a:lnTo>
                      <a:pt x="0" y="19"/>
                    </a:lnTo>
                    <a:lnTo>
                      <a:pt x="36" y="19"/>
                    </a:lnTo>
                    <a:lnTo>
                      <a:pt x="0" y="57"/>
                    </a:lnTo>
                    <a:lnTo>
                      <a:pt x="15" y="71"/>
                    </a:lnTo>
                    <a:lnTo>
                      <a:pt x="50" y="33"/>
                    </a:lnTo>
                    <a:lnTo>
                      <a:pt x="50" y="69"/>
                    </a:lnTo>
                    <a:lnTo>
                      <a:pt x="69" y="50"/>
                    </a:lnTo>
                    <a:lnTo>
                      <a:pt x="69" y="0"/>
                    </a:lnTo>
                    <a:lnTo>
                      <a:pt x="19" y="0"/>
                    </a:lnTo>
                    <a:lnTo>
                      <a:pt x="1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26" name="Freeform 6232"/>
              <p:cNvSpPr>
                <a:spLocks/>
              </p:cNvSpPr>
              <p:nvPr/>
            </p:nvSpPr>
            <p:spPr bwMode="auto">
              <a:xfrm>
                <a:off x="5294313" y="2827338"/>
                <a:ext cx="266700" cy="268288"/>
              </a:xfrm>
              <a:custGeom>
                <a:avLst/>
                <a:gdLst>
                  <a:gd name="T0" fmla="*/ 12 w 71"/>
                  <a:gd name="T1" fmla="*/ 58 h 71"/>
                  <a:gd name="T2" fmla="*/ 58 w 71"/>
                  <a:gd name="T3" fmla="*/ 58 h 71"/>
                  <a:gd name="T4" fmla="*/ 58 w 71"/>
                  <a:gd name="T5" fmla="*/ 12 h 71"/>
                  <a:gd name="T6" fmla="*/ 58 w 71"/>
                  <a:gd name="T7" fmla="*/ 13 h 71"/>
                  <a:gd name="T8" fmla="*/ 57 w 71"/>
                  <a:gd name="T9" fmla="*/ 14 h 71"/>
                  <a:gd name="T10" fmla="*/ 66 w 71"/>
                  <a:gd name="T11" fmla="*/ 35 h 71"/>
                  <a:gd name="T12" fmla="*/ 57 w 71"/>
                  <a:gd name="T13" fmla="*/ 57 h 71"/>
                  <a:gd name="T14" fmla="*/ 35 w 71"/>
                  <a:gd name="T15" fmla="*/ 66 h 71"/>
                  <a:gd name="T16" fmla="*/ 14 w 71"/>
                  <a:gd name="T17" fmla="*/ 57 h 71"/>
                  <a:gd name="T18" fmla="*/ 5 w 71"/>
                  <a:gd name="T19" fmla="*/ 35 h 71"/>
                  <a:gd name="T20" fmla="*/ 14 w 71"/>
                  <a:gd name="T21" fmla="*/ 14 h 71"/>
                  <a:gd name="T22" fmla="*/ 35 w 71"/>
                  <a:gd name="T23" fmla="*/ 5 h 71"/>
                  <a:gd name="T24" fmla="*/ 57 w 71"/>
                  <a:gd name="T25" fmla="*/ 14 h 71"/>
                  <a:gd name="T26" fmla="*/ 58 w 71"/>
                  <a:gd name="T27" fmla="*/ 13 h 71"/>
                  <a:gd name="T28" fmla="*/ 58 w 71"/>
                  <a:gd name="T29" fmla="*/ 12 h 71"/>
                  <a:gd name="T30" fmla="*/ 12 w 71"/>
                  <a:gd name="T31" fmla="*/ 12 h 71"/>
                  <a:gd name="T32" fmla="*/ 12 w 71"/>
                  <a:gd name="T33" fmla="*/ 5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1">
                    <a:moveTo>
                      <a:pt x="12" y="58"/>
                    </a:moveTo>
                    <a:cubicBezTo>
                      <a:pt x="25" y="71"/>
                      <a:pt x="46" y="71"/>
                      <a:pt x="58" y="58"/>
                    </a:cubicBezTo>
                    <a:cubicBezTo>
                      <a:pt x="71" y="46"/>
                      <a:pt x="71" y="25"/>
                      <a:pt x="58" y="12"/>
                    </a:cubicBezTo>
                    <a:cubicBezTo>
                      <a:pt x="58" y="13"/>
                      <a:pt x="58" y="13"/>
                      <a:pt x="58" y="13"/>
                    </a:cubicBezTo>
                    <a:cubicBezTo>
                      <a:pt x="57" y="14"/>
                      <a:pt x="57" y="14"/>
                      <a:pt x="57" y="14"/>
                    </a:cubicBezTo>
                    <a:cubicBezTo>
                      <a:pt x="63" y="20"/>
                      <a:pt x="66" y="28"/>
                      <a:pt x="66" y="35"/>
                    </a:cubicBezTo>
                    <a:cubicBezTo>
                      <a:pt x="66" y="43"/>
                      <a:pt x="63" y="51"/>
                      <a:pt x="57" y="57"/>
                    </a:cubicBezTo>
                    <a:cubicBezTo>
                      <a:pt x="51" y="63"/>
                      <a:pt x="43" y="66"/>
                      <a:pt x="35" y="66"/>
                    </a:cubicBezTo>
                    <a:cubicBezTo>
                      <a:pt x="28" y="66"/>
                      <a:pt x="20" y="63"/>
                      <a:pt x="14" y="57"/>
                    </a:cubicBezTo>
                    <a:cubicBezTo>
                      <a:pt x="8" y="51"/>
                      <a:pt x="5" y="43"/>
                      <a:pt x="5" y="35"/>
                    </a:cubicBezTo>
                    <a:cubicBezTo>
                      <a:pt x="5" y="28"/>
                      <a:pt x="8" y="20"/>
                      <a:pt x="14" y="14"/>
                    </a:cubicBezTo>
                    <a:cubicBezTo>
                      <a:pt x="20" y="8"/>
                      <a:pt x="28" y="5"/>
                      <a:pt x="35" y="5"/>
                    </a:cubicBezTo>
                    <a:cubicBezTo>
                      <a:pt x="43" y="5"/>
                      <a:pt x="51" y="8"/>
                      <a:pt x="57" y="14"/>
                    </a:cubicBezTo>
                    <a:cubicBezTo>
                      <a:pt x="58" y="13"/>
                      <a:pt x="58" y="13"/>
                      <a:pt x="58" y="13"/>
                    </a:cubicBezTo>
                    <a:cubicBezTo>
                      <a:pt x="58" y="12"/>
                      <a:pt x="58" y="12"/>
                      <a:pt x="58" y="12"/>
                    </a:cubicBezTo>
                    <a:cubicBezTo>
                      <a:pt x="46" y="0"/>
                      <a:pt x="25" y="0"/>
                      <a:pt x="12" y="12"/>
                    </a:cubicBezTo>
                    <a:cubicBezTo>
                      <a:pt x="0" y="25"/>
                      <a:pt x="0" y="46"/>
                      <a:pt x="12" y="5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27" name="Freeform 6233"/>
              <p:cNvSpPr>
                <a:spLocks/>
              </p:cNvSpPr>
              <p:nvPr/>
            </p:nvSpPr>
            <p:spPr bwMode="auto">
              <a:xfrm>
                <a:off x="5324475" y="2857501"/>
                <a:ext cx="203200" cy="207963"/>
              </a:xfrm>
              <a:custGeom>
                <a:avLst/>
                <a:gdLst>
                  <a:gd name="T0" fmla="*/ 10 w 54"/>
                  <a:gd name="T1" fmla="*/ 45 h 55"/>
                  <a:gd name="T2" fmla="*/ 45 w 54"/>
                  <a:gd name="T3" fmla="*/ 45 h 55"/>
                  <a:gd name="T4" fmla="*/ 45 w 54"/>
                  <a:gd name="T5" fmla="*/ 10 h 55"/>
                  <a:gd name="T6" fmla="*/ 44 w 54"/>
                  <a:gd name="T7" fmla="*/ 11 h 55"/>
                  <a:gd name="T8" fmla="*/ 43 w 54"/>
                  <a:gd name="T9" fmla="*/ 11 h 55"/>
                  <a:gd name="T10" fmla="*/ 50 w 54"/>
                  <a:gd name="T11" fmla="*/ 27 h 55"/>
                  <a:gd name="T12" fmla="*/ 43 w 54"/>
                  <a:gd name="T13" fmla="*/ 43 h 55"/>
                  <a:gd name="T14" fmla="*/ 27 w 54"/>
                  <a:gd name="T15" fmla="*/ 50 h 55"/>
                  <a:gd name="T16" fmla="*/ 11 w 54"/>
                  <a:gd name="T17" fmla="*/ 43 h 55"/>
                  <a:gd name="T18" fmla="*/ 5 w 54"/>
                  <a:gd name="T19" fmla="*/ 27 h 55"/>
                  <a:gd name="T20" fmla="*/ 11 w 54"/>
                  <a:gd name="T21" fmla="*/ 11 h 55"/>
                  <a:gd name="T22" fmla="*/ 27 w 54"/>
                  <a:gd name="T23" fmla="*/ 5 h 55"/>
                  <a:gd name="T24" fmla="*/ 43 w 54"/>
                  <a:gd name="T25" fmla="*/ 11 h 55"/>
                  <a:gd name="T26" fmla="*/ 44 w 54"/>
                  <a:gd name="T27" fmla="*/ 11 h 55"/>
                  <a:gd name="T28" fmla="*/ 45 w 54"/>
                  <a:gd name="T29" fmla="*/ 10 h 55"/>
                  <a:gd name="T30" fmla="*/ 10 w 54"/>
                  <a:gd name="T31" fmla="*/ 10 h 55"/>
                  <a:gd name="T32" fmla="*/ 10 w 54"/>
                  <a:gd name="T33"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5">
                    <a:moveTo>
                      <a:pt x="10" y="45"/>
                    </a:moveTo>
                    <a:cubicBezTo>
                      <a:pt x="19" y="55"/>
                      <a:pt x="35" y="55"/>
                      <a:pt x="45" y="45"/>
                    </a:cubicBezTo>
                    <a:cubicBezTo>
                      <a:pt x="54" y="35"/>
                      <a:pt x="54" y="20"/>
                      <a:pt x="45" y="10"/>
                    </a:cubicBezTo>
                    <a:cubicBezTo>
                      <a:pt x="44" y="11"/>
                      <a:pt x="44" y="11"/>
                      <a:pt x="44" y="11"/>
                    </a:cubicBezTo>
                    <a:cubicBezTo>
                      <a:pt x="43" y="11"/>
                      <a:pt x="43" y="11"/>
                      <a:pt x="43" y="11"/>
                    </a:cubicBezTo>
                    <a:cubicBezTo>
                      <a:pt x="48" y="16"/>
                      <a:pt x="50" y="22"/>
                      <a:pt x="50" y="27"/>
                    </a:cubicBezTo>
                    <a:cubicBezTo>
                      <a:pt x="50" y="33"/>
                      <a:pt x="48" y="39"/>
                      <a:pt x="43" y="43"/>
                    </a:cubicBezTo>
                    <a:cubicBezTo>
                      <a:pt x="39" y="48"/>
                      <a:pt x="33" y="50"/>
                      <a:pt x="27" y="50"/>
                    </a:cubicBezTo>
                    <a:cubicBezTo>
                      <a:pt x="22" y="50"/>
                      <a:pt x="16" y="48"/>
                      <a:pt x="11" y="43"/>
                    </a:cubicBezTo>
                    <a:cubicBezTo>
                      <a:pt x="7" y="39"/>
                      <a:pt x="5" y="33"/>
                      <a:pt x="5" y="27"/>
                    </a:cubicBezTo>
                    <a:cubicBezTo>
                      <a:pt x="5" y="22"/>
                      <a:pt x="7" y="16"/>
                      <a:pt x="11" y="11"/>
                    </a:cubicBezTo>
                    <a:cubicBezTo>
                      <a:pt x="16" y="7"/>
                      <a:pt x="22" y="5"/>
                      <a:pt x="27" y="5"/>
                    </a:cubicBezTo>
                    <a:cubicBezTo>
                      <a:pt x="33" y="5"/>
                      <a:pt x="39" y="7"/>
                      <a:pt x="43" y="11"/>
                    </a:cubicBezTo>
                    <a:cubicBezTo>
                      <a:pt x="44" y="11"/>
                      <a:pt x="44" y="11"/>
                      <a:pt x="44" y="11"/>
                    </a:cubicBezTo>
                    <a:cubicBezTo>
                      <a:pt x="45" y="10"/>
                      <a:pt x="45" y="10"/>
                      <a:pt x="45" y="10"/>
                    </a:cubicBezTo>
                    <a:cubicBezTo>
                      <a:pt x="35" y="0"/>
                      <a:pt x="19" y="0"/>
                      <a:pt x="10" y="10"/>
                    </a:cubicBezTo>
                    <a:cubicBezTo>
                      <a:pt x="0" y="20"/>
                      <a:pt x="0" y="35"/>
                      <a:pt x="10"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sp>
          <p:nvSpPr>
            <p:cNvPr id="204" name="Freeform 6234"/>
            <p:cNvSpPr>
              <a:spLocks/>
            </p:cNvSpPr>
            <p:nvPr/>
          </p:nvSpPr>
          <p:spPr bwMode="auto">
            <a:xfrm>
              <a:off x="6224588" y="3735388"/>
              <a:ext cx="195263" cy="196850"/>
            </a:xfrm>
            <a:custGeom>
              <a:avLst/>
              <a:gdLst>
                <a:gd name="T0" fmla="*/ 35 w 123"/>
                <a:gd name="T1" fmla="*/ 3 h 124"/>
                <a:gd name="T2" fmla="*/ 38 w 123"/>
                <a:gd name="T3" fmla="*/ 5 h 124"/>
                <a:gd name="T4" fmla="*/ 40 w 123"/>
                <a:gd name="T5" fmla="*/ 7 h 124"/>
                <a:gd name="T6" fmla="*/ 40 w 123"/>
                <a:gd name="T7" fmla="*/ 10 h 124"/>
                <a:gd name="T8" fmla="*/ 114 w 123"/>
                <a:gd name="T9" fmla="*/ 10 h 124"/>
                <a:gd name="T10" fmla="*/ 114 w 123"/>
                <a:gd name="T11" fmla="*/ 83 h 124"/>
                <a:gd name="T12" fmla="*/ 97 w 123"/>
                <a:gd name="T13" fmla="*/ 100 h 124"/>
                <a:gd name="T14" fmla="*/ 97 w 123"/>
                <a:gd name="T15" fmla="*/ 38 h 124"/>
                <a:gd name="T16" fmla="*/ 23 w 123"/>
                <a:gd name="T17" fmla="*/ 112 h 124"/>
                <a:gd name="T18" fmla="*/ 14 w 123"/>
                <a:gd name="T19" fmla="*/ 100 h 124"/>
                <a:gd name="T20" fmla="*/ 85 w 123"/>
                <a:gd name="T21" fmla="*/ 26 h 124"/>
                <a:gd name="T22" fmla="*/ 23 w 123"/>
                <a:gd name="T23" fmla="*/ 26 h 124"/>
                <a:gd name="T24" fmla="*/ 40 w 123"/>
                <a:gd name="T25" fmla="*/ 10 h 124"/>
                <a:gd name="T26" fmla="*/ 38 w 123"/>
                <a:gd name="T27" fmla="*/ 10 h 124"/>
                <a:gd name="T28" fmla="*/ 38 w 123"/>
                <a:gd name="T29" fmla="*/ 5 h 124"/>
                <a:gd name="T30" fmla="*/ 35 w 123"/>
                <a:gd name="T31" fmla="*/ 3 h 124"/>
                <a:gd name="T32" fmla="*/ 2 w 123"/>
                <a:gd name="T33" fmla="*/ 36 h 124"/>
                <a:gd name="T34" fmla="*/ 64 w 123"/>
                <a:gd name="T35" fmla="*/ 36 h 124"/>
                <a:gd name="T36" fmla="*/ 0 w 123"/>
                <a:gd name="T37" fmla="*/ 100 h 124"/>
                <a:gd name="T38" fmla="*/ 26 w 123"/>
                <a:gd name="T39" fmla="*/ 124 h 124"/>
                <a:gd name="T40" fmla="*/ 87 w 123"/>
                <a:gd name="T41" fmla="*/ 60 h 124"/>
                <a:gd name="T42" fmla="*/ 87 w 123"/>
                <a:gd name="T43" fmla="*/ 121 h 124"/>
                <a:gd name="T44" fmla="*/ 123 w 123"/>
                <a:gd name="T45" fmla="*/ 86 h 124"/>
                <a:gd name="T46" fmla="*/ 123 w 123"/>
                <a:gd name="T47" fmla="*/ 0 h 124"/>
                <a:gd name="T48" fmla="*/ 35 w 123"/>
                <a:gd name="T49" fmla="*/ 0 h 124"/>
                <a:gd name="T50" fmla="*/ 35 w 123"/>
                <a:gd name="T51"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4">
                  <a:moveTo>
                    <a:pt x="35" y="3"/>
                  </a:moveTo>
                  <a:lnTo>
                    <a:pt x="38" y="5"/>
                  </a:lnTo>
                  <a:lnTo>
                    <a:pt x="40" y="7"/>
                  </a:lnTo>
                  <a:lnTo>
                    <a:pt x="40" y="10"/>
                  </a:lnTo>
                  <a:lnTo>
                    <a:pt x="114" y="10"/>
                  </a:lnTo>
                  <a:lnTo>
                    <a:pt x="114" y="83"/>
                  </a:lnTo>
                  <a:lnTo>
                    <a:pt x="97" y="100"/>
                  </a:lnTo>
                  <a:lnTo>
                    <a:pt x="97" y="38"/>
                  </a:lnTo>
                  <a:lnTo>
                    <a:pt x="23" y="112"/>
                  </a:lnTo>
                  <a:lnTo>
                    <a:pt x="14" y="100"/>
                  </a:lnTo>
                  <a:lnTo>
                    <a:pt x="85" y="26"/>
                  </a:lnTo>
                  <a:lnTo>
                    <a:pt x="23" y="26"/>
                  </a:lnTo>
                  <a:lnTo>
                    <a:pt x="40" y="10"/>
                  </a:lnTo>
                  <a:lnTo>
                    <a:pt x="38" y="10"/>
                  </a:lnTo>
                  <a:lnTo>
                    <a:pt x="38" y="5"/>
                  </a:lnTo>
                  <a:lnTo>
                    <a:pt x="35" y="3"/>
                  </a:lnTo>
                  <a:lnTo>
                    <a:pt x="2" y="36"/>
                  </a:lnTo>
                  <a:lnTo>
                    <a:pt x="64" y="36"/>
                  </a:lnTo>
                  <a:lnTo>
                    <a:pt x="0" y="100"/>
                  </a:lnTo>
                  <a:lnTo>
                    <a:pt x="26" y="124"/>
                  </a:lnTo>
                  <a:lnTo>
                    <a:pt x="87" y="60"/>
                  </a:lnTo>
                  <a:lnTo>
                    <a:pt x="87" y="121"/>
                  </a:lnTo>
                  <a:lnTo>
                    <a:pt x="123" y="86"/>
                  </a:lnTo>
                  <a:lnTo>
                    <a:pt x="123" y="0"/>
                  </a:lnTo>
                  <a:lnTo>
                    <a:pt x="35" y="0"/>
                  </a:lnTo>
                  <a:lnTo>
                    <a:pt x="35"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05" name="Freeform 6235"/>
            <p:cNvSpPr>
              <a:spLocks/>
            </p:cNvSpPr>
            <p:nvPr/>
          </p:nvSpPr>
          <p:spPr bwMode="auto">
            <a:xfrm>
              <a:off x="6351588" y="3776663"/>
              <a:ext cx="4763" cy="7938"/>
            </a:xfrm>
            <a:custGeom>
              <a:avLst/>
              <a:gdLst>
                <a:gd name="T0" fmla="*/ 0 w 3"/>
                <a:gd name="T1" fmla="*/ 5 h 5"/>
                <a:gd name="T2" fmla="*/ 3 w 3"/>
                <a:gd name="T3" fmla="*/ 5 h 5"/>
                <a:gd name="T4" fmla="*/ 0 w 3"/>
                <a:gd name="T5" fmla="*/ 0 h 5"/>
                <a:gd name="T6" fmla="*/ 0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3" y="5"/>
                  </a:lnTo>
                  <a:lnTo>
                    <a:pt x="0" y="0"/>
                  </a:lnTo>
                  <a:lnTo>
                    <a:pt x="0" y="5"/>
                  </a:lnTo>
                  <a:lnTo>
                    <a:pt x="0"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06" name="Freeform 6236"/>
            <p:cNvSpPr>
              <a:spLocks/>
            </p:cNvSpPr>
            <p:nvPr/>
          </p:nvSpPr>
          <p:spPr bwMode="auto">
            <a:xfrm>
              <a:off x="6092825" y="3600451"/>
              <a:ext cx="469900" cy="474663"/>
            </a:xfrm>
            <a:custGeom>
              <a:avLst/>
              <a:gdLst>
                <a:gd name="T0" fmla="*/ 22 w 125"/>
                <a:gd name="T1" fmla="*/ 104 h 126"/>
                <a:gd name="T2" fmla="*/ 103 w 125"/>
                <a:gd name="T3" fmla="*/ 104 h 126"/>
                <a:gd name="T4" fmla="*/ 103 w 125"/>
                <a:gd name="T5" fmla="*/ 23 h 126"/>
                <a:gd name="T6" fmla="*/ 102 w 125"/>
                <a:gd name="T7" fmla="*/ 24 h 126"/>
                <a:gd name="T8" fmla="*/ 100 w 125"/>
                <a:gd name="T9" fmla="*/ 25 h 126"/>
                <a:gd name="T10" fmla="*/ 116 w 125"/>
                <a:gd name="T11" fmla="*/ 63 h 126"/>
                <a:gd name="T12" fmla="*/ 100 w 125"/>
                <a:gd name="T13" fmla="*/ 101 h 126"/>
                <a:gd name="T14" fmla="*/ 63 w 125"/>
                <a:gd name="T15" fmla="*/ 117 h 126"/>
                <a:gd name="T16" fmla="*/ 25 w 125"/>
                <a:gd name="T17" fmla="*/ 101 h 126"/>
                <a:gd name="T18" fmla="*/ 9 w 125"/>
                <a:gd name="T19" fmla="*/ 63 h 126"/>
                <a:gd name="T20" fmla="*/ 25 w 125"/>
                <a:gd name="T21" fmla="*/ 25 h 126"/>
                <a:gd name="T22" fmla="*/ 63 w 125"/>
                <a:gd name="T23" fmla="*/ 10 h 126"/>
                <a:gd name="T24" fmla="*/ 100 w 125"/>
                <a:gd name="T25" fmla="*/ 25 h 126"/>
                <a:gd name="T26" fmla="*/ 102 w 125"/>
                <a:gd name="T27" fmla="*/ 24 h 126"/>
                <a:gd name="T28" fmla="*/ 103 w 125"/>
                <a:gd name="T29" fmla="*/ 23 h 126"/>
                <a:gd name="T30" fmla="*/ 22 w 125"/>
                <a:gd name="T31" fmla="*/ 23 h 126"/>
                <a:gd name="T32" fmla="*/ 22 w 125"/>
                <a:gd name="T33" fmla="*/ 10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26">
                  <a:moveTo>
                    <a:pt x="22" y="104"/>
                  </a:moveTo>
                  <a:cubicBezTo>
                    <a:pt x="45" y="126"/>
                    <a:pt x="81" y="126"/>
                    <a:pt x="103" y="104"/>
                  </a:cubicBezTo>
                  <a:cubicBezTo>
                    <a:pt x="125" y="81"/>
                    <a:pt x="125" y="45"/>
                    <a:pt x="103" y="23"/>
                  </a:cubicBezTo>
                  <a:cubicBezTo>
                    <a:pt x="102" y="24"/>
                    <a:pt x="102" y="24"/>
                    <a:pt x="102" y="24"/>
                  </a:cubicBezTo>
                  <a:cubicBezTo>
                    <a:pt x="100" y="25"/>
                    <a:pt x="100" y="25"/>
                    <a:pt x="100" y="25"/>
                  </a:cubicBezTo>
                  <a:cubicBezTo>
                    <a:pt x="111" y="36"/>
                    <a:pt x="116" y="50"/>
                    <a:pt x="116" y="63"/>
                  </a:cubicBezTo>
                  <a:cubicBezTo>
                    <a:pt x="116" y="77"/>
                    <a:pt x="111" y="90"/>
                    <a:pt x="100" y="101"/>
                  </a:cubicBezTo>
                  <a:cubicBezTo>
                    <a:pt x="90" y="111"/>
                    <a:pt x="76" y="117"/>
                    <a:pt x="63" y="117"/>
                  </a:cubicBezTo>
                  <a:cubicBezTo>
                    <a:pt x="49" y="117"/>
                    <a:pt x="35" y="111"/>
                    <a:pt x="25" y="101"/>
                  </a:cubicBezTo>
                  <a:cubicBezTo>
                    <a:pt x="14" y="90"/>
                    <a:pt x="9" y="77"/>
                    <a:pt x="9" y="63"/>
                  </a:cubicBezTo>
                  <a:cubicBezTo>
                    <a:pt x="9" y="50"/>
                    <a:pt x="14" y="36"/>
                    <a:pt x="25" y="25"/>
                  </a:cubicBezTo>
                  <a:cubicBezTo>
                    <a:pt x="35" y="15"/>
                    <a:pt x="49" y="10"/>
                    <a:pt x="63" y="10"/>
                  </a:cubicBezTo>
                  <a:cubicBezTo>
                    <a:pt x="76" y="10"/>
                    <a:pt x="90" y="15"/>
                    <a:pt x="100" y="25"/>
                  </a:cubicBezTo>
                  <a:cubicBezTo>
                    <a:pt x="102" y="24"/>
                    <a:pt x="102" y="24"/>
                    <a:pt x="102" y="24"/>
                  </a:cubicBezTo>
                  <a:cubicBezTo>
                    <a:pt x="103" y="23"/>
                    <a:pt x="103" y="23"/>
                    <a:pt x="103" y="23"/>
                  </a:cubicBezTo>
                  <a:cubicBezTo>
                    <a:pt x="81" y="0"/>
                    <a:pt x="45" y="0"/>
                    <a:pt x="22" y="23"/>
                  </a:cubicBezTo>
                  <a:cubicBezTo>
                    <a:pt x="0" y="45"/>
                    <a:pt x="0" y="81"/>
                    <a:pt x="22" y="1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07" name="Freeform 6237"/>
            <p:cNvSpPr>
              <a:spLocks/>
            </p:cNvSpPr>
            <p:nvPr/>
          </p:nvSpPr>
          <p:spPr bwMode="auto">
            <a:xfrm>
              <a:off x="6148388" y="3660776"/>
              <a:ext cx="358775" cy="357188"/>
            </a:xfrm>
            <a:custGeom>
              <a:avLst/>
              <a:gdLst>
                <a:gd name="T0" fmla="*/ 17 w 95"/>
                <a:gd name="T1" fmla="*/ 78 h 95"/>
                <a:gd name="T2" fmla="*/ 78 w 95"/>
                <a:gd name="T3" fmla="*/ 78 h 95"/>
                <a:gd name="T4" fmla="*/ 78 w 95"/>
                <a:gd name="T5" fmla="*/ 16 h 95"/>
                <a:gd name="T6" fmla="*/ 77 w 95"/>
                <a:gd name="T7" fmla="*/ 18 h 95"/>
                <a:gd name="T8" fmla="*/ 76 w 95"/>
                <a:gd name="T9" fmla="*/ 19 h 95"/>
                <a:gd name="T10" fmla="*/ 87 w 95"/>
                <a:gd name="T11" fmla="*/ 47 h 95"/>
                <a:gd name="T12" fmla="*/ 76 w 95"/>
                <a:gd name="T13" fmla="*/ 75 h 95"/>
                <a:gd name="T14" fmla="*/ 48 w 95"/>
                <a:gd name="T15" fmla="*/ 87 h 95"/>
                <a:gd name="T16" fmla="*/ 20 w 95"/>
                <a:gd name="T17" fmla="*/ 75 h 95"/>
                <a:gd name="T18" fmla="*/ 8 w 95"/>
                <a:gd name="T19" fmla="*/ 47 h 95"/>
                <a:gd name="T20" fmla="*/ 20 w 95"/>
                <a:gd name="T21" fmla="*/ 19 h 95"/>
                <a:gd name="T22" fmla="*/ 48 w 95"/>
                <a:gd name="T23" fmla="*/ 8 h 95"/>
                <a:gd name="T24" fmla="*/ 76 w 95"/>
                <a:gd name="T25" fmla="*/ 19 h 95"/>
                <a:gd name="T26" fmla="*/ 77 w 95"/>
                <a:gd name="T27" fmla="*/ 18 h 95"/>
                <a:gd name="T28" fmla="*/ 78 w 95"/>
                <a:gd name="T29" fmla="*/ 16 h 95"/>
                <a:gd name="T30" fmla="*/ 17 w 95"/>
                <a:gd name="T31" fmla="*/ 16 h 95"/>
                <a:gd name="T32" fmla="*/ 17 w 95"/>
                <a:gd name="T3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17" y="78"/>
                  </a:moveTo>
                  <a:cubicBezTo>
                    <a:pt x="34" y="95"/>
                    <a:pt x="61" y="95"/>
                    <a:pt x="78" y="78"/>
                  </a:cubicBezTo>
                  <a:cubicBezTo>
                    <a:pt x="95" y="61"/>
                    <a:pt x="95" y="33"/>
                    <a:pt x="78" y="16"/>
                  </a:cubicBezTo>
                  <a:cubicBezTo>
                    <a:pt x="77" y="18"/>
                    <a:pt x="77" y="18"/>
                    <a:pt x="77" y="18"/>
                  </a:cubicBezTo>
                  <a:cubicBezTo>
                    <a:pt x="76" y="19"/>
                    <a:pt x="76" y="19"/>
                    <a:pt x="76" y="19"/>
                  </a:cubicBezTo>
                  <a:cubicBezTo>
                    <a:pt x="83" y="27"/>
                    <a:pt x="87" y="37"/>
                    <a:pt x="87" y="47"/>
                  </a:cubicBezTo>
                  <a:cubicBezTo>
                    <a:pt x="87" y="57"/>
                    <a:pt x="83" y="67"/>
                    <a:pt x="76" y="75"/>
                  </a:cubicBezTo>
                  <a:cubicBezTo>
                    <a:pt x="68" y="83"/>
                    <a:pt x="58" y="87"/>
                    <a:pt x="48" y="87"/>
                  </a:cubicBezTo>
                  <a:cubicBezTo>
                    <a:pt x="38" y="87"/>
                    <a:pt x="27" y="83"/>
                    <a:pt x="20" y="75"/>
                  </a:cubicBezTo>
                  <a:cubicBezTo>
                    <a:pt x="12" y="67"/>
                    <a:pt x="8" y="57"/>
                    <a:pt x="8" y="47"/>
                  </a:cubicBezTo>
                  <a:cubicBezTo>
                    <a:pt x="8" y="37"/>
                    <a:pt x="12" y="27"/>
                    <a:pt x="20" y="19"/>
                  </a:cubicBezTo>
                  <a:cubicBezTo>
                    <a:pt x="27" y="12"/>
                    <a:pt x="38" y="8"/>
                    <a:pt x="48" y="8"/>
                  </a:cubicBezTo>
                  <a:cubicBezTo>
                    <a:pt x="58" y="8"/>
                    <a:pt x="68" y="12"/>
                    <a:pt x="76" y="19"/>
                  </a:cubicBezTo>
                  <a:cubicBezTo>
                    <a:pt x="77" y="18"/>
                    <a:pt x="77" y="18"/>
                    <a:pt x="77" y="18"/>
                  </a:cubicBezTo>
                  <a:cubicBezTo>
                    <a:pt x="78" y="16"/>
                    <a:pt x="78" y="16"/>
                    <a:pt x="78" y="16"/>
                  </a:cubicBezTo>
                  <a:cubicBezTo>
                    <a:pt x="61" y="0"/>
                    <a:pt x="34" y="0"/>
                    <a:pt x="17" y="16"/>
                  </a:cubicBezTo>
                  <a:cubicBezTo>
                    <a:pt x="0" y="33"/>
                    <a:pt x="0" y="61"/>
                    <a:pt x="17"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208" name="Group 207"/>
            <p:cNvGrpSpPr/>
            <p:nvPr/>
          </p:nvGrpSpPr>
          <p:grpSpPr>
            <a:xfrm>
              <a:off x="6307138" y="2176463"/>
              <a:ext cx="474663" cy="469900"/>
              <a:chOff x="6307138" y="2176463"/>
              <a:chExt cx="474663" cy="469900"/>
            </a:xfrm>
            <a:grpFill/>
          </p:grpSpPr>
          <p:sp>
            <p:nvSpPr>
              <p:cNvPr id="221" name="Freeform 6240"/>
              <p:cNvSpPr>
                <a:spLocks/>
              </p:cNvSpPr>
              <p:nvPr/>
            </p:nvSpPr>
            <p:spPr bwMode="auto">
              <a:xfrm>
                <a:off x="6307138" y="2176463"/>
                <a:ext cx="474663" cy="469900"/>
              </a:xfrm>
              <a:custGeom>
                <a:avLst/>
                <a:gdLst>
                  <a:gd name="T0" fmla="*/ 22 w 126"/>
                  <a:gd name="T1" fmla="*/ 103 h 125"/>
                  <a:gd name="T2" fmla="*/ 103 w 126"/>
                  <a:gd name="T3" fmla="*/ 103 h 125"/>
                  <a:gd name="T4" fmla="*/ 103 w 126"/>
                  <a:gd name="T5" fmla="*/ 22 h 125"/>
                  <a:gd name="T6" fmla="*/ 102 w 126"/>
                  <a:gd name="T7" fmla="*/ 24 h 125"/>
                  <a:gd name="T8" fmla="*/ 101 w 126"/>
                  <a:gd name="T9" fmla="*/ 25 h 125"/>
                  <a:gd name="T10" fmla="*/ 116 w 126"/>
                  <a:gd name="T11" fmla="*/ 63 h 125"/>
                  <a:gd name="T12" fmla="*/ 101 w 126"/>
                  <a:gd name="T13" fmla="*/ 100 h 125"/>
                  <a:gd name="T14" fmla="*/ 63 w 126"/>
                  <a:gd name="T15" fmla="*/ 116 h 125"/>
                  <a:gd name="T16" fmla="*/ 25 w 126"/>
                  <a:gd name="T17" fmla="*/ 100 h 125"/>
                  <a:gd name="T18" fmla="*/ 10 w 126"/>
                  <a:gd name="T19" fmla="*/ 63 h 125"/>
                  <a:gd name="T20" fmla="*/ 25 w 126"/>
                  <a:gd name="T21" fmla="*/ 25 h 125"/>
                  <a:gd name="T22" fmla="*/ 63 w 126"/>
                  <a:gd name="T23" fmla="*/ 9 h 125"/>
                  <a:gd name="T24" fmla="*/ 101 w 126"/>
                  <a:gd name="T25" fmla="*/ 25 h 125"/>
                  <a:gd name="T26" fmla="*/ 102 w 126"/>
                  <a:gd name="T27" fmla="*/ 24 h 125"/>
                  <a:gd name="T28" fmla="*/ 103 w 126"/>
                  <a:gd name="T29" fmla="*/ 22 h 125"/>
                  <a:gd name="T30" fmla="*/ 22 w 126"/>
                  <a:gd name="T31" fmla="*/ 22 h 125"/>
                  <a:gd name="T32" fmla="*/ 22 w 126"/>
                  <a:gd name="T33" fmla="*/ 10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5">
                    <a:moveTo>
                      <a:pt x="22" y="103"/>
                    </a:moveTo>
                    <a:cubicBezTo>
                      <a:pt x="45" y="125"/>
                      <a:pt x="81" y="125"/>
                      <a:pt x="103" y="103"/>
                    </a:cubicBezTo>
                    <a:cubicBezTo>
                      <a:pt x="126" y="81"/>
                      <a:pt x="126" y="45"/>
                      <a:pt x="103" y="22"/>
                    </a:cubicBezTo>
                    <a:cubicBezTo>
                      <a:pt x="102" y="24"/>
                      <a:pt x="102" y="24"/>
                      <a:pt x="102" y="24"/>
                    </a:cubicBezTo>
                    <a:cubicBezTo>
                      <a:pt x="101" y="25"/>
                      <a:pt x="101" y="25"/>
                      <a:pt x="101" y="25"/>
                    </a:cubicBezTo>
                    <a:cubicBezTo>
                      <a:pt x="111" y="35"/>
                      <a:pt x="116" y="49"/>
                      <a:pt x="116" y="63"/>
                    </a:cubicBezTo>
                    <a:cubicBezTo>
                      <a:pt x="116" y="76"/>
                      <a:pt x="111" y="90"/>
                      <a:pt x="101" y="100"/>
                    </a:cubicBezTo>
                    <a:cubicBezTo>
                      <a:pt x="90" y="111"/>
                      <a:pt x="76" y="116"/>
                      <a:pt x="63" y="116"/>
                    </a:cubicBezTo>
                    <a:cubicBezTo>
                      <a:pt x="49" y="116"/>
                      <a:pt x="36" y="111"/>
                      <a:pt x="25" y="100"/>
                    </a:cubicBezTo>
                    <a:cubicBezTo>
                      <a:pt x="15" y="90"/>
                      <a:pt x="9" y="76"/>
                      <a:pt x="10" y="63"/>
                    </a:cubicBezTo>
                    <a:cubicBezTo>
                      <a:pt x="9" y="49"/>
                      <a:pt x="15" y="35"/>
                      <a:pt x="25" y="25"/>
                    </a:cubicBezTo>
                    <a:cubicBezTo>
                      <a:pt x="36" y="15"/>
                      <a:pt x="49" y="9"/>
                      <a:pt x="63" y="9"/>
                    </a:cubicBezTo>
                    <a:cubicBezTo>
                      <a:pt x="76" y="9"/>
                      <a:pt x="90" y="15"/>
                      <a:pt x="101" y="25"/>
                    </a:cubicBezTo>
                    <a:cubicBezTo>
                      <a:pt x="102" y="24"/>
                      <a:pt x="102" y="24"/>
                      <a:pt x="102" y="24"/>
                    </a:cubicBezTo>
                    <a:cubicBezTo>
                      <a:pt x="103" y="22"/>
                      <a:pt x="103" y="22"/>
                      <a:pt x="103" y="22"/>
                    </a:cubicBezTo>
                    <a:cubicBezTo>
                      <a:pt x="81" y="0"/>
                      <a:pt x="45" y="0"/>
                      <a:pt x="22" y="22"/>
                    </a:cubicBezTo>
                    <a:cubicBezTo>
                      <a:pt x="0" y="45"/>
                      <a:pt x="0" y="81"/>
                      <a:pt x="22" y="10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nvGrpSpPr>
              <p:cNvPr id="222" name="Group 221"/>
              <p:cNvGrpSpPr/>
              <p:nvPr/>
            </p:nvGrpSpPr>
            <p:grpSpPr>
              <a:xfrm>
                <a:off x="6362700" y="2232026"/>
                <a:ext cx="358775" cy="358775"/>
                <a:chOff x="6362700" y="2232026"/>
                <a:chExt cx="358775" cy="358775"/>
              </a:xfrm>
              <a:grpFill/>
            </p:grpSpPr>
            <p:sp>
              <p:nvSpPr>
                <p:cNvPr id="223" name="Freeform 6238"/>
                <p:cNvSpPr>
                  <a:spLocks/>
                </p:cNvSpPr>
                <p:nvPr/>
              </p:nvSpPr>
              <p:spPr bwMode="auto">
                <a:xfrm>
                  <a:off x="6438900" y="2308226"/>
                  <a:ext cx="195263" cy="200025"/>
                </a:xfrm>
                <a:custGeom>
                  <a:avLst/>
                  <a:gdLst>
                    <a:gd name="T0" fmla="*/ 35 w 123"/>
                    <a:gd name="T1" fmla="*/ 2 h 126"/>
                    <a:gd name="T2" fmla="*/ 38 w 123"/>
                    <a:gd name="T3" fmla="*/ 5 h 126"/>
                    <a:gd name="T4" fmla="*/ 43 w 123"/>
                    <a:gd name="T5" fmla="*/ 9 h 126"/>
                    <a:gd name="T6" fmla="*/ 40 w 123"/>
                    <a:gd name="T7" fmla="*/ 9 h 126"/>
                    <a:gd name="T8" fmla="*/ 114 w 123"/>
                    <a:gd name="T9" fmla="*/ 9 h 126"/>
                    <a:gd name="T10" fmla="*/ 114 w 123"/>
                    <a:gd name="T11" fmla="*/ 83 h 126"/>
                    <a:gd name="T12" fmla="*/ 97 w 123"/>
                    <a:gd name="T13" fmla="*/ 100 h 126"/>
                    <a:gd name="T14" fmla="*/ 97 w 123"/>
                    <a:gd name="T15" fmla="*/ 38 h 126"/>
                    <a:gd name="T16" fmla="*/ 26 w 123"/>
                    <a:gd name="T17" fmla="*/ 111 h 126"/>
                    <a:gd name="T18" fmla="*/ 14 w 123"/>
                    <a:gd name="T19" fmla="*/ 100 h 126"/>
                    <a:gd name="T20" fmla="*/ 85 w 123"/>
                    <a:gd name="T21" fmla="*/ 26 h 126"/>
                    <a:gd name="T22" fmla="*/ 24 w 123"/>
                    <a:gd name="T23" fmla="*/ 26 h 126"/>
                    <a:gd name="T24" fmla="*/ 40 w 123"/>
                    <a:gd name="T25" fmla="*/ 9 h 126"/>
                    <a:gd name="T26" fmla="*/ 38 w 123"/>
                    <a:gd name="T27" fmla="*/ 9 h 126"/>
                    <a:gd name="T28" fmla="*/ 38 w 123"/>
                    <a:gd name="T29" fmla="*/ 5 h 126"/>
                    <a:gd name="T30" fmla="*/ 35 w 123"/>
                    <a:gd name="T31" fmla="*/ 2 h 126"/>
                    <a:gd name="T32" fmla="*/ 2 w 123"/>
                    <a:gd name="T33" fmla="*/ 35 h 126"/>
                    <a:gd name="T34" fmla="*/ 64 w 123"/>
                    <a:gd name="T35" fmla="*/ 35 h 126"/>
                    <a:gd name="T36" fmla="*/ 0 w 123"/>
                    <a:gd name="T37" fmla="*/ 100 h 126"/>
                    <a:gd name="T38" fmla="*/ 26 w 123"/>
                    <a:gd name="T39" fmla="*/ 126 h 126"/>
                    <a:gd name="T40" fmla="*/ 88 w 123"/>
                    <a:gd name="T41" fmla="*/ 62 h 126"/>
                    <a:gd name="T42" fmla="*/ 90 w 123"/>
                    <a:gd name="T43" fmla="*/ 123 h 126"/>
                    <a:gd name="T44" fmla="*/ 123 w 123"/>
                    <a:gd name="T45" fmla="*/ 88 h 126"/>
                    <a:gd name="T46" fmla="*/ 123 w 123"/>
                    <a:gd name="T47" fmla="*/ 0 h 126"/>
                    <a:gd name="T48" fmla="*/ 38 w 123"/>
                    <a:gd name="T49" fmla="*/ 2 h 126"/>
                    <a:gd name="T50" fmla="*/ 35 w 123"/>
                    <a:gd name="T5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6">
                      <a:moveTo>
                        <a:pt x="35" y="2"/>
                      </a:moveTo>
                      <a:lnTo>
                        <a:pt x="38" y="5"/>
                      </a:lnTo>
                      <a:lnTo>
                        <a:pt x="43" y="9"/>
                      </a:lnTo>
                      <a:lnTo>
                        <a:pt x="40" y="9"/>
                      </a:lnTo>
                      <a:lnTo>
                        <a:pt x="114" y="9"/>
                      </a:lnTo>
                      <a:lnTo>
                        <a:pt x="114" y="83"/>
                      </a:lnTo>
                      <a:lnTo>
                        <a:pt x="97" y="100"/>
                      </a:lnTo>
                      <a:lnTo>
                        <a:pt x="97" y="38"/>
                      </a:lnTo>
                      <a:lnTo>
                        <a:pt x="26" y="111"/>
                      </a:lnTo>
                      <a:lnTo>
                        <a:pt x="14" y="100"/>
                      </a:lnTo>
                      <a:lnTo>
                        <a:pt x="85" y="26"/>
                      </a:lnTo>
                      <a:lnTo>
                        <a:pt x="24" y="26"/>
                      </a:lnTo>
                      <a:lnTo>
                        <a:pt x="40" y="9"/>
                      </a:lnTo>
                      <a:lnTo>
                        <a:pt x="38" y="9"/>
                      </a:lnTo>
                      <a:lnTo>
                        <a:pt x="38" y="5"/>
                      </a:lnTo>
                      <a:lnTo>
                        <a:pt x="35" y="2"/>
                      </a:lnTo>
                      <a:lnTo>
                        <a:pt x="2" y="35"/>
                      </a:lnTo>
                      <a:lnTo>
                        <a:pt x="64" y="35"/>
                      </a:lnTo>
                      <a:lnTo>
                        <a:pt x="0" y="100"/>
                      </a:lnTo>
                      <a:lnTo>
                        <a:pt x="26" y="126"/>
                      </a:lnTo>
                      <a:lnTo>
                        <a:pt x="88" y="62"/>
                      </a:lnTo>
                      <a:lnTo>
                        <a:pt x="90" y="123"/>
                      </a:lnTo>
                      <a:lnTo>
                        <a:pt x="123" y="88"/>
                      </a:lnTo>
                      <a:lnTo>
                        <a:pt x="123" y="0"/>
                      </a:lnTo>
                      <a:lnTo>
                        <a:pt x="38" y="2"/>
                      </a:lnTo>
                      <a:lnTo>
                        <a:pt x="35"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24" name="Freeform 6241"/>
                <p:cNvSpPr>
                  <a:spLocks/>
                </p:cNvSpPr>
                <p:nvPr/>
              </p:nvSpPr>
              <p:spPr bwMode="auto">
                <a:xfrm>
                  <a:off x="6362700" y="2232026"/>
                  <a:ext cx="358775" cy="358775"/>
                </a:xfrm>
                <a:custGeom>
                  <a:avLst/>
                  <a:gdLst>
                    <a:gd name="T0" fmla="*/ 17 w 95"/>
                    <a:gd name="T1" fmla="*/ 78 h 95"/>
                    <a:gd name="T2" fmla="*/ 79 w 95"/>
                    <a:gd name="T3" fmla="*/ 78 h 95"/>
                    <a:gd name="T4" fmla="*/ 79 w 95"/>
                    <a:gd name="T5" fmla="*/ 17 h 95"/>
                    <a:gd name="T6" fmla="*/ 77 w 95"/>
                    <a:gd name="T7" fmla="*/ 18 h 95"/>
                    <a:gd name="T8" fmla="*/ 76 w 95"/>
                    <a:gd name="T9" fmla="*/ 20 h 95"/>
                    <a:gd name="T10" fmla="*/ 87 w 95"/>
                    <a:gd name="T11" fmla="*/ 48 h 95"/>
                    <a:gd name="T12" fmla="*/ 76 w 95"/>
                    <a:gd name="T13" fmla="*/ 76 h 95"/>
                    <a:gd name="T14" fmla="*/ 48 w 95"/>
                    <a:gd name="T15" fmla="*/ 87 h 95"/>
                    <a:gd name="T16" fmla="*/ 20 w 95"/>
                    <a:gd name="T17" fmla="*/ 76 h 95"/>
                    <a:gd name="T18" fmla="*/ 8 w 95"/>
                    <a:gd name="T19" fmla="*/ 48 h 95"/>
                    <a:gd name="T20" fmla="*/ 20 w 95"/>
                    <a:gd name="T21" fmla="*/ 20 h 95"/>
                    <a:gd name="T22" fmla="*/ 48 w 95"/>
                    <a:gd name="T23" fmla="*/ 8 h 95"/>
                    <a:gd name="T24" fmla="*/ 76 w 95"/>
                    <a:gd name="T25" fmla="*/ 20 h 95"/>
                    <a:gd name="T26" fmla="*/ 77 w 95"/>
                    <a:gd name="T27" fmla="*/ 18 h 95"/>
                    <a:gd name="T28" fmla="*/ 79 w 95"/>
                    <a:gd name="T29" fmla="*/ 17 h 95"/>
                    <a:gd name="T30" fmla="*/ 17 w 95"/>
                    <a:gd name="T31" fmla="*/ 17 h 95"/>
                    <a:gd name="T32" fmla="*/ 17 w 95"/>
                    <a:gd name="T3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17" y="78"/>
                      </a:moveTo>
                      <a:cubicBezTo>
                        <a:pt x="34" y="95"/>
                        <a:pt x="62" y="95"/>
                        <a:pt x="79" y="78"/>
                      </a:cubicBezTo>
                      <a:cubicBezTo>
                        <a:pt x="95" y="61"/>
                        <a:pt x="95" y="34"/>
                        <a:pt x="79" y="17"/>
                      </a:cubicBezTo>
                      <a:cubicBezTo>
                        <a:pt x="77" y="18"/>
                        <a:pt x="77" y="18"/>
                        <a:pt x="77" y="18"/>
                      </a:cubicBezTo>
                      <a:cubicBezTo>
                        <a:pt x="76" y="20"/>
                        <a:pt x="76" y="20"/>
                        <a:pt x="76" y="20"/>
                      </a:cubicBezTo>
                      <a:cubicBezTo>
                        <a:pt x="83" y="27"/>
                        <a:pt x="87" y="38"/>
                        <a:pt x="87" y="48"/>
                      </a:cubicBezTo>
                      <a:cubicBezTo>
                        <a:pt x="87" y="58"/>
                        <a:pt x="83" y="68"/>
                        <a:pt x="76" y="76"/>
                      </a:cubicBezTo>
                      <a:cubicBezTo>
                        <a:pt x="68" y="83"/>
                        <a:pt x="58" y="87"/>
                        <a:pt x="48" y="87"/>
                      </a:cubicBezTo>
                      <a:cubicBezTo>
                        <a:pt x="38" y="87"/>
                        <a:pt x="28" y="83"/>
                        <a:pt x="20" y="76"/>
                      </a:cubicBezTo>
                      <a:cubicBezTo>
                        <a:pt x="12" y="68"/>
                        <a:pt x="8" y="58"/>
                        <a:pt x="8" y="48"/>
                      </a:cubicBezTo>
                      <a:cubicBezTo>
                        <a:pt x="8" y="38"/>
                        <a:pt x="12" y="27"/>
                        <a:pt x="20" y="20"/>
                      </a:cubicBezTo>
                      <a:cubicBezTo>
                        <a:pt x="28" y="12"/>
                        <a:pt x="38" y="8"/>
                        <a:pt x="48" y="8"/>
                      </a:cubicBezTo>
                      <a:cubicBezTo>
                        <a:pt x="58" y="8"/>
                        <a:pt x="68" y="12"/>
                        <a:pt x="76" y="20"/>
                      </a:cubicBezTo>
                      <a:cubicBezTo>
                        <a:pt x="77" y="18"/>
                        <a:pt x="77" y="18"/>
                        <a:pt x="77" y="18"/>
                      </a:cubicBezTo>
                      <a:cubicBezTo>
                        <a:pt x="79" y="17"/>
                        <a:pt x="79" y="17"/>
                        <a:pt x="79" y="17"/>
                      </a:cubicBezTo>
                      <a:cubicBezTo>
                        <a:pt x="62" y="0"/>
                        <a:pt x="34" y="0"/>
                        <a:pt x="17" y="17"/>
                      </a:cubicBezTo>
                      <a:cubicBezTo>
                        <a:pt x="0" y="34"/>
                        <a:pt x="0" y="61"/>
                        <a:pt x="17"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grpSp>
        <p:grpSp>
          <p:nvGrpSpPr>
            <p:cNvPr id="209" name="Group 208"/>
            <p:cNvGrpSpPr/>
            <p:nvPr/>
          </p:nvGrpSpPr>
          <p:grpSpPr>
            <a:xfrm>
              <a:off x="5113338" y="3487738"/>
              <a:ext cx="369888" cy="373063"/>
              <a:chOff x="5113338" y="3487738"/>
              <a:chExt cx="369888" cy="373063"/>
            </a:xfrm>
            <a:grpFill/>
          </p:grpSpPr>
          <p:sp>
            <p:nvSpPr>
              <p:cNvPr id="217" name="Freeform 6242"/>
              <p:cNvSpPr>
                <a:spLocks/>
              </p:cNvSpPr>
              <p:nvPr/>
            </p:nvSpPr>
            <p:spPr bwMode="auto">
              <a:xfrm>
                <a:off x="5219700" y="3592513"/>
                <a:ext cx="149225" cy="153988"/>
              </a:xfrm>
              <a:custGeom>
                <a:avLst/>
                <a:gdLst>
                  <a:gd name="T0" fmla="*/ 26 w 94"/>
                  <a:gd name="T1" fmla="*/ 3 h 97"/>
                  <a:gd name="T2" fmla="*/ 28 w 94"/>
                  <a:gd name="T3" fmla="*/ 5 h 97"/>
                  <a:gd name="T4" fmla="*/ 33 w 94"/>
                  <a:gd name="T5" fmla="*/ 7 h 97"/>
                  <a:gd name="T6" fmla="*/ 30 w 94"/>
                  <a:gd name="T7" fmla="*/ 7 h 97"/>
                  <a:gd name="T8" fmla="*/ 87 w 94"/>
                  <a:gd name="T9" fmla="*/ 7 h 97"/>
                  <a:gd name="T10" fmla="*/ 87 w 94"/>
                  <a:gd name="T11" fmla="*/ 64 h 97"/>
                  <a:gd name="T12" fmla="*/ 75 w 94"/>
                  <a:gd name="T13" fmla="*/ 78 h 97"/>
                  <a:gd name="T14" fmla="*/ 75 w 94"/>
                  <a:gd name="T15" fmla="*/ 31 h 97"/>
                  <a:gd name="T16" fmla="*/ 18 w 94"/>
                  <a:gd name="T17" fmla="*/ 88 h 97"/>
                  <a:gd name="T18" fmla="*/ 9 w 94"/>
                  <a:gd name="T19" fmla="*/ 78 h 97"/>
                  <a:gd name="T20" fmla="*/ 66 w 94"/>
                  <a:gd name="T21" fmla="*/ 22 h 97"/>
                  <a:gd name="T22" fmla="*/ 18 w 94"/>
                  <a:gd name="T23" fmla="*/ 22 h 97"/>
                  <a:gd name="T24" fmla="*/ 30 w 94"/>
                  <a:gd name="T25" fmla="*/ 7 h 97"/>
                  <a:gd name="T26" fmla="*/ 28 w 94"/>
                  <a:gd name="T27" fmla="*/ 7 h 97"/>
                  <a:gd name="T28" fmla="*/ 28 w 94"/>
                  <a:gd name="T29" fmla="*/ 5 h 97"/>
                  <a:gd name="T30" fmla="*/ 26 w 94"/>
                  <a:gd name="T31" fmla="*/ 3 h 97"/>
                  <a:gd name="T32" fmla="*/ 0 w 94"/>
                  <a:gd name="T33" fmla="*/ 29 h 97"/>
                  <a:gd name="T34" fmla="*/ 49 w 94"/>
                  <a:gd name="T35" fmla="*/ 29 h 97"/>
                  <a:gd name="T36" fmla="*/ 0 w 94"/>
                  <a:gd name="T37" fmla="*/ 78 h 97"/>
                  <a:gd name="T38" fmla="*/ 18 w 94"/>
                  <a:gd name="T39" fmla="*/ 97 h 97"/>
                  <a:gd name="T40" fmla="*/ 68 w 94"/>
                  <a:gd name="T41" fmla="*/ 48 h 97"/>
                  <a:gd name="T42" fmla="*/ 68 w 94"/>
                  <a:gd name="T43" fmla="*/ 95 h 97"/>
                  <a:gd name="T44" fmla="*/ 94 w 94"/>
                  <a:gd name="T45" fmla="*/ 69 h 97"/>
                  <a:gd name="T46" fmla="*/ 94 w 94"/>
                  <a:gd name="T47" fmla="*/ 0 h 97"/>
                  <a:gd name="T48" fmla="*/ 28 w 94"/>
                  <a:gd name="T49" fmla="*/ 0 h 97"/>
                  <a:gd name="T50" fmla="*/ 26 w 94"/>
                  <a:gd name="T5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97">
                    <a:moveTo>
                      <a:pt x="26" y="3"/>
                    </a:moveTo>
                    <a:lnTo>
                      <a:pt x="28" y="5"/>
                    </a:lnTo>
                    <a:lnTo>
                      <a:pt x="33" y="7"/>
                    </a:lnTo>
                    <a:lnTo>
                      <a:pt x="30" y="7"/>
                    </a:lnTo>
                    <a:lnTo>
                      <a:pt x="87" y="7"/>
                    </a:lnTo>
                    <a:lnTo>
                      <a:pt x="87" y="64"/>
                    </a:lnTo>
                    <a:lnTo>
                      <a:pt x="75" y="78"/>
                    </a:lnTo>
                    <a:lnTo>
                      <a:pt x="75" y="31"/>
                    </a:lnTo>
                    <a:lnTo>
                      <a:pt x="18" y="88"/>
                    </a:lnTo>
                    <a:lnTo>
                      <a:pt x="9" y="78"/>
                    </a:lnTo>
                    <a:lnTo>
                      <a:pt x="66" y="22"/>
                    </a:lnTo>
                    <a:lnTo>
                      <a:pt x="18" y="22"/>
                    </a:lnTo>
                    <a:lnTo>
                      <a:pt x="30" y="7"/>
                    </a:lnTo>
                    <a:lnTo>
                      <a:pt x="28" y="7"/>
                    </a:lnTo>
                    <a:lnTo>
                      <a:pt x="28" y="5"/>
                    </a:lnTo>
                    <a:lnTo>
                      <a:pt x="26" y="3"/>
                    </a:lnTo>
                    <a:lnTo>
                      <a:pt x="0" y="29"/>
                    </a:lnTo>
                    <a:lnTo>
                      <a:pt x="49" y="29"/>
                    </a:lnTo>
                    <a:lnTo>
                      <a:pt x="0" y="78"/>
                    </a:lnTo>
                    <a:lnTo>
                      <a:pt x="18" y="97"/>
                    </a:lnTo>
                    <a:lnTo>
                      <a:pt x="68" y="48"/>
                    </a:lnTo>
                    <a:lnTo>
                      <a:pt x="68" y="95"/>
                    </a:lnTo>
                    <a:lnTo>
                      <a:pt x="94" y="69"/>
                    </a:lnTo>
                    <a:lnTo>
                      <a:pt x="94" y="0"/>
                    </a:lnTo>
                    <a:lnTo>
                      <a:pt x="28" y="0"/>
                    </a:lnTo>
                    <a:lnTo>
                      <a:pt x="26"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8" name="Freeform 6243"/>
              <p:cNvSpPr>
                <a:spLocks/>
              </p:cNvSpPr>
              <p:nvPr/>
            </p:nvSpPr>
            <p:spPr bwMode="auto">
              <a:xfrm>
                <a:off x="5264150" y="3600451"/>
                <a:ext cx="7938" cy="3175"/>
              </a:xfrm>
              <a:custGeom>
                <a:avLst/>
                <a:gdLst>
                  <a:gd name="T0" fmla="*/ 2 w 5"/>
                  <a:gd name="T1" fmla="*/ 2 h 2"/>
                  <a:gd name="T2" fmla="*/ 5 w 5"/>
                  <a:gd name="T3" fmla="*/ 2 h 2"/>
                  <a:gd name="T4" fmla="*/ 0 w 5"/>
                  <a:gd name="T5" fmla="*/ 0 h 2"/>
                  <a:gd name="T6" fmla="*/ 0 w 5"/>
                  <a:gd name="T7" fmla="*/ 2 h 2"/>
                  <a:gd name="T8" fmla="*/ 2 w 5"/>
                  <a:gd name="T9" fmla="*/ 2 h 2"/>
                </a:gdLst>
                <a:ahLst/>
                <a:cxnLst>
                  <a:cxn ang="0">
                    <a:pos x="T0" y="T1"/>
                  </a:cxn>
                  <a:cxn ang="0">
                    <a:pos x="T2" y="T3"/>
                  </a:cxn>
                  <a:cxn ang="0">
                    <a:pos x="T4" y="T5"/>
                  </a:cxn>
                  <a:cxn ang="0">
                    <a:pos x="T6" y="T7"/>
                  </a:cxn>
                  <a:cxn ang="0">
                    <a:pos x="T8" y="T9"/>
                  </a:cxn>
                </a:cxnLst>
                <a:rect l="0" t="0" r="r" b="b"/>
                <a:pathLst>
                  <a:path w="5" h="2">
                    <a:moveTo>
                      <a:pt x="2" y="2"/>
                    </a:moveTo>
                    <a:lnTo>
                      <a:pt x="5" y="2"/>
                    </a:lnTo>
                    <a:lnTo>
                      <a:pt x="0" y="0"/>
                    </a:lnTo>
                    <a:lnTo>
                      <a:pt x="0" y="2"/>
                    </a:lnTo>
                    <a:lnTo>
                      <a:pt x="2"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9" name="Freeform 6244"/>
              <p:cNvSpPr>
                <a:spLocks/>
              </p:cNvSpPr>
              <p:nvPr/>
            </p:nvSpPr>
            <p:spPr bwMode="auto">
              <a:xfrm>
                <a:off x="5113338" y="3487738"/>
                <a:ext cx="369888" cy="373063"/>
              </a:xfrm>
              <a:custGeom>
                <a:avLst/>
                <a:gdLst>
                  <a:gd name="T0" fmla="*/ 18 w 98"/>
                  <a:gd name="T1" fmla="*/ 81 h 99"/>
                  <a:gd name="T2" fmla="*/ 81 w 98"/>
                  <a:gd name="T3" fmla="*/ 81 h 99"/>
                  <a:gd name="T4" fmla="*/ 81 w 98"/>
                  <a:gd name="T5" fmla="*/ 18 h 99"/>
                  <a:gd name="T6" fmla="*/ 80 w 98"/>
                  <a:gd name="T7" fmla="*/ 19 h 99"/>
                  <a:gd name="T8" fmla="*/ 79 w 98"/>
                  <a:gd name="T9" fmla="*/ 20 h 99"/>
                  <a:gd name="T10" fmla="*/ 91 w 98"/>
                  <a:gd name="T11" fmla="*/ 50 h 99"/>
                  <a:gd name="T12" fmla="*/ 79 w 98"/>
                  <a:gd name="T13" fmla="*/ 79 h 99"/>
                  <a:gd name="T14" fmla="*/ 49 w 98"/>
                  <a:gd name="T15" fmla="*/ 91 h 99"/>
                  <a:gd name="T16" fmla="*/ 20 w 98"/>
                  <a:gd name="T17" fmla="*/ 79 h 99"/>
                  <a:gd name="T18" fmla="*/ 8 w 98"/>
                  <a:gd name="T19" fmla="*/ 49 h 99"/>
                  <a:gd name="T20" fmla="*/ 20 w 98"/>
                  <a:gd name="T21" fmla="*/ 20 h 99"/>
                  <a:gd name="T22" fmla="*/ 49 w 98"/>
                  <a:gd name="T23" fmla="*/ 8 h 99"/>
                  <a:gd name="T24" fmla="*/ 79 w 98"/>
                  <a:gd name="T25" fmla="*/ 20 h 99"/>
                  <a:gd name="T26" fmla="*/ 80 w 98"/>
                  <a:gd name="T27" fmla="*/ 19 h 99"/>
                  <a:gd name="T28" fmla="*/ 81 w 98"/>
                  <a:gd name="T29" fmla="*/ 18 h 99"/>
                  <a:gd name="T30" fmla="*/ 18 w 98"/>
                  <a:gd name="T31" fmla="*/ 18 h 99"/>
                  <a:gd name="T32" fmla="*/ 18 w 98"/>
                  <a:gd name="T33"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9">
                    <a:moveTo>
                      <a:pt x="18" y="81"/>
                    </a:moveTo>
                    <a:cubicBezTo>
                      <a:pt x="35" y="99"/>
                      <a:pt x="64" y="99"/>
                      <a:pt x="81" y="81"/>
                    </a:cubicBezTo>
                    <a:cubicBezTo>
                      <a:pt x="98" y="64"/>
                      <a:pt x="98" y="35"/>
                      <a:pt x="81" y="18"/>
                    </a:cubicBezTo>
                    <a:cubicBezTo>
                      <a:pt x="80" y="19"/>
                      <a:pt x="80" y="19"/>
                      <a:pt x="80" y="19"/>
                    </a:cubicBezTo>
                    <a:cubicBezTo>
                      <a:pt x="79" y="20"/>
                      <a:pt x="79" y="20"/>
                      <a:pt x="79" y="20"/>
                    </a:cubicBezTo>
                    <a:cubicBezTo>
                      <a:pt x="87" y="28"/>
                      <a:pt x="91" y="39"/>
                      <a:pt x="91" y="50"/>
                    </a:cubicBezTo>
                    <a:cubicBezTo>
                      <a:pt x="91" y="60"/>
                      <a:pt x="87" y="71"/>
                      <a:pt x="79" y="79"/>
                    </a:cubicBezTo>
                    <a:cubicBezTo>
                      <a:pt x="71" y="87"/>
                      <a:pt x="60" y="91"/>
                      <a:pt x="49" y="91"/>
                    </a:cubicBezTo>
                    <a:cubicBezTo>
                      <a:pt x="39" y="91"/>
                      <a:pt x="28" y="87"/>
                      <a:pt x="20" y="79"/>
                    </a:cubicBezTo>
                    <a:cubicBezTo>
                      <a:pt x="12" y="71"/>
                      <a:pt x="8" y="60"/>
                      <a:pt x="8" y="49"/>
                    </a:cubicBezTo>
                    <a:cubicBezTo>
                      <a:pt x="8" y="39"/>
                      <a:pt x="12" y="28"/>
                      <a:pt x="20" y="20"/>
                    </a:cubicBezTo>
                    <a:cubicBezTo>
                      <a:pt x="28" y="12"/>
                      <a:pt x="39" y="8"/>
                      <a:pt x="49" y="8"/>
                    </a:cubicBezTo>
                    <a:cubicBezTo>
                      <a:pt x="60" y="8"/>
                      <a:pt x="71" y="12"/>
                      <a:pt x="79" y="20"/>
                    </a:cubicBezTo>
                    <a:cubicBezTo>
                      <a:pt x="80" y="19"/>
                      <a:pt x="80" y="19"/>
                      <a:pt x="80" y="19"/>
                    </a:cubicBezTo>
                    <a:cubicBezTo>
                      <a:pt x="81" y="18"/>
                      <a:pt x="81" y="18"/>
                      <a:pt x="81" y="18"/>
                    </a:cubicBezTo>
                    <a:cubicBezTo>
                      <a:pt x="64" y="0"/>
                      <a:pt x="35" y="0"/>
                      <a:pt x="18" y="18"/>
                    </a:cubicBezTo>
                    <a:cubicBezTo>
                      <a:pt x="0" y="35"/>
                      <a:pt x="0" y="64"/>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20" name="Freeform 6245"/>
              <p:cNvSpPr>
                <a:spLocks/>
              </p:cNvSpPr>
              <p:nvPr/>
            </p:nvSpPr>
            <p:spPr bwMode="auto">
              <a:xfrm>
                <a:off x="5159375" y="3532188"/>
                <a:ext cx="280988" cy="282575"/>
              </a:xfrm>
              <a:custGeom>
                <a:avLst/>
                <a:gdLst>
                  <a:gd name="T0" fmla="*/ 13 w 75"/>
                  <a:gd name="T1" fmla="*/ 61 h 75"/>
                  <a:gd name="T2" fmla="*/ 61 w 75"/>
                  <a:gd name="T3" fmla="*/ 61 h 75"/>
                  <a:gd name="T4" fmla="*/ 61 w 75"/>
                  <a:gd name="T5" fmla="*/ 14 h 75"/>
                  <a:gd name="T6" fmla="*/ 60 w 75"/>
                  <a:gd name="T7" fmla="*/ 15 h 75"/>
                  <a:gd name="T8" fmla="*/ 59 w 75"/>
                  <a:gd name="T9" fmla="*/ 16 h 75"/>
                  <a:gd name="T10" fmla="*/ 68 w 75"/>
                  <a:gd name="T11" fmla="*/ 37 h 75"/>
                  <a:gd name="T12" fmla="*/ 59 w 75"/>
                  <a:gd name="T13" fmla="*/ 59 h 75"/>
                  <a:gd name="T14" fmla="*/ 37 w 75"/>
                  <a:gd name="T15" fmla="*/ 68 h 75"/>
                  <a:gd name="T16" fmla="*/ 16 w 75"/>
                  <a:gd name="T17" fmla="*/ 59 h 75"/>
                  <a:gd name="T18" fmla="*/ 7 w 75"/>
                  <a:gd name="T19" fmla="*/ 38 h 75"/>
                  <a:gd name="T20" fmla="*/ 16 w 75"/>
                  <a:gd name="T21" fmla="*/ 16 h 75"/>
                  <a:gd name="T22" fmla="*/ 37 w 75"/>
                  <a:gd name="T23" fmla="*/ 7 h 75"/>
                  <a:gd name="T24" fmla="*/ 59 w 75"/>
                  <a:gd name="T25" fmla="*/ 16 h 75"/>
                  <a:gd name="T26" fmla="*/ 60 w 75"/>
                  <a:gd name="T27" fmla="*/ 15 h 75"/>
                  <a:gd name="T28" fmla="*/ 61 w 75"/>
                  <a:gd name="T29" fmla="*/ 14 h 75"/>
                  <a:gd name="T30" fmla="*/ 13 w 75"/>
                  <a:gd name="T31" fmla="*/ 14 h 75"/>
                  <a:gd name="T32" fmla="*/ 13 w 75"/>
                  <a:gd name="T33"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13" y="61"/>
                    </a:moveTo>
                    <a:cubicBezTo>
                      <a:pt x="27" y="75"/>
                      <a:pt x="48" y="75"/>
                      <a:pt x="61" y="61"/>
                    </a:cubicBezTo>
                    <a:cubicBezTo>
                      <a:pt x="75" y="48"/>
                      <a:pt x="75" y="27"/>
                      <a:pt x="61" y="14"/>
                    </a:cubicBezTo>
                    <a:cubicBezTo>
                      <a:pt x="60" y="15"/>
                      <a:pt x="60" y="15"/>
                      <a:pt x="60" y="15"/>
                    </a:cubicBezTo>
                    <a:cubicBezTo>
                      <a:pt x="59" y="16"/>
                      <a:pt x="59" y="16"/>
                      <a:pt x="59" y="16"/>
                    </a:cubicBezTo>
                    <a:cubicBezTo>
                      <a:pt x="65" y="22"/>
                      <a:pt x="68" y="30"/>
                      <a:pt x="68" y="37"/>
                    </a:cubicBezTo>
                    <a:cubicBezTo>
                      <a:pt x="68" y="45"/>
                      <a:pt x="65" y="53"/>
                      <a:pt x="59" y="59"/>
                    </a:cubicBezTo>
                    <a:cubicBezTo>
                      <a:pt x="53" y="65"/>
                      <a:pt x="45" y="68"/>
                      <a:pt x="37" y="68"/>
                    </a:cubicBezTo>
                    <a:cubicBezTo>
                      <a:pt x="30" y="68"/>
                      <a:pt x="22" y="65"/>
                      <a:pt x="16" y="59"/>
                    </a:cubicBezTo>
                    <a:cubicBezTo>
                      <a:pt x="10" y="53"/>
                      <a:pt x="7" y="45"/>
                      <a:pt x="7" y="38"/>
                    </a:cubicBezTo>
                    <a:cubicBezTo>
                      <a:pt x="7" y="30"/>
                      <a:pt x="10" y="22"/>
                      <a:pt x="16" y="16"/>
                    </a:cubicBezTo>
                    <a:cubicBezTo>
                      <a:pt x="22" y="10"/>
                      <a:pt x="30" y="7"/>
                      <a:pt x="37" y="7"/>
                    </a:cubicBezTo>
                    <a:cubicBezTo>
                      <a:pt x="45" y="7"/>
                      <a:pt x="53" y="10"/>
                      <a:pt x="59" y="16"/>
                    </a:cubicBezTo>
                    <a:cubicBezTo>
                      <a:pt x="60" y="15"/>
                      <a:pt x="60" y="15"/>
                      <a:pt x="60" y="15"/>
                    </a:cubicBezTo>
                    <a:cubicBezTo>
                      <a:pt x="61" y="14"/>
                      <a:pt x="61" y="14"/>
                      <a:pt x="61" y="14"/>
                    </a:cubicBezTo>
                    <a:cubicBezTo>
                      <a:pt x="48" y="0"/>
                      <a:pt x="27" y="0"/>
                      <a:pt x="13" y="14"/>
                    </a:cubicBezTo>
                    <a:cubicBezTo>
                      <a:pt x="0" y="27"/>
                      <a:pt x="0" y="48"/>
                      <a:pt x="13"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sp>
          <p:nvSpPr>
            <p:cNvPr id="210" name="Freeform 6246"/>
            <p:cNvSpPr>
              <a:spLocks/>
            </p:cNvSpPr>
            <p:nvPr/>
          </p:nvSpPr>
          <p:spPr bwMode="auto">
            <a:xfrm>
              <a:off x="5716588" y="4448176"/>
              <a:ext cx="149225" cy="153988"/>
            </a:xfrm>
            <a:custGeom>
              <a:avLst/>
              <a:gdLst>
                <a:gd name="T0" fmla="*/ 26 w 94"/>
                <a:gd name="T1" fmla="*/ 2 h 97"/>
                <a:gd name="T2" fmla="*/ 28 w 94"/>
                <a:gd name="T3" fmla="*/ 5 h 97"/>
                <a:gd name="T4" fmla="*/ 33 w 94"/>
                <a:gd name="T5" fmla="*/ 7 h 97"/>
                <a:gd name="T6" fmla="*/ 30 w 94"/>
                <a:gd name="T7" fmla="*/ 7 h 97"/>
                <a:gd name="T8" fmla="*/ 87 w 94"/>
                <a:gd name="T9" fmla="*/ 7 h 97"/>
                <a:gd name="T10" fmla="*/ 87 w 94"/>
                <a:gd name="T11" fmla="*/ 64 h 97"/>
                <a:gd name="T12" fmla="*/ 75 w 94"/>
                <a:gd name="T13" fmla="*/ 78 h 97"/>
                <a:gd name="T14" fmla="*/ 75 w 94"/>
                <a:gd name="T15" fmla="*/ 28 h 97"/>
                <a:gd name="T16" fmla="*/ 19 w 94"/>
                <a:gd name="T17" fmla="*/ 85 h 97"/>
                <a:gd name="T18" fmla="*/ 9 w 94"/>
                <a:gd name="T19" fmla="*/ 78 h 97"/>
                <a:gd name="T20" fmla="*/ 66 w 94"/>
                <a:gd name="T21" fmla="*/ 21 h 97"/>
                <a:gd name="T22" fmla="*/ 19 w 94"/>
                <a:gd name="T23" fmla="*/ 21 h 97"/>
                <a:gd name="T24" fmla="*/ 30 w 94"/>
                <a:gd name="T25" fmla="*/ 7 h 97"/>
                <a:gd name="T26" fmla="*/ 28 w 94"/>
                <a:gd name="T27" fmla="*/ 7 h 97"/>
                <a:gd name="T28" fmla="*/ 28 w 94"/>
                <a:gd name="T29" fmla="*/ 5 h 97"/>
                <a:gd name="T30" fmla="*/ 26 w 94"/>
                <a:gd name="T31" fmla="*/ 2 h 97"/>
                <a:gd name="T32" fmla="*/ 0 w 94"/>
                <a:gd name="T33" fmla="*/ 28 h 97"/>
                <a:gd name="T34" fmla="*/ 49 w 94"/>
                <a:gd name="T35" fmla="*/ 28 h 97"/>
                <a:gd name="T36" fmla="*/ 0 w 94"/>
                <a:gd name="T37" fmla="*/ 78 h 97"/>
                <a:gd name="T38" fmla="*/ 19 w 94"/>
                <a:gd name="T39" fmla="*/ 97 h 97"/>
                <a:gd name="T40" fmla="*/ 68 w 94"/>
                <a:gd name="T41" fmla="*/ 47 h 97"/>
                <a:gd name="T42" fmla="*/ 68 w 94"/>
                <a:gd name="T43" fmla="*/ 95 h 97"/>
                <a:gd name="T44" fmla="*/ 94 w 94"/>
                <a:gd name="T45" fmla="*/ 69 h 97"/>
                <a:gd name="T46" fmla="*/ 94 w 94"/>
                <a:gd name="T47" fmla="*/ 0 h 97"/>
                <a:gd name="T48" fmla="*/ 28 w 94"/>
                <a:gd name="T49" fmla="*/ 0 h 97"/>
                <a:gd name="T50" fmla="*/ 26 w 94"/>
                <a:gd name="T51"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97">
                  <a:moveTo>
                    <a:pt x="26" y="2"/>
                  </a:moveTo>
                  <a:lnTo>
                    <a:pt x="28" y="5"/>
                  </a:lnTo>
                  <a:lnTo>
                    <a:pt x="33" y="7"/>
                  </a:lnTo>
                  <a:lnTo>
                    <a:pt x="30" y="7"/>
                  </a:lnTo>
                  <a:lnTo>
                    <a:pt x="87" y="7"/>
                  </a:lnTo>
                  <a:lnTo>
                    <a:pt x="87" y="64"/>
                  </a:lnTo>
                  <a:lnTo>
                    <a:pt x="75" y="78"/>
                  </a:lnTo>
                  <a:lnTo>
                    <a:pt x="75" y="28"/>
                  </a:lnTo>
                  <a:lnTo>
                    <a:pt x="19" y="85"/>
                  </a:lnTo>
                  <a:lnTo>
                    <a:pt x="9" y="78"/>
                  </a:lnTo>
                  <a:lnTo>
                    <a:pt x="66" y="21"/>
                  </a:lnTo>
                  <a:lnTo>
                    <a:pt x="19" y="21"/>
                  </a:lnTo>
                  <a:lnTo>
                    <a:pt x="30" y="7"/>
                  </a:lnTo>
                  <a:lnTo>
                    <a:pt x="28" y="7"/>
                  </a:lnTo>
                  <a:lnTo>
                    <a:pt x="28" y="5"/>
                  </a:lnTo>
                  <a:lnTo>
                    <a:pt x="26" y="2"/>
                  </a:lnTo>
                  <a:lnTo>
                    <a:pt x="0" y="28"/>
                  </a:lnTo>
                  <a:lnTo>
                    <a:pt x="49" y="28"/>
                  </a:lnTo>
                  <a:lnTo>
                    <a:pt x="0" y="78"/>
                  </a:lnTo>
                  <a:lnTo>
                    <a:pt x="19" y="97"/>
                  </a:lnTo>
                  <a:lnTo>
                    <a:pt x="68" y="47"/>
                  </a:lnTo>
                  <a:lnTo>
                    <a:pt x="68" y="95"/>
                  </a:lnTo>
                  <a:lnTo>
                    <a:pt x="94" y="69"/>
                  </a:lnTo>
                  <a:lnTo>
                    <a:pt x="94" y="0"/>
                  </a:lnTo>
                  <a:lnTo>
                    <a:pt x="28" y="0"/>
                  </a:lnTo>
                  <a:lnTo>
                    <a:pt x="26"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1" name="Freeform 6247"/>
            <p:cNvSpPr>
              <a:spLocks/>
            </p:cNvSpPr>
            <p:nvPr/>
          </p:nvSpPr>
          <p:spPr bwMode="auto">
            <a:xfrm>
              <a:off x="5610225" y="4341813"/>
              <a:ext cx="369888" cy="369888"/>
            </a:xfrm>
            <a:custGeom>
              <a:avLst/>
              <a:gdLst>
                <a:gd name="T0" fmla="*/ 18 w 98"/>
                <a:gd name="T1" fmla="*/ 81 h 98"/>
                <a:gd name="T2" fmla="*/ 81 w 98"/>
                <a:gd name="T3" fmla="*/ 81 h 98"/>
                <a:gd name="T4" fmla="*/ 81 w 98"/>
                <a:gd name="T5" fmla="*/ 18 h 98"/>
                <a:gd name="T6" fmla="*/ 80 w 98"/>
                <a:gd name="T7" fmla="*/ 19 h 98"/>
                <a:gd name="T8" fmla="*/ 79 w 98"/>
                <a:gd name="T9" fmla="*/ 20 h 98"/>
                <a:gd name="T10" fmla="*/ 91 w 98"/>
                <a:gd name="T11" fmla="*/ 49 h 98"/>
                <a:gd name="T12" fmla="*/ 79 w 98"/>
                <a:gd name="T13" fmla="*/ 79 h 98"/>
                <a:gd name="T14" fmla="*/ 49 w 98"/>
                <a:gd name="T15" fmla="*/ 91 h 98"/>
                <a:gd name="T16" fmla="*/ 20 w 98"/>
                <a:gd name="T17" fmla="*/ 79 h 98"/>
                <a:gd name="T18" fmla="*/ 8 w 98"/>
                <a:gd name="T19" fmla="*/ 49 h 98"/>
                <a:gd name="T20" fmla="*/ 20 w 98"/>
                <a:gd name="T21" fmla="*/ 20 h 98"/>
                <a:gd name="T22" fmla="*/ 49 w 98"/>
                <a:gd name="T23" fmla="*/ 8 h 98"/>
                <a:gd name="T24" fmla="*/ 79 w 98"/>
                <a:gd name="T25" fmla="*/ 20 h 98"/>
                <a:gd name="T26" fmla="*/ 80 w 98"/>
                <a:gd name="T27" fmla="*/ 19 h 98"/>
                <a:gd name="T28" fmla="*/ 81 w 98"/>
                <a:gd name="T29" fmla="*/ 18 h 98"/>
                <a:gd name="T30" fmla="*/ 18 w 98"/>
                <a:gd name="T31" fmla="*/ 18 h 98"/>
                <a:gd name="T32" fmla="*/ 18 w 98"/>
                <a:gd name="T33"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98">
                  <a:moveTo>
                    <a:pt x="18" y="81"/>
                  </a:moveTo>
                  <a:cubicBezTo>
                    <a:pt x="35" y="98"/>
                    <a:pt x="64" y="98"/>
                    <a:pt x="81" y="81"/>
                  </a:cubicBezTo>
                  <a:cubicBezTo>
                    <a:pt x="98" y="63"/>
                    <a:pt x="98" y="35"/>
                    <a:pt x="81" y="18"/>
                  </a:cubicBezTo>
                  <a:cubicBezTo>
                    <a:pt x="80" y="19"/>
                    <a:pt x="80" y="19"/>
                    <a:pt x="80" y="19"/>
                  </a:cubicBezTo>
                  <a:cubicBezTo>
                    <a:pt x="79" y="20"/>
                    <a:pt x="79" y="20"/>
                    <a:pt x="79" y="20"/>
                  </a:cubicBezTo>
                  <a:cubicBezTo>
                    <a:pt x="87" y="28"/>
                    <a:pt x="91" y="39"/>
                    <a:pt x="91" y="49"/>
                  </a:cubicBezTo>
                  <a:cubicBezTo>
                    <a:pt x="91" y="60"/>
                    <a:pt x="87" y="71"/>
                    <a:pt x="79" y="79"/>
                  </a:cubicBezTo>
                  <a:cubicBezTo>
                    <a:pt x="71" y="87"/>
                    <a:pt x="60" y="91"/>
                    <a:pt x="49" y="91"/>
                  </a:cubicBezTo>
                  <a:cubicBezTo>
                    <a:pt x="39" y="91"/>
                    <a:pt x="28" y="87"/>
                    <a:pt x="20" y="79"/>
                  </a:cubicBezTo>
                  <a:cubicBezTo>
                    <a:pt x="12" y="71"/>
                    <a:pt x="8" y="60"/>
                    <a:pt x="8" y="49"/>
                  </a:cubicBezTo>
                  <a:cubicBezTo>
                    <a:pt x="8" y="39"/>
                    <a:pt x="12" y="28"/>
                    <a:pt x="20" y="20"/>
                  </a:cubicBezTo>
                  <a:cubicBezTo>
                    <a:pt x="28" y="12"/>
                    <a:pt x="39" y="8"/>
                    <a:pt x="49" y="8"/>
                  </a:cubicBezTo>
                  <a:cubicBezTo>
                    <a:pt x="60" y="8"/>
                    <a:pt x="71" y="12"/>
                    <a:pt x="79" y="20"/>
                  </a:cubicBezTo>
                  <a:cubicBezTo>
                    <a:pt x="80" y="19"/>
                    <a:pt x="80" y="19"/>
                    <a:pt x="80" y="19"/>
                  </a:cubicBezTo>
                  <a:cubicBezTo>
                    <a:pt x="81" y="18"/>
                    <a:pt x="81" y="18"/>
                    <a:pt x="81" y="18"/>
                  </a:cubicBezTo>
                  <a:cubicBezTo>
                    <a:pt x="64" y="0"/>
                    <a:pt x="35" y="0"/>
                    <a:pt x="18" y="18"/>
                  </a:cubicBezTo>
                  <a:cubicBezTo>
                    <a:pt x="0" y="35"/>
                    <a:pt x="0" y="63"/>
                    <a:pt x="18" y="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2" name="Freeform 6248"/>
            <p:cNvSpPr>
              <a:spLocks/>
            </p:cNvSpPr>
            <p:nvPr/>
          </p:nvSpPr>
          <p:spPr bwMode="auto">
            <a:xfrm>
              <a:off x="5656263" y="4387851"/>
              <a:ext cx="280988" cy="282575"/>
            </a:xfrm>
            <a:custGeom>
              <a:avLst/>
              <a:gdLst>
                <a:gd name="T0" fmla="*/ 14 w 75"/>
                <a:gd name="T1" fmla="*/ 61 h 75"/>
                <a:gd name="T2" fmla="*/ 61 w 75"/>
                <a:gd name="T3" fmla="*/ 61 h 75"/>
                <a:gd name="T4" fmla="*/ 61 w 75"/>
                <a:gd name="T5" fmla="*/ 13 h 75"/>
                <a:gd name="T6" fmla="*/ 60 w 75"/>
                <a:gd name="T7" fmla="*/ 14 h 75"/>
                <a:gd name="T8" fmla="*/ 59 w 75"/>
                <a:gd name="T9" fmla="*/ 16 h 75"/>
                <a:gd name="T10" fmla="*/ 68 w 75"/>
                <a:gd name="T11" fmla="*/ 37 h 75"/>
                <a:gd name="T12" fmla="*/ 59 w 75"/>
                <a:gd name="T13" fmla="*/ 59 h 75"/>
                <a:gd name="T14" fmla="*/ 37 w 75"/>
                <a:gd name="T15" fmla="*/ 68 h 75"/>
                <a:gd name="T16" fmla="*/ 16 w 75"/>
                <a:gd name="T17" fmla="*/ 59 h 75"/>
                <a:gd name="T18" fmla="*/ 7 w 75"/>
                <a:gd name="T19" fmla="*/ 37 h 75"/>
                <a:gd name="T20" fmla="*/ 16 w 75"/>
                <a:gd name="T21" fmla="*/ 16 h 75"/>
                <a:gd name="T22" fmla="*/ 37 w 75"/>
                <a:gd name="T23" fmla="*/ 6 h 75"/>
                <a:gd name="T24" fmla="*/ 59 w 75"/>
                <a:gd name="T25" fmla="*/ 16 h 75"/>
                <a:gd name="T26" fmla="*/ 60 w 75"/>
                <a:gd name="T27" fmla="*/ 14 h 75"/>
                <a:gd name="T28" fmla="*/ 61 w 75"/>
                <a:gd name="T29" fmla="*/ 13 h 75"/>
                <a:gd name="T30" fmla="*/ 13 w 75"/>
                <a:gd name="T31" fmla="*/ 13 h 75"/>
                <a:gd name="T32" fmla="*/ 14 w 75"/>
                <a:gd name="T33"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14" y="61"/>
                  </a:moveTo>
                  <a:cubicBezTo>
                    <a:pt x="27" y="75"/>
                    <a:pt x="48" y="74"/>
                    <a:pt x="61" y="61"/>
                  </a:cubicBezTo>
                  <a:cubicBezTo>
                    <a:pt x="75" y="48"/>
                    <a:pt x="75" y="27"/>
                    <a:pt x="61" y="13"/>
                  </a:cubicBezTo>
                  <a:cubicBezTo>
                    <a:pt x="60" y="14"/>
                    <a:pt x="60" y="14"/>
                    <a:pt x="60" y="14"/>
                  </a:cubicBezTo>
                  <a:cubicBezTo>
                    <a:pt x="59" y="16"/>
                    <a:pt x="59" y="16"/>
                    <a:pt x="59" y="16"/>
                  </a:cubicBezTo>
                  <a:cubicBezTo>
                    <a:pt x="65" y="22"/>
                    <a:pt x="68" y="29"/>
                    <a:pt x="68" y="37"/>
                  </a:cubicBezTo>
                  <a:cubicBezTo>
                    <a:pt x="68" y="45"/>
                    <a:pt x="65" y="53"/>
                    <a:pt x="59" y="59"/>
                  </a:cubicBezTo>
                  <a:cubicBezTo>
                    <a:pt x="53" y="65"/>
                    <a:pt x="45" y="68"/>
                    <a:pt x="37" y="68"/>
                  </a:cubicBezTo>
                  <a:cubicBezTo>
                    <a:pt x="30" y="68"/>
                    <a:pt x="22" y="65"/>
                    <a:pt x="16" y="59"/>
                  </a:cubicBezTo>
                  <a:cubicBezTo>
                    <a:pt x="10" y="53"/>
                    <a:pt x="7" y="45"/>
                    <a:pt x="7" y="37"/>
                  </a:cubicBezTo>
                  <a:cubicBezTo>
                    <a:pt x="7" y="29"/>
                    <a:pt x="10" y="22"/>
                    <a:pt x="16" y="16"/>
                  </a:cubicBezTo>
                  <a:cubicBezTo>
                    <a:pt x="22" y="9"/>
                    <a:pt x="30" y="6"/>
                    <a:pt x="37" y="6"/>
                  </a:cubicBezTo>
                  <a:cubicBezTo>
                    <a:pt x="45" y="6"/>
                    <a:pt x="53" y="9"/>
                    <a:pt x="59" y="16"/>
                  </a:cubicBezTo>
                  <a:cubicBezTo>
                    <a:pt x="60" y="14"/>
                    <a:pt x="60" y="14"/>
                    <a:pt x="60" y="14"/>
                  </a:cubicBezTo>
                  <a:cubicBezTo>
                    <a:pt x="61" y="13"/>
                    <a:pt x="61" y="13"/>
                    <a:pt x="61" y="13"/>
                  </a:cubicBezTo>
                  <a:cubicBezTo>
                    <a:pt x="48" y="0"/>
                    <a:pt x="27" y="0"/>
                    <a:pt x="13" y="13"/>
                  </a:cubicBezTo>
                  <a:cubicBezTo>
                    <a:pt x="0" y="27"/>
                    <a:pt x="0" y="48"/>
                    <a:pt x="14" y="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3" name="Freeform 6249"/>
            <p:cNvSpPr>
              <a:spLocks/>
            </p:cNvSpPr>
            <p:nvPr/>
          </p:nvSpPr>
          <p:spPr bwMode="auto">
            <a:xfrm>
              <a:off x="5678488" y="3910013"/>
              <a:ext cx="222250" cy="222250"/>
            </a:xfrm>
            <a:custGeom>
              <a:avLst/>
              <a:gdLst>
                <a:gd name="T0" fmla="*/ 40 w 140"/>
                <a:gd name="T1" fmla="*/ 2 h 140"/>
                <a:gd name="T2" fmla="*/ 43 w 140"/>
                <a:gd name="T3" fmla="*/ 4 h 140"/>
                <a:gd name="T4" fmla="*/ 47 w 140"/>
                <a:gd name="T5" fmla="*/ 9 h 140"/>
                <a:gd name="T6" fmla="*/ 45 w 140"/>
                <a:gd name="T7" fmla="*/ 11 h 140"/>
                <a:gd name="T8" fmla="*/ 128 w 140"/>
                <a:gd name="T9" fmla="*/ 9 h 140"/>
                <a:gd name="T10" fmla="*/ 130 w 140"/>
                <a:gd name="T11" fmla="*/ 94 h 140"/>
                <a:gd name="T12" fmla="*/ 111 w 140"/>
                <a:gd name="T13" fmla="*/ 111 h 140"/>
                <a:gd name="T14" fmla="*/ 111 w 140"/>
                <a:gd name="T15" fmla="*/ 42 h 140"/>
                <a:gd name="T16" fmla="*/ 28 w 140"/>
                <a:gd name="T17" fmla="*/ 125 h 140"/>
                <a:gd name="T18" fmla="*/ 14 w 140"/>
                <a:gd name="T19" fmla="*/ 111 h 140"/>
                <a:gd name="T20" fmla="*/ 97 w 140"/>
                <a:gd name="T21" fmla="*/ 28 h 140"/>
                <a:gd name="T22" fmla="*/ 28 w 140"/>
                <a:gd name="T23" fmla="*/ 28 h 140"/>
                <a:gd name="T24" fmla="*/ 45 w 140"/>
                <a:gd name="T25" fmla="*/ 11 h 140"/>
                <a:gd name="T26" fmla="*/ 43 w 140"/>
                <a:gd name="T27" fmla="*/ 11 h 140"/>
                <a:gd name="T28" fmla="*/ 43 w 140"/>
                <a:gd name="T29" fmla="*/ 4 h 140"/>
                <a:gd name="T30" fmla="*/ 40 w 140"/>
                <a:gd name="T31" fmla="*/ 2 h 140"/>
                <a:gd name="T32" fmla="*/ 2 w 140"/>
                <a:gd name="T33" fmla="*/ 40 h 140"/>
                <a:gd name="T34" fmla="*/ 73 w 140"/>
                <a:gd name="T35" fmla="*/ 40 h 140"/>
                <a:gd name="T36" fmla="*/ 0 w 140"/>
                <a:gd name="T37" fmla="*/ 111 h 140"/>
                <a:gd name="T38" fmla="*/ 28 w 140"/>
                <a:gd name="T39" fmla="*/ 140 h 140"/>
                <a:gd name="T40" fmla="*/ 99 w 140"/>
                <a:gd name="T41" fmla="*/ 68 h 140"/>
                <a:gd name="T42" fmla="*/ 99 w 140"/>
                <a:gd name="T43" fmla="*/ 137 h 140"/>
                <a:gd name="T44" fmla="*/ 140 w 140"/>
                <a:gd name="T45" fmla="*/ 97 h 140"/>
                <a:gd name="T46" fmla="*/ 140 w 140"/>
                <a:gd name="T47" fmla="*/ 0 h 140"/>
                <a:gd name="T48" fmla="*/ 43 w 140"/>
                <a:gd name="T49" fmla="*/ 0 h 140"/>
                <a:gd name="T50" fmla="*/ 40 w 140"/>
                <a:gd name="T51" fmla="*/ 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40">
                  <a:moveTo>
                    <a:pt x="40" y="2"/>
                  </a:moveTo>
                  <a:lnTo>
                    <a:pt x="43" y="4"/>
                  </a:lnTo>
                  <a:lnTo>
                    <a:pt x="47" y="9"/>
                  </a:lnTo>
                  <a:lnTo>
                    <a:pt x="45" y="11"/>
                  </a:lnTo>
                  <a:lnTo>
                    <a:pt x="128" y="9"/>
                  </a:lnTo>
                  <a:lnTo>
                    <a:pt x="130" y="94"/>
                  </a:lnTo>
                  <a:lnTo>
                    <a:pt x="111" y="111"/>
                  </a:lnTo>
                  <a:lnTo>
                    <a:pt x="111" y="42"/>
                  </a:lnTo>
                  <a:lnTo>
                    <a:pt x="28" y="125"/>
                  </a:lnTo>
                  <a:lnTo>
                    <a:pt x="14" y="111"/>
                  </a:lnTo>
                  <a:lnTo>
                    <a:pt x="97" y="28"/>
                  </a:lnTo>
                  <a:lnTo>
                    <a:pt x="28" y="28"/>
                  </a:lnTo>
                  <a:lnTo>
                    <a:pt x="45" y="11"/>
                  </a:lnTo>
                  <a:lnTo>
                    <a:pt x="43" y="11"/>
                  </a:lnTo>
                  <a:lnTo>
                    <a:pt x="43" y="4"/>
                  </a:lnTo>
                  <a:lnTo>
                    <a:pt x="40" y="2"/>
                  </a:lnTo>
                  <a:lnTo>
                    <a:pt x="2" y="40"/>
                  </a:lnTo>
                  <a:lnTo>
                    <a:pt x="73" y="40"/>
                  </a:lnTo>
                  <a:lnTo>
                    <a:pt x="0" y="111"/>
                  </a:lnTo>
                  <a:lnTo>
                    <a:pt x="28" y="140"/>
                  </a:lnTo>
                  <a:lnTo>
                    <a:pt x="99" y="68"/>
                  </a:lnTo>
                  <a:lnTo>
                    <a:pt x="99" y="137"/>
                  </a:lnTo>
                  <a:lnTo>
                    <a:pt x="140" y="97"/>
                  </a:lnTo>
                  <a:lnTo>
                    <a:pt x="140" y="0"/>
                  </a:lnTo>
                  <a:lnTo>
                    <a:pt x="43" y="0"/>
                  </a:lnTo>
                  <a:lnTo>
                    <a:pt x="4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4" name="Freeform 6250"/>
            <p:cNvSpPr>
              <a:spLocks/>
            </p:cNvSpPr>
            <p:nvPr/>
          </p:nvSpPr>
          <p:spPr bwMode="auto">
            <a:xfrm>
              <a:off x="5746750" y="3916363"/>
              <a:ext cx="6350" cy="11113"/>
            </a:xfrm>
            <a:custGeom>
              <a:avLst/>
              <a:gdLst>
                <a:gd name="T0" fmla="*/ 2 w 4"/>
                <a:gd name="T1" fmla="*/ 7 h 7"/>
                <a:gd name="T2" fmla="*/ 4 w 4"/>
                <a:gd name="T3" fmla="*/ 5 h 7"/>
                <a:gd name="T4" fmla="*/ 0 w 4"/>
                <a:gd name="T5" fmla="*/ 0 h 7"/>
                <a:gd name="T6" fmla="*/ 0 w 4"/>
                <a:gd name="T7" fmla="*/ 7 h 7"/>
                <a:gd name="T8" fmla="*/ 2 w 4"/>
                <a:gd name="T9" fmla="*/ 7 h 7"/>
              </a:gdLst>
              <a:ahLst/>
              <a:cxnLst>
                <a:cxn ang="0">
                  <a:pos x="T0" y="T1"/>
                </a:cxn>
                <a:cxn ang="0">
                  <a:pos x="T2" y="T3"/>
                </a:cxn>
                <a:cxn ang="0">
                  <a:pos x="T4" y="T5"/>
                </a:cxn>
                <a:cxn ang="0">
                  <a:pos x="T6" y="T7"/>
                </a:cxn>
                <a:cxn ang="0">
                  <a:pos x="T8" y="T9"/>
                </a:cxn>
              </a:cxnLst>
              <a:rect l="0" t="0" r="r" b="b"/>
              <a:pathLst>
                <a:path w="4" h="7">
                  <a:moveTo>
                    <a:pt x="2" y="7"/>
                  </a:moveTo>
                  <a:lnTo>
                    <a:pt x="4" y="5"/>
                  </a:lnTo>
                  <a:lnTo>
                    <a:pt x="0" y="0"/>
                  </a:lnTo>
                  <a:lnTo>
                    <a:pt x="0" y="7"/>
                  </a:lnTo>
                  <a:lnTo>
                    <a:pt x="2"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5" name="Freeform 6251"/>
            <p:cNvSpPr>
              <a:spLocks/>
            </p:cNvSpPr>
            <p:nvPr/>
          </p:nvSpPr>
          <p:spPr bwMode="auto">
            <a:xfrm>
              <a:off x="5527675" y="3759201"/>
              <a:ext cx="534988" cy="534988"/>
            </a:xfrm>
            <a:custGeom>
              <a:avLst/>
              <a:gdLst>
                <a:gd name="T0" fmla="*/ 26 w 142"/>
                <a:gd name="T1" fmla="*/ 117 h 142"/>
                <a:gd name="T2" fmla="*/ 117 w 142"/>
                <a:gd name="T3" fmla="*/ 117 h 142"/>
                <a:gd name="T4" fmla="*/ 117 w 142"/>
                <a:gd name="T5" fmla="*/ 25 h 142"/>
                <a:gd name="T6" fmla="*/ 116 w 142"/>
                <a:gd name="T7" fmla="*/ 27 h 142"/>
                <a:gd name="T8" fmla="*/ 114 w 142"/>
                <a:gd name="T9" fmla="*/ 28 h 142"/>
                <a:gd name="T10" fmla="*/ 132 w 142"/>
                <a:gd name="T11" fmla="*/ 71 h 142"/>
                <a:gd name="T12" fmla="*/ 114 w 142"/>
                <a:gd name="T13" fmla="*/ 114 h 142"/>
                <a:gd name="T14" fmla="*/ 71 w 142"/>
                <a:gd name="T15" fmla="*/ 131 h 142"/>
                <a:gd name="T16" fmla="*/ 29 w 142"/>
                <a:gd name="T17" fmla="*/ 114 h 142"/>
                <a:gd name="T18" fmla="*/ 11 w 142"/>
                <a:gd name="T19" fmla="*/ 71 h 142"/>
                <a:gd name="T20" fmla="*/ 29 w 142"/>
                <a:gd name="T21" fmla="*/ 28 h 142"/>
                <a:gd name="T22" fmla="*/ 71 w 142"/>
                <a:gd name="T23" fmla="*/ 11 h 142"/>
                <a:gd name="T24" fmla="*/ 114 w 142"/>
                <a:gd name="T25" fmla="*/ 28 h 142"/>
                <a:gd name="T26" fmla="*/ 116 w 142"/>
                <a:gd name="T27" fmla="*/ 27 h 142"/>
                <a:gd name="T28" fmla="*/ 117 w 142"/>
                <a:gd name="T29" fmla="*/ 25 h 142"/>
                <a:gd name="T30" fmla="*/ 26 w 142"/>
                <a:gd name="T31" fmla="*/ 25 h 142"/>
                <a:gd name="T32" fmla="*/ 26 w 14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2">
                  <a:moveTo>
                    <a:pt x="26" y="117"/>
                  </a:moveTo>
                  <a:cubicBezTo>
                    <a:pt x="51" y="142"/>
                    <a:pt x="92" y="142"/>
                    <a:pt x="117" y="117"/>
                  </a:cubicBezTo>
                  <a:cubicBezTo>
                    <a:pt x="142" y="91"/>
                    <a:pt x="142" y="50"/>
                    <a:pt x="117" y="25"/>
                  </a:cubicBezTo>
                  <a:cubicBezTo>
                    <a:pt x="116" y="27"/>
                    <a:pt x="116" y="27"/>
                    <a:pt x="116" y="27"/>
                  </a:cubicBezTo>
                  <a:cubicBezTo>
                    <a:pt x="114" y="28"/>
                    <a:pt x="114" y="28"/>
                    <a:pt x="114" y="28"/>
                  </a:cubicBezTo>
                  <a:cubicBezTo>
                    <a:pt x="126" y="40"/>
                    <a:pt x="132" y="55"/>
                    <a:pt x="132" y="71"/>
                  </a:cubicBezTo>
                  <a:cubicBezTo>
                    <a:pt x="132" y="86"/>
                    <a:pt x="126" y="102"/>
                    <a:pt x="114" y="114"/>
                  </a:cubicBezTo>
                  <a:cubicBezTo>
                    <a:pt x="102" y="125"/>
                    <a:pt x="87" y="131"/>
                    <a:pt x="71" y="131"/>
                  </a:cubicBezTo>
                  <a:cubicBezTo>
                    <a:pt x="56" y="131"/>
                    <a:pt x="41" y="125"/>
                    <a:pt x="29" y="114"/>
                  </a:cubicBezTo>
                  <a:cubicBezTo>
                    <a:pt x="17" y="102"/>
                    <a:pt x="11" y="86"/>
                    <a:pt x="11" y="71"/>
                  </a:cubicBezTo>
                  <a:cubicBezTo>
                    <a:pt x="11" y="55"/>
                    <a:pt x="17" y="40"/>
                    <a:pt x="29" y="28"/>
                  </a:cubicBezTo>
                  <a:cubicBezTo>
                    <a:pt x="41" y="16"/>
                    <a:pt x="56" y="11"/>
                    <a:pt x="71" y="11"/>
                  </a:cubicBezTo>
                  <a:cubicBezTo>
                    <a:pt x="87" y="11"/>
                    <a:pt x="102" y="17"/>
                    <a:pt x="114" y="28"/>
                  </a:cubicBezTo>
                  <a:cubicBezTo>
                    <a:pt x="116" y="27"/>
                    <a:pt x="116" y="27"/>
                    <a:pt x="116" y="27"/>
                  </a:cubicBezTo>
                  <a:cubicBezTo>
                    <a:pt x="117" y="25"/>
                    <a:pt x="117" y="25"/>
                    <a:pt x="117" y="25"/>
                  </a:cubicBezTo>
                  <a:cubicBezTo>
                    <a:pt x="92" y="0"/>
                    <a:pt x="51" y="0"/>
                    <a:pt x="26" y="25"/>
                  </a:cubicBezTo>
                  <a:cubicBezTo>
                    <a:pt x="0" y="50"/>
                    <a:pt x="0" y="91"/>
                    <a:pt x="26" y="1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sp>
          <p:nvSpPr>
            <p:cNvPr id="216" name="Freeform 6252"/>
            <p:cNvSpPr>
              <a:spLocks/>
            </p:cNvSpPr>
            <p:nvPr/>
          </p:nvSpPr>
          <p:spPr bwMode="auto">
            <a:xfrm>
              <a:off x="5595938" y="3822701"/>
              <a:ext cx="401638" cy="406400"/>
            </a:xfrm>
            <a:custGeom>
              <a:avLst/>
              <a:gdLst>
                <a:gd name="T0" fmla="*/ 19 w 107"/>
                <a:gd name="T1" fmla="*/ 89 h 108"/>
                <a:gd name="T2" fmla="*/ 88 w 107"/>
                <a:gd name="T3" fmla="*/ 89 h 108"/>
                <a:gd name="T4" fmla="*/ 88 w 107"/>
                <a:gd name="T5" fmla="*/ 19 h 108"/>
                <a:gd name="T6" fmla="*/ 87 w 107"/>
                <a:gd name="T7" fmla="*/ 21 h 108"/>
                <a:gd name="T8" fmla="*/ 85 w 107"/>
                <a:gd name="T9" fmla="*/ 22 h 108"/>
                <a:gd name="T10" fmla="*/ 98 w 107"/>
                <a:gd name="T11" fmla="*/ 54 h 108"/>
                <a:gd name="T12" fmla="*/ 85 w 107"/>
                <a:gd name="T13" fmla="*/ 86 h 108"/>
                <a:gd name="T14" fmla="*/ 53 w 107"/>
                <a:gd name="T15" fmla="*/ 99 h 108"/>
                <a:gd name="T16" fmla="*/ 22 w 107"/>
                <a:gd name="T17" fmla="*/ 86 h 108"/>
                <a:gd name="T18" fmla="*/ 9 w 107"/>
                <a:gd name="T19" fmla="*/ 54 h 108"/>
                <a:gd name="T20" fmla="*/ 22 w 107"/>
                <a:gd name="T21" fmla="*/ 22 h 108"/>
                <a:gd name="T22" fmla="*/ 53 w 107"/>
                <a:gd name="T23" fmla="*/ 9 h 108"/>
                <a:gd name="T24" fmla="*/ 85 w 107"/>
                <a:gd name="T25" fmla="*/ 22 h 108"/>
                <a:gd name="T26" fmla="*/ 87 w 107"/>
                <a:gd name="T27" fmla="*/ 21 h 108"/>
                <a:gd name="T28" fmla="*/ 88 w 107"/>
                <a:gd name="T29" fmla="*/ 19 h 108"/>
                <a:gd name="T30" fmla="*/ 19 w 107"/>
                <a:gd name="T31" fmla="*/ 19 h 108"/>
                <a:gd name="T32" fmla="*/ 19 w 107"/>
                <a:gd name="T33" fmla="*/ 8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8">
                  <a:moveTo>
                    <a:pt x="19" y="89"/>
                  </a:moveTo>
                  <a:cubicBezTo>
                    <a:pt x="38" y="108"/>
                    <a:pt x="69" y="108"/>
                    <a:pt x="88" y="89"/>
                  </a:cubicBezTo>
                  <a:cubicBezTo>
                    <a:pt x="107" y="69"/>
                    <a:pt x="107" y="38"/>
                    <a:pt x="88" y="19"/>
                  </a:cubicBezTo>
                  <a:cubicBezTo>
                    <a:pt x="87" y="21"/>
                    <a:pt x="87" y="21"/>
                    <a:pt x="87" y="21"/>
                  </a:cubicBezTo>
                  <a:cubicBezTo>
                    <a:pt x="85" y="22"/>
                    <a:pt x="85" y="22"/>
                    <a:pt x="85" y="22"/>
                  </a:cubicBezTo>
                  <a:cubicBezTo>
                    <a:pt x="94" y="31"/>
                    <a:pt x="98" y="42"/>
                    <a:pt x="98" y="54"/>
                  </a:cubicBezTo>
                  <a:cubicBezTo>
                    <a:pt x="98" y="65"/>
                    <a:pt x="94" y="77"/>
                    <a:pt x="85" y="86"/>
                  </a:cubicBezTo>
                  <a:cubicBezTo>
                    <a:pt x="76" y="94"/>
                    <a:pt x="65" y="99"/>
                    <a:pt x="53" y="99"/>
                  </a:cubicBezTo>
                  <a:cubicBezTo>
                    <a:pt x="42" y="99"/>
                    <a:pt x="31" y="94"/>
                    <a:pt x="22" y="86"/>
                  </a:cubicBezTo>
                  <a:cubicBezTo>
                    <a:pt x="13" y="77"/>
                    <a:pt x="9" y="65"/>
                    <a:pt x="9" y="54"/>
                  </a:cubicBezTo>
                  <a:cubicBezTo>
                    <a:pt x="9" y="42"/>
                    <a:pt x="13" y="31"/>
                    <a:pt x="22" y="22"/>
                  </a:cubicBezTo>
                  <a:cubicBezTo>
                    <a:pt x="31" y="14"/>
                    <a:pt x="42" y="9"/>
                    <a:pt x="53" y="9"/>
                  </a:cubicBezTo>
                  <a:cubicBezTo>
                    <a:pt x="65" y="9"/>
                    <a:pt x="76" y="14"/>
                    <a:pt x="85" y="22"/>
                  </a:cubicBezTo>
                  <a:cubicBezTo>
                    <a:pt x="87" y="21"/>
                    <a:pt x="87" y="21"/>
                    <a:pt x="87" y="21"/>
                  </a:cubicBezTo>
                  <a:cubicBezTo>
                    <a:pt x="88" y="19"/>
                    <a:pt x="88" y="19"/>
                    <a:pt x="88" y="19"/>
                  </a:cubicBezTo>
                  <a:cubicBezTo>
                    <a:pt x="69" y="0"/>
                    <a:pt x="38" y="0"/>
                    <a:pt x="19" y="19"/>
                  </a:cubicBezTo>
                  <a:cubicBezTo>
                    <a:pt x="0" y="38"/>
                    <a:pt x="0" y="69"/>
                    <a:pt x="19" y="8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94" dirty="0"/>
            </a:p>
          </p:txBody>
        </p:sp>
      </p:grpSp>
      <p:sp>
        <p:nvSpPr>
          <p:cNvPr id="19" name="TextBox 18"/>
          <p:cNvSpPr txBox="1"/>
          <p:nvPr userDrawn="1"/>
        </p:nvSpPr>
        <p:spPr>
          <a:xfrm>
            <a:off x="469900" y="6477000"/>
            <a:ext cx="5355167" cy="88614"/>
          </a:xfrm>
          <a:prstGeom prst="rect">
            <a:avLst/>
          </a:prstGeom>
          <a:noFill/>
        </p:spPr>
        <p:txBody>
          <a:bodyPr wrap="square" lIns="0" tIns="0" rIns="0" bIns="0" rtlCol="0">
            <a:spAutoFit/>
          </a:bodyPr>
          <a:lstStyle/>
          <a:p>
            <a:pPr marL="0" indent="0">
              <a:spcBef>
                <a:spcPts val="709"/>
              </a:spcBef>
              <a:buSzPct val="100000"/>
              <a:buFont typeface="Arial"/>
              <a:buNone/>
            </a:pPr>
            <a:r>
              <a:rPr lang="fr-FR" sz="576" noProof="0" dirty="0" smtClean="0">
                <a:solidFill>
                  <a:schemeClr val="bg1"/>
                </a:solidFill>
              </a:rPr>
              <a:t>©2017 Deloitte Touche Tohmatsu India LLP</a:t>
            </a:r>
            <a:endParaRPr lang="en-US" sz="576" noProof="0" dirty="0">
              <a:solidFill>
                <a:schemeClr val="bg1"/>
              </a:solidFill>
            </a:endParaRPr>
          </a:p>
        </p:txBody>
      </p:sp>
      <p:grpSp>
        <p:nvGrpSpPr>
          <p:cNvPr id="7" name="Group 6"/>
          <p:cNvGrpSpPr/>
          <p:nvPr userDrawn="1"/>
        </p:nvGrpSpPr>
        <p:grpSpPr>
          <a:xfrm>
            <a:off x="10272956" y="5876127"/>
            <a:ext cx="1645748" cy="187833"/>
            <a:chOff x="10273359" y="5977726"/>
            <a:chExt cx="1645748" cy="187833"/>
          </a:xfrm>
        </p:grpSpPr>
        <p:sp>
          <p:nvSpPr>
            <p:cNvPr id="8" name="Oval 7"/>
            <p:cNvSpPr/>
            <p:nvPr/>
          </p:nvSpPr>
          <p:spPr bwMode="gray">
            <a:xfrm>
              <a:off x="11008518" y="5983928"/>
              <a:ext cx="175429" cy="175429"/>
            </a:xfrm>
            <a:prstGeom prst="ellipse">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17" b="1" dirty="0" smtClean="0">
                <a:solidFill>
                  <a:schemeClr val="bg1"/>
                </a:solidFill>
              </a:endParaRPr>
            </a:p>
          </p:txBody>
        </p:sp>
        <p:sp>
          <p:nvSpPr>
            <p:cNvPr id="9" name="Isosceles Triangle 8"/>
            <p:cNvSpPr/>
            <p:nvPr/>
          </p:nvSpPr>
          <p:spPr bwMode="gray">
            <a:xfrm rot="16200000">
              <a:off x="10260405" y="5990680"/>
              <a:ext cx="187833" cy="161925"/>
            </a:xfrm>
            <a:prstGeom prst="triangle">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17" b="1" dirty="0" smtClean="0">
                <a:solidFill>
                  <a:schemeClr val="bg1"/>
                </a:solidFill>
              </a:endParaRPr>
            </a:p>
          </p:txBody>
        </p:sp>
        <p:sp>
          <p:nvSpPr>
            <p:cNvPr id="10" name="Isosceles Triangle 9"/>
            <p:cNvSpPr/>
            <p:nvPr/>
          </p:nvSpPr>
          <p:spPr bwMode="gray">
            <a:xfrm rot="5400000">
              <a:off x="11744228" y="5990680"/>
              <a:ext cx="187833" cy="161925"/>
            </a:xfrm>
            <a:prstGeom prst="triangle">
              <a:avLst/>
            </a:prstGeom>
            <a:no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417" b="1" dirty="0" smtClean="0">
                <a:solidFill>
                  <a:schemeClr val="bg1"/>
                </a:solidFill>
              </a:endParaRPr>
            </a:p>
          </p:txBody>
        </p:sp>
      </p:grpSp>
      <p:cxnSp>
        <p:nvCxnSpPr>
          <p:cNvPr id="11" name="Straight Connector 10"/>
          <p:cNvCxnSpPr/>
          <p:nvPr userDrawn="1"/>
        </p:nvCxnSpPr>
        <p:spPr>
          <a:xfrm>
            <a:off x="9997691" y="4201424"/>
            <a:ext cx="2182984" cy="0"/>
          </a:xfrm>
          <a:prstGeom prst="line">
            <a:avLst/>
          </a:prstGeom>
          <a:ln>
            <a:gradFill flip="none" rotWithShape="1">
              <a:gsLst>
                <a:gs pos="53000">
                  <a:schemeClr val="accent6"/>
                </a:gs>
                <a:gs pos="0">
                  <a:schemeClr val="accent6"/>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997691" y="3686475"/>
            <a:ext cx="2182984" cy="0"/>
          </a:xfrm>
          <a:prstGeom prst="line">
            <a:avLst/>
          </a:prstGeom>
          <a:ln>
            <a:gradFill flip="none" rotWithShape="1">
              <a:gsLst>
                <a:gs pos="53000">
                  <a:schemeClr val="accent6"/>
                </a:gs>
                <a:gs pos="0">
                  <a:schemeClr val="accent6"/>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997691" y="3171526"/>
            <a:ext cx="2182984" cy="0"/>
          </a:xfrm>
          <a:prstGeom prst="line">
            <a:avLst/>
          </a:prstGeom>
          <a:ln>
            <a:gradFill flip="none" rotWithShape="1">
              <a:gsLst>
                <a:gs pos="53000">
                  <a:schemeClr val="accent6"/>
                </a:gs>
                <a:gs pos="0">
                  <a:schemeClr val="accent6"/>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97691" y="2656577"/>
            <a:ext cx="2182984" cy="0"/>
          </a:xfrm>
          <a:prstGeom prst="line">
            <a:avLst/>
          </a:prstGeom>
          <a:ln>
            <a:gradFill flip="none" rotWithShape="1">
              <a:gsLst>
                <a:gs pos="53000">
                  <a:schemeClr val="accent6"/>
                </a:gs>
                <a:gs pos="0">
                  <a:schemeClr val="accent6"/>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userDrawn="1"/>
        </p:nvSpPr>
        <p:spPr>
          <a:xfrm>
            <a:off x="10556477" y="3791996"/>
            <a:ext cx="1158004" cy="302281"/>
          </a:xfrm>
          <a:prstGeom prst="rect">
            <a:avLst/>
          </a:prstGeom>
        </p:spPr>
        <p:txBody>
          <a:bodyPr lIns="0" tIns="0" rIns="0" bIns="0" anchor="ctr">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r>
              <a:rPr lang="fr-FR" sz="797" b="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Deloitte Cyber Intelligence Centre (CIC)</a:t>
            </a:r>
            <a:endParaRPr lang="en-US" sz="797" b="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p:nvPr userDrawn="1"/>
        </p:nvSpPr>
        <p:spPr>
          <a:xfrm>
            <a:off x="10556477" y="2769399"/>
            <a:ext cx="1362229" cy="302281"/>
          </a:xfrm>
          <a:prstGeom prst="rect">
            <a:avLst/>
          </a:prstGeom>
        </p:spPr>
        <p:txBody>
          <a:bodyPr wrap="square" lIns="0" tIns="0" rIns="0" bIns="0" anchor="ctr">
            <a:noAutofit/>
          </a:bodyPr>
          <a:lstStyle/>
          <a:p>
            <a:pPr defTabSz="1079941">
              <a:spcBef>
                <a:spcPct val="0"/>
              </a:spcBef>
            </a:pPr>
            <a:r>
              <a:rPr lang="en-US" sz="797" b="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About Deloitte</a:t>
            </a:r>
          </a:p>
        </p:txBody>
      </p:sp>
      <p:sp>
        <p:nvSpPr>
          <p:cNvPr id="28" name="Rectangle 27"/>
          <p:cNvSpPr/>
          <p:nvPr userDrawn="1"/>
        </p:nvSpPr>
        <p:spPr>
          <a:xfrm>
            <a:off x="10556477" y="3239173"/>
            <a:ext cx="1263004" cy="367986"/>
          </a:xfrm>
          <a:prstGeom prst="rect">
            <a:avLst/>
          </a:prstGeom>
        </p:spPr>
        <p:txBody>
          <a:bodyPr wrap="square" lIns="0" tIns="0" rIns="0" bIns="0" anchor="ctr">
            <a:spAutoFit/>
          </a:bodyPr>
          <a:lstStyle/>
          <a:p>
            <a:pPr defTabSz="1079941">
              <a:spcBef>
                <a:spcPct val="0"/>
              </a:spcBef>
            </a:pPr>
            <a:r>
              <a:rPr lang="en-US" sz="797" b="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Deloitte's point of view on Industrial Security</a:t>
            </a:r>
          </a:p>
        </p:txBody>
      </p:sp>
      <p:sp>
        <p:nvSpPr>
          <p:cNvPr id="93" name="TextBox 92"/>
          <p:cNvSpPr txBox="1"/>
          <p:nvPr userDrawn="1"/>
        </p:nvSpPr>
        <p:spPr>
          <a:xfrm>
            <a:off x="4433461" y="6476999"/>
            <a:ext cx="4896560" cy="88614"/>
          </a:xfrm>
          <a:prstGeom prst="rect">
            <a:avLst/>
          </a:prstGeom>
          <a:noFill/>
        </p:spPr>
        <p:txBody>
          <a:bodyPr wrap="square" lIns="0" tIns="0" rIns="0" bIns="0" rtlCol="0">
            <a:spAutoFit/>
          </a:bodyPr>
          <a:lstStyle/>
          <a:p>
            <a:pPr marL="0" indent="0" algn="r">
              <a:spcBef>
                <a:spcPts val="0"/>
              </a:spcBef>
              <a:buSzPct val="100000"/>
              <a:buFont typeface="Arial"/>
              <a:buNone/>
            </a:pPr>
            <a:r>
              <a:rPr lang="en-US" sz="576" noProof="0" dirty="0">
                <a:solidFill>
                  <a:schemeClr val="bg1"/>
                </a:solidFill>
              </a:rPr>
              <a:t>Presentation </a:t>
            </a:r>
            <a:r>
              <a:rPr lang="en-US" sz="576" noProof="0" dirty="0" smtClean="0">
                <a:solidFill>
                  <a:schemeClr val="bg1"/>
                </a:solidFill>
              </a:rPr>
              <a:t>title</a:t>
            </a:r>
            <a:endParaRPr lang="en-US" sz="576" noProof="0" dirty="0">
              <a:solidFill>
                <a:schemeClr val="bg1"/>
              </a:solidFill>
            </a:endParaRPr>
          </a:p>
        </p:txBody>
      </p:sp>
      <p:sp>
        <p:nvSpPr>
          <p:cNvPr id="94" name="TextBox 93"/>
          <p:cNvSpPr txBox="1"/>
          <p:nvPr userDrawn="1"/>
        </p:nvSpPr>
        <p:spPr>
          <a:xfrm>
            <a:off x="9508415" y="6477000"/>
            <a:ext cx="307976" cy="88614"/>
          </a:xfrm>
          <a:prstGeom prst="rect">
            <a:avLst/>
          </a:prstGeom>
          <a:noFill/>
        </p:spPr>
        <p:txBody>
          <a:bodyPr wrap="square" lIns="0" tIns="0" rIns="0" bIns="0" rtlCol="0">
            <a:spAutoFit/>
          </a:bodyPr>
          <a:lstStyle/>
          <a:p>
            <a:pPr marL="0" indent="0" algn="r">
              <a:spcBef>
                <a:spcPts val="709"/>
              </a:spcBef>
              <a:buSzPct val="100000"/>
              <a:buFont typeface="Arial"/>
              <a:buNone/>
            </a:pPr>
            <a:fld id="{C58DF478-B544-4ED8-9ED4-6A2648E2D233}" type="slidenum">
              <a:rPr lang="en-US" sz="576" noProof="0" smtClean="0">
                <a:solidFill>
                  <a:schemeClr val="bg1"/>
                </a:solidFill>
              </a:rPr>
              <a:pPr marL="0" indent="0" algn="r">
                <a:spcBef>
                  <a:spcPts val="709"/>
                </a:spcBef>
                <a:buSzPct val="100000"/>
                <a:buFont typeface="Arial"/>
                <a:buNone/>
              </a:pPr>
              <a:t>‹#›</a:t>
            </a:fld>
            <a:endParaRPr lang="en-US" sz="576" noProof="0" dirty="0">
              <a:solidFill>
                <a:schemeClr val="bg1"/>
              </a:solidFill>
            </a:endParaRPr>
          </a:p>
        </p:txBody>
      </p:sp>
      <p:grpSp>
        <p:nvGrpSpPr>
          <p:cNvPr id="267" name="Group 583"/>
          <p:cNvGrpSpPr>
            <a:grpSpLocks/>
          </p:cNvGrpSpPr>
          <p:nvPr userDrawn="1"/>
        </p:nvGrpSpPr>
        <p:grpSpPr bwMode="auto">
          <a:xfrm>
            <a:off x="10117044" y="2739109"/>
            <a:ext cx="334210" cy="334210"/>
            <a:chOff x="1138" y="1953"/>
            <a:chExt cx="341" cy="340"/>
          </a:xfrm>
          <a:solidFill>
            <a:schemeClr val="bg2">
              <a:lumMod val="90000"/>
            </a:schemeClr>
          </a:solidFill>
        </p:grpSpPr>
        <p:sp>
          <p:nvSpPr>
            <p:cNvPr id="268" name="Freeform 584"/>
            <p:cNvSpPr>
              <a:spLocks noEditPoints="1"/>
            </p:cNvSpPr>
            <p:nvPr/>
          </p:nvSpPr>
          <p:spPr bwMode="auto">
            <a:xfrm>
              <a:off x="1138" y="195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sp>
          <p:nvSpPr>
            <p:cNvPr id="269" name="Freeform 585"/>
            <p:cNvSpPr>
              <a:spLocks noEditPoints="1"/>
            </p:cNvSpPr>
            <p:nvPr/>
          </p:nvSpPr>
          <p:spPr bwMode="auto">
            <a:xfrm>
              <a:off x="1273" y="2017"/>
              <a:ext cx="71" cy="212"/>
            </a:xfrm>
            <a:custGeom>
              <a:avLst/>
              <a:gdLst>
                <a:gd name="T0" fmla="*/ 86 w 107"/>
                <a:gd name="T1" fmla="*/ 54 h 320"/>
                <a:gd name="T2" fmla="*/ 96 w 107"/>
                <a:gd name="T3" fmla="*/ 13 h 320"/>
                <a:gd name="T4" fmla="*/ 94 w 107"/>
                <a:gd name="T5" fmla="*/ 4 h 320"/>
                <a:gd name="T6" fmla="*/ 86 w 107"/>
                <a:gd name="T7" fmla="*/ 0 h 320"/>
                <a:gd name="T8" fmla="*/ 22 w 107"/>
                <a:gd name="T9" fmla="*/ 0 h 320"/>
                <a:gd name="T10" fmla="*/ 13 w 107"/>
                <a:gd name="T11" fmla="*/ 4 h 320"/>
                <a:gd name="T12" fmla="*/ 11 w 107"/>
                <a:gd name="T13" fmla="*/ 13 h 320"/>
                <a:gd name="T14" fmla="*/ 22 w 107"/>
                <a:gd name="T15" fmla="*/ 54 h 320"/>
                <a:gd name="T16" fmla="*/ 0 w 107"/>
                <a:gd name="T17" fmla="*/ 255 h 320"/>
                <a:gd name="T18" fmla="*/ 3 w 107"/>
                <a:gd name="T19" fmla="*/ 262 h 320"/>
                <a:gd name="T20" fmla="*/ 45 w 107"/>
                <a:gd name="T21" fmla="*/ 316 h 320"/>
                <a:gd name="T22" fmla="*/ 54 w 107"/>
                <a:gd name="T23" fmla="*/ 320 h 320"/>
                <a:gd name="T24" fmla="*/ 62 w 107"/>
                <a:gd name="T25" fmla="*/ 316 h 320"/>
                <a:gd name="T26" fmla="*/ 105 w 107"/>
                <a:gd name="T27" fmla="*/ 262 h 320"/>
                <a:gd name="T28" fmla="*/ 107 w 107"/>
                <a:gd name="T29" fmla="*/ 255 h 320"/>
                <a:gd name="T30" fmla="*/ 86 w 107"/>
                <a:gd name="T31" fmla="*/ 54 h 320"/>
                <a:gd name="T32" fmla="*/ 72 w 107"/>
                <a:gd name="T33" fmla="*/ 21 h 320"/>
                <a:gd name="T34" fmla="*/ 67 w 107"/>
                <a:gd name="T35" fmla="*/ 42 h 320"/>
                <a:gd name="T36" fmla="*/ 41 w 107"/>
                <a:gd name="T37" fmla="*/ 42 h 320"/>
                <a:gd name="T38" fmla="*/ 35 w 107"/>
                <a:gd name="T39" fmla="*/ 21 h 320"/>
                <a:gd name="T40" fmla="*/ 72 w 107"/>
                <a:gd name="T41" fmla="*/ 21 h 320"/>
                <a:gd name="T42" fmla="*/ 54 w 107"/>
                <a:gd name="T43" fmla="*/ 292 h 320"/>
                <a:gd name="T44" fmla="*/ 22 w 107"/>
                <a:gd name="T45" fmla="*/ 252 h 320"/>
                <a:gd name="T46" fmla="*/ 42 w 107"/>
                <a:gd name="T47" fmla="*/ 64 h 320"/>
                <a:gd name="T48" fmla="*/ 65 w 107"/>
                <a:gd name="T49" fmla="*/ 64 h 320"/>
                <a:gd name="T50" fmla="*/ 85 w 107"/>
                <a:gd name="T51" fmla="*/ 252 h 320"/>
                <a:gd name="T52" fmla="*/ 54 w 107"/>
                <a:gd name="T53" fmla="*/ 2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320">
                  <a:moveTo>
                    <a:pt x="86" y="54"/>
                  </a:moveTo>
                  <a:cubicBezTo>
                    <a:pt x="96" y="13"/>
                    <a:pt x="96" y="13"/>
                    <a:pt x="96" y="13"/>
                  </a:cubicBezTo>
                  <a:cubicBezTo>
                    <a:pt x="97" y="10"/>
                    <a:pt x="96" y="6"/>
                    <a:pt x="94" y="4"/>
                  </a:cubicBezTo>
                  <a:cubicBezTo>
                    <a:pt x="92" y="1"/>
                    <a:pt x="89" y="0"/>
                    <a:pt x="86" y="0"/>
                  </a:cubicBezTo>
                  <a:cubicBezTo>
                    <a:pt x="22" y="0"/>
                    <a:pt x="22" y="0"/>
                    <a:pt x="22" y="0"/>
                  </a:cubicBezTo>
                  <a:cubicBezTo>
                    <a:pt x="18" y="0"/>
                    <a:pt x="15" y="1"/>
                    <a:pt x="13" y="4"/>
                  </a:cubicBezTo>
                  <a:cubicBezTo>
                    <a:pt x="11" y="6"/>
                    <a:pt x="11" y="10"/>
                    <a:pt x="11" y="13"/>
                  </a:cubicBezTo>
                  <a:cubicBezTo>
                    <a:pt x="22" y="54"/>
                    <a:pt x="22" y="54"/>
                    <a:pt x="22" y="54"/>
                  </a:cubicBezTo>
                  <a:cubicBezTo>
                    <a:pt x="0" y="255"/>
                    <a:pt x="0" y="255"/>
                    <a:pt x="0" y="255"/>
                  </a:cubicBezTo>
                  <a:cubicBezTo>
                    <a:pt x="0" y="257"/>
                    <a:pt x="1" y="260"/>
                    <a:pt x="3" y="262"/>
                  </a:cubicBezTo>
                  <a:cubicBezTo>
                    <a:pt x="45" y="316"/>
                    <a:pt x="45" y="316"/>
                    <a:pt x="45" y="316"/>
                  </a:cubicBezTo>
                  <a:cubicBezTo>
                    <a:pt x="47" y="318"/>
                    <a:pt x="50" y="320"/>
                    <a:pt x="54" y="320"/>
                  </a:cubicBezTo>
                  <a:cubicBezTo>
                    <a:pt x="57" y="320"/>
                    <a:pt x="60" y="318"/>
                    <a:pt x="62" y="316"/>
                  </a:cubicBezTo>
                  <a:cubicBezTo>
                    <a:pt x="105" y="262"/>
                    <a:pt x="105" y="262"/>
                    <a:pt x="105" y="262"/>
                  </a:cubicBezTo>
                  <a:cubicBezTo>
                    <a:pt x="106" y="260"/>
                    <a:pt x="107" y="257"/>
                    <a:pt x="107" y="255"/>
                  </a:cubicBezTo>
                  <a:lnTo>
                    <a:pt x="86" y="54"/>
                  </a:lnTo>
                  <a:close/>
                  <a:moveTo>
                    <a:pt x="72" y="21"/>
                  </a:moveTo>
                  <a:cubicBezTo>
                    <a:pt x="67" y="42"/>
                    <a:pt x="67" y="42"/>
                    <a:pt x="67" y="42"/>
                  </a:cubicBezTo>
                  <a:cubicBezTo>
                    <a:pt x="41" y="42"/>
                    <a:pt x="41" y="42"/>
                    <a:pt x="41" y="42"/>
                  </a:cubicBezTo>
                  <a:cubicBezTo>
                    <a:pt x="35" y="21"/>
                    <a:pt x="35" y="21"/>
                    <a:pt x="35" y="21"/>
                  </a:cubicBezTo>
                  <a:lnTo>
                    <a:pt x="72" y="21"/>
                  </a:lnTo>
                  <a:close/>
                  <a:moveTo>
                    <a:pt x="54" y="292"/>
                  </a:moveTo>
                  <a:cubicBezTo>
                    <a:pt x="22" y="252"/>
                    <a:pt x="22" y="252"/>
                    <a:pt x="22" y="252"/>
                  </a:cubicBezTo>
                  <a:cubicBezTo>
                    <a:pt x="42" y="64"/>
                    <a:pt x="42" y="64"/>
                    <a:pt x="42" y="64"/>
                  </a:cubicBezTo>
                  <a:cubicBezTo>
                    <a:pt x="65" y="64"/>
                    <a:pt x="65" y="64"/>
                    <a:pt x="65" y="64"/>
                  </a:cubicBezTo>
                  <a:cubicBezTo>
                    <a:pt x="85" y="252"/>
                    <a:pt x="85" y="252"/>
                    <a:pt x="85" y="252"/>
                  </a:cubicBezTo>
                  <a:lnTo>
                    <a:pt x="54" y="292"/>
                  </a:lnTo>
                  <a:close/>
                </a:path>
              </a:pathLst>
            </a:custGeom>
            <a:grpFill/>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grpSp>
      <p:grpSp>
        <p:nvGrpSpPr>
          <p:cNvPr id="273" name="Group 853"/>
          <p:cNvGrpSpPr>
            <a:grpSpLocks/>
          </p:cNvGrpSpPr>
          <p:nvPr userDrawn="1"/>
        </p:nvGrpSpPr>
        <p:grpSpPr bwMode="auto">
          <a:xfrm>
            <a:off x="10116886" y="3262211"/>
            <a:ext cx="334529" cy="334529"/>
            <a:chOff x="7360" y="3435"/>
            <a:chExt cx="340" cy="340"/>
          </a:xfrm>
          <a:solidFill>
            <a:schemeClr val="bg2">
              <a:lumMod val="90000"/>
            </a:schemeClr>
          </a:solidFill>
        </p:grpSpPr>
        <p:sp>
          <p:nvSpPr>
            <p:cNvPr id="274" name="Freeform 854"/>
            <p:cNvSpPr>
              <a:spLocks noEditPoints="1"/>
            </p:cNvSpPr>
            <p:nvPr/>
          </p:nvSpPr>
          <p:spPr bwMode="auto">
            <a:xfrm>
              <a:off x="7423" y="3512"/>
              <a:ext cx="213" cy="199"/>
            </a:xfrm>
            <a:custGeom>
              <a:avLst/>
              <a:gdLst>
                <a:gd name="T0" fmla="*/ 299 w 321"/>
                <a:gd name="T1" fmla="*/ 32 h 300"/>
                <a:gd name="T2" fmla="*/ 293 w 321"/>
                <a:gd name="T3" fmla="*/ 23 h 300"/>
                <a:gd name="T4" fmla="*/ 283 w 321"/>
                <a:gd name="T5" fmla="*/ 24 h 300"/>
                <a:gd name="T6" fmla="*/ 168 w 321"/>
                <a:gd name="T7" fmla="*/ 4 h 300"/>
                <a:gd name="T8" fmla="*/ 153 w 321"/>
                <a:gd name="T9" fmla="*/ 4 h 300"/>
                <a:gd name="T10" fmla="*/ 38 w 321"/>
                <a:gd name="T11" fmla="*/ 24 h 300"/>
                <a:gd name="T12" fmla="*/ 28 w 321"/>
                <a:gd name="T13" fmla="*/ 23 h 300"/>
                <a:gd name="T14" fmla="*/ 22 w 321"/>
                <a:gd name="T15" fmla="*/ 32 h 300"/>
                <a:gd name="T16" fmla="*/ 156 w 321"/>
                <a:gd name="T17" fmla="*/ 298 h 300"/>
                <a:gd name="T18" fmla="*/ 157 w 321"/>
                <a:gd name="T19" fmla="*/ 299 h 300"/>
                <a:gd name="T20" fmla="*/ 158 w 321"/>
                <a:gd name="T21" fmla="*/ 299 h 300"/>
                <a:gd name="T22" fmla="*/ 161 w 321"/>
                <a:gd name="T23" fmla="*/ 300 h 300"/>
                <a:gd name="T24" fmla="*/ 161 w 321"/>
                <a:gd name="T25" fmla="*/ 300 h 300"/>
                <a:gd name="T26" fmla="*/ 161 w 321"/>
                <a:gd name="T27" fmla="*/ 300 h 300"/>
                <a:gd name="T28" fmla="*/ 163 w 321"/>
                <a:gd name="T29" fmla="*/ 299 h 300"/>
                <a:gd name="T30" fmla="*/ 164 w 321"/>
                <a:gd name="T31" fmla="*/ 299 h 300"/>
                <a:gd name="T32" fmla="*/ 166 w 321"/>
                <a:gd name="T33" fmla="*/ 298 h 300"/>
                <a:gd name="T34" fmla="*/ 299 w 321"/>
                <a:gd name="T35" fmla="*/ 32 h 300"/>
                <a:gd name="T36" fmla="*/ 252 w 321"/>
                <a:gd name="T37" fmla="*/ 55 h 300"/>
                <a:gd name="T38" fmla="*/ 92 w 321"/>
                <a:gd name="T39" fmla="*/ 215 h 300"/>
                <a:gd name="T40" fmla="*/ 82 w 321"/>
                <a:gd name="T41" fmla="*/ 201 h 300"/>
                <a:gd name="T42" fmla="*/ 228 w 321"/>
                <a:gd name="T43" fmla="*/ 55 h 300"/>
                <a:gd name="T44" fmla="*/ 252 w 321"/>
                <a:gd name="T45" fmla="*/ 55 h 300"/>
                <a:gd name="T46" fmla="*/ 42 w 321"/>
                <a:gd name="T47" fmla="*/ 49 h 300"/>
                <a:gd name="T48" fmla="*/ 161 w 321"/>
                <a:gd name="T49" fmla="*/ 26 h 300"/>
                <a:gd name="T50" fmla="*/ 203 w 321"/>
                <a:gd name="T51" fmla="*/ 50 h 300"/>
                <a:gd name="T52" fmla="*/ 71 w 321"/>
                <a:gd name="T53" fmla="*/ 183 h 300"/>
                <a:gd name="T54" fmla="*/ 42 w 321"/>
                <a:gd name="T55" fmla="*/ 49 h 300"/>
                <a:gd name="T56" fmla="*/ 161 w 321"/>
                <a:gd name="T57" fmla="*/ 277 h 300"/>
                <a:gd name="T58" fmla="*/ 106 w 321"/>
                <a:gd name="T59" fmla="*/ 231 h 300"/>
                <a:gd name="T60" fmla="*/ 280 w 321"/>
                <a:gd name="T61" fmla="*/ 57 h 300"/>
                <a:gd name="T62" fmla="*/ 161 w 321"/>
                <a:gd name="T63" fmla="*/ 27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300">
                  <a:moveTo>
                    <a:pt x="299" y="32"/>
                  </a:moveTo>
                  <a:cubicBezTo>
                    <a:pt x="299" y="28"/>
                    <a:pt x="297" y="25"/>
                    <a:pt x="293" y="23"/>
                  </a:cubicBezTo>
                  <a:cubicBezTo>
                    <a:pt x="290" y="22"/>
                    <a:pt x="286" y="22"/>
                    <a:pt x="283" y="24"/>
                  </a:cubicBezTo>
                  <a:cubicBezTo>
                    <a:pt x="283" y="24"/>
                    <a:pt x="222" y="58"/>
                    <a:pt x="168" y="4"/>
                  </a:cubicBezTo>
                  <a:cubicBezTo>
                    <a:pt x="164" y="0"/>
                    <a:pt x="157" y="0"/>
                    <a:pt x="153" y="4"/>
                  </a:cubicBezTo>
                  <a:cubicBezTo>
                    <a:pt x="100" y="58"/>
                    <a:pt x="40" y="25"/>
                    <a:pt x="38" y="24"/>
                  </a:cubicBezTo>
                  <a:cubicBezTo>
                    <a:pt x="35" y="22"/>
                    <a:pt x="31" y="22"/>
                    <a:pt x="28" y="23"/>
                  </a:cubicBezTo>
                  <a:cubicBezTo>
                    <a:pt x="25" y="25"/>
                    <a:pt x="22" y="28"/>
                    <a:pt x="22" y="32"/>
                  </a:cubicBezTo>
                  <a:cubicBezTo>
                    <a:pt x="0" y="216"/>
                    <a:pt x="154" y="298"/>
                    <a:pt x="156" y="298"/>
                  </a:cubicBezTo>
                  <a:cubicBezTo>
                    <a:pt x="156" y="299"/>
                    <a:pt x="157" y="299"/>
                    <a:pt x="157" y="299"/>
                  </a:cubicBezTo>
                  <a:cubicBezTo>
                    <a:pt x="157" y="299"/>
                    <a:pt x="158" y="299"/>
                    <a:pt x="158" y="299"/>
                  </a:cubicBezTo>
                  <a:cubicBezTo>
                    <a:pt x="159" y="300"/>
                    <a:pt x="160" y="300"/>
                    <a:pt x="161" y="300"/>
                  </a:cubicBezTo>
                  <a:cubicBezTo>
                    <a:pt x="161" y="300"/>
                    <a:pt x="161" y="300"/>
                    <a:pt x="161" y="300"/>
                  </a:cubicBezTo>
                  <a:cubicBezTo>
                    <a:pt x="161" y="300"/>
                    <a:pt x="161" y="300"/>
                    <a:pt x="161" y="300"/>
                  </a:cubicBezTo>
                  <a:cubicBezTo>
                    <a:pt x="162" y="300"/>
                    <a:pt x="162" y="300"/>
                    <a:pt x="163" y="299"/>
                  </a:cubicBezTo>
                  <a:cubicBezTo>
                    <a:pt x="164" y="299"/>
                    <a:pt x="164" y="299"/>
                    <a:pt x="164" y="299"/>
                  </a:cubicBezTo>
                  <a:cubicBezTo>
                    <a:pt x="165" y="299"/>
                    <a:pt x="165" y="299"/>
                    <a:pt x="166" y="298"/>
                  </a:cubicBezTo>
                  <a:cubicBezTo>
                    <a:pt x="167" y="298"/>
                    <a:pt x="321" y="216"/>
                    <a:pt x="299" y="32"/>
                  </a:cubicBezTo>
                  <a:close/>
                  <a:moveTo>
                    <a:pt x="252" y="55"/>
                  </a:moveTo>
                  <a:cubicBezTo>
                    <a:pt x="92" y="215"/>
                    <a:pt x="92" y="215"/>
                    <a:pt x="92" y="215"/>
                  </a:cubicBezTo>
                  <a:cubicBezTo>
                    <a:pt x="89" y="210"/>
                    <a:pt x="85" y="206"/>
                    <a:pt x="82" y="201"/>
                  </a:cubicBezTo>
                  <a:cubicBezTo>
                    <a:pt x="228" y="55"/>
                    <a:pt x="228" y="55"/>
                    <a:pt x="228" y="55"/>
                  </a:cubicBezTo>
                  <a:cubicBezTo>
                    <a:pt x="236" y="56"/>
                    <a:pt x="244" y="56"/>
                    <a:pt x="252" y="55"/>
                  </a:cubicBezTo>
                  <a:close/>
                  <a:moveTo>
                    <a:pt x="42" y="49"/>
                  </a:moveTo>
                  <a:cubicBezTo>
                    <a:pt x="66" y="57"/>
                    <a:pt x="115" y="66"/>
                    <a:pt x="161" y="26"/>
                  </a:cubicBezTo>
                  <a:cubicBezTo>
                    <a:pt x="175" y="38"/>
                    <a:pt x="189" y="46"/>
                    <a:pt x="203" y="50"/>
                  </a:cubicBezTo>
                  <a:cubicBezTo>
                    <a:pt x="71" y="183"/>
                    <a:pt x="71" y="183"/>
                    <a:pt x="71" y="183"/>
                  </a:cubicBezTo>
                  <a:cubicBezTo>
                    <a:pt x="51" y="148"/>
                    <a:pt x="38" y="104"/>
                    <a:pt x="42" y="49"/>
                  </a:cubicBezTo>
                  <a:close/>
                  <a:moveTo>
                    <a:pt x="161" y="277"/>
                  </a:moveTo>
                  <a:cubicBezTo>
                    <a:pt x="151" y="271"/>
                    <a:pt x="129" y="256"/>
                    <a:pt x="106" y="231"/>
                  </a:cubicBezTo>
                  <a:cubicBezTo>
                    <a:pt x="280" y="57"/>
                    <a:pt x="280" y="57"/>
                    <a:pt x="280" y="57"/>
                  </a:cubicBezTo>
                  <a:cubicBezTo>
                    <a:pt x="285" y="195"/>
                    <a:pt x="185" y="263"/>
                    <a:pt x="161" y="277"/>
                  </a:cubicBezTo>
                  <a:close/>
                </a:path>
              </a:pathLst>
            </a:custGeom>
            <a:grpFill/>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sp>
          <p:nvSpPr>
            <p:cNvPr id="275" name="Freeform 855"/>
            <p:cNvSpPr>
              <a:spLocks noEditPoints="1"/>
            </p:cNvSpPr>
            <p:nvPr/>
          </p:nvSpPr>
          <p:spPr bwMode="auto">
            <a:xfrm>
              <a:off x="7360" y="343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grpSp>
      <p:grpSp>
        <p:nvGrpSpPr>
          <p:cNvPr id="276" name="Group 62"/>
          <p:cNvGrpSpPr>
            <a:grpSpLocks/>
          </p:cNvGrpSpPr>
          <p:nvPr userDrawn="1"/>
        </p:nvGrpSpPr>
        <p:grpSpPr bwMode="auto">
          <a:xfrm>
            <a:off x="10114490" y="3781526"/>
            <a:ext cx="339323" cy="338328"/>
            <a:chOff x="5096" y="917"/>
            <a:chExt cx="341" cy="340"/>
          </a:xfrm>
          <a:solidFill>
            <a:schemeClr val="bg2">
              <a:lumMod val="90000"/>
            </a:schemeClr>
          </a:solidFill>
        </p:grpSpPr>
        <p:sp>
          <p:nvSpPr>
            <p:cNvPr id="277" name="Freeform 63"/>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sp>
          <p:nvSpPr>
            <p:cNvPr id="278" name="Freeform 64"/>
            <p:cNvSpPr>
              <a:spLocks noEditPoints="1"/>
            </p:cNvSpPr>
            <p:nvPr/>
          </p:nvSpPr>
          <p:spPr bwMode="auto">
            <a:xfrm>
              <a:off x="5160" y="1044"/>
              <a:ext cx="213" cy="85"/>
            </a:xfrm>
            <a:custGeom>
              <a:avLst/>
              <a:gdLst>
                <a:gd name="T0" fmla="*/ 309 w 320"/>
                <a:gd name="T1" fmla="*/ 53 h 128"/>
                <a:gd name="T2" fmla="*/ 308 w 320"/>
                <a:gd name="T3" fmla="*/ 53 h 128"/>
                <a:gd name="T4" fmla="*/ 245 w 320"/>
                <a:gd name="T5" fmla="*/ 0 h 128"/>
                <a:gd name="T6" fmla="*/ 183 w 320"/>
                <a:gd name="T7" fmla="*/ 48 h 128"/>
                <a:gd name="T8" fmla="*/ 160 w 320"/>
                <a:gd name="T9" fmla="*/ 42 h 128"/>
                <a:gd name="T10" fmla="*/ 136 w 320"/>
                <a:gd name="T11" fmla="*/ 48 h 128"/>
                <a:gd name="T12" fmla="*/ 74 w 320"/>
                <a:gd name="T13" fmla="*/ 0 h 128"/>
                <a:gd name="T14" fmla="*/ 11 w 320"/>
                <a:gd name="T15" fmla="*/ 53 h 128"/>
                <a:gd name="T16" fmla="*/ 10 w 320"/>
                <a:gd name="T17" fmla="*/ 53 h 128"/>
                <a:gd name="T18" fmla="*/ 0 w 320"/>
                <a:gd name="T19" fmla="*/ 64 h 128"/>
                <a:gd name="T20" fmla="*/ 10 w 320"/>
                <a:gd name="T21" fmla="*/ 74 h 128"/>
                <a:gd name="T22" fmla="*/ 11 w 320"/>
                <a:gd name="T23" fmla="*/ 74 h 128"/>
                <a:gd name="T24" fmla="*/ 74 w 320"/>
                <a:gd name="T25" fmla="*/ 128 h 128"/>
                <a:gd name="T26" fmla="*/ 138 w 320"/>
                <a:gd name="T27" fmla="*/ 73 h 128"/>
                <a:gd name="T28" fmla="*/ 160 w 320"/>
                <a:gd name="T29" fmla="*/ 64 h 128"/>
                <a:gd name="T30" fmla="*/ 182 w 320"/>
                <a:gd name="T31" fmla="*/ 73 h 128"/>
                <a:gd name="T32" fmla="*/ 245 w 320"/>
                <a:gd name="T33" fmla="*/ 128 h 128"/>
                <a:gd name="T34" fmla="*/ 308 w 320"/>
                <a:gd name="T35" fmla="*/ 74 h 128"/>
                <a:gd name="T36" fmla="*/ 309 w 320"/>
                <a:gd name="T37" fmla="*/ 74 h 128"/>
                <a:gd name="T38" fmla="*/ 320 w 320"/>
                <a:gd name="T39" fmla="*/ 64 h 128"/>
                <a:gd name="T40" fmla="*/ 309 w 320"/>
                <a:gd name="T41" fmla="*/ 53 h 128"/>
                <a:gd name="T42" fmla="*/ 74 w 320"/>
                <a:gd name="T43" fmla="*/ 106 h 128"/>
                <a:gd name="T44" fmla="*/ 32 w 320"/>
                <a:gd name="T45" fmla="*/ 64 h 128"/>
                <a:gd name="T46" fmla="*/ 74 w 320"/>
                <a:gd name="T47" fmla="*/ 21 h 128"/>
                <a:gd name="T48" fmla="*/ 117 w 320"/>
                <a:gd name="T49" fmla="*/ 64 h 128"/>
                <a:gd name="T50" fmla="*/ 74 w 320"/>
                <a:gd name="T51" fmla="*/ 106 h 128"/>
                <a:gd name="T52" fmla="*/ 245 w 320"/>
                <a:gd name="T53" fmla="*/ 106 h 128"/>
                <a:gd name="T54" fmla="*/ 202 w 320"/>
                <a:gd name="T55" fmla="*/ 64 h 128"/>
                <a:gd name="T56" fmla="*/ 245 w 320"/>
                <a:gd name="T57" fmla="*/ 21 h 128"/>
                <a:gd name="T58" fmla="*/ 288 w 320"/>
                <a:gd name="T59" fmla="*/ 64 h 128"/>
                <a:gd name="T60" fmla="*/ 245 w 320"/>
                <a:gd name="T61"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128">
                  <a:moveTo>
                    <a:pt x="309" y="53"/>
                  </a:moveTo>
                  <a:cubicBezTo>
                    <a:pt x="308" y="53"/>
                    <a:pt x="308" y="53"/>
                    <a:pt x="308" y="53"/>
                  </a:cubicBezTo>
                  <a:cubicBezTo>
                    <a:pt x="303" y="23"/>
                    <a:pt x="277" y="0"/>
                    <a:pt x="245" y="0"/>
                  </a:cubicBezTo>
                  <a:cubicBezTo>
                    <a:pt x="215" y="0"/>
                    <a:pt x="190" y="20"/>
                    <a:pt x="183" y="48"/>
                  </a:cubicBezTo>
                  <a:cubicBezTo>
                    <a:pt x="176" y="44"/>
                    <a:pt x="168" y="42"/>
                    <a:pt x="160" y="42"/>
                  </a:cubicBezTo>
                  <a:cubicBezTo>
                    <a:pt x="151" y="42"/>
                    <a:pt x="143" y="44"/>
                    <a:pt x="136" y="48"/>
                  </a:cubicBezTo>
                  <a:cubicBezTo>
                    <a:pt x="129" y="20"/>
                    <a:pt x="104" y="0"/>
                    <a:pt x="74" y="0"/>
                  </a:cubicBezTo>
                  <a:cubicBezTo>
                    <a:pt x="43" y="0"/>
                    <a:pt x="16" y="23"/>
                    <a:pt x="11" y="53"/>
                  </a:cubicBezTo>
                  <a:cubicBezTo>
                    <a:pt x="10" y="53"/>
                    <a:pt x="10" y="53"/>
                    <a:pt x="10" y="53"/>
                  </a:cubicBezTo>
                  <a:cubicBezTo>
                    <a:pt x="4" y="53"/>
                    <a:pt x="0" y="58"/>
                    <a:pt x="0" y="64"/>
                  </a:cubicBezTo>
                  <a:cubicBezTo>
                    <a:pt x="0" y="70"/>
                    <a:pt x="4" y="74"/>
                    <a:pt x="10" y="74"/>
                  </a:cubicBezTo>
                  <a:cubicBezTo>
                    <a:pt x="11" y="74"/>
                    <a:pt x="11" y="74"/>
                    <a:pt x="11" y="74"/>
                  </a:cubicBezTo>
                  <a:cubicBezTo>
                    <a:pt x="16" y="105"/>
                    <a:pt x="43" y="128"/>
                    <a:pt x="74" y="128"/>
                  </a:cubicBezTo>
                  <a:cubicBezTo>
                    <a:pt x="107" y="128"/>
                    <a:pt x="133" y="104"/>
                    <a:pt x="138" y="73"/>
                  </a:cubicBezTo>
                  <a:cubicBezTo>
                    <a:pt x="144" y="67"/>
                    <a:pt x="151" y="64"/>
                    <a:pt x="160" y="64"/>
                  </a:cubicBezTo>
                  <a:cubicBezTo>
                    <a:pt x="168" y="64"/>
                    <a:pt x="176" y="67"/>
                    <a:pt x="182" y="73"/>
                  </a:cubicBezTo>
                  <a:cubicBezTo>
                    <a:pt x="186" y="104"/>
                    <a:pt x="213" y="128"/>
                    <a:pt x="245" y="128"/>
                  </a:cubicBezTo>
                  <a:cubicBezTo>
                    <a:pt x="277" y="128"/>
                    <a:pt x="303" y="105"/>
                    <a:pt x="308" y="74"/>
                  </a:cubicBezTo>
                  <a:cubicBezTo>
                    <a:pt x="309" y="74"/>
                    <a:pt x="309" y="74"/>
                    <a:pt x="309" y="74"/>
                  </a:cubicBezTo>
                  <a:cubicBezTo>
                    <a:pt x="315" y="74"/>
                    <a:pt x="320" y="70"/>
                    <a:pt x="320" y="64"/>
                  </a:cubicBezTo>
                  <a:cubicBezTo>
                    <a:pt x="320" y="58"/>
                    <a:pt x="315" y="53"/>
                    <a:pt x="309" y="53"/>
                  </a:cubicBezTo>
                  <a:close/>
                  <a:moveTo>
                    <a:pt x="74" y="106"/>
                  </a:moveTo>
                  <a:cubicBezTo>
                    <a:pt x="51" y="106"/>
                    <a:pt x="32" y="87"/>
                    <a:pt x="32" y="64"/>
                  </a:cubicBezTo>
                  <a:cubicBezTo>
                    <a:pt x="32" y="40"/>
                    <a:pt x="51" y="21"/>
                    <a:pt x="74" y="21"/>
                  </a:cubicBezTo>
                  <a:cubicBezTo>
                    <a:pt x="98" y="21"/>
                    <a:pt x="117" y="40"/>
                    <a:pt x="117" y="64"/>
                  </a:cubicBezTo>
                  <a:cubicBezTo>
                    <a:pt x="117" y="87"/>
                    <a:pt x="98" y="106"/>
                    <a:pt x="74" y="106"/>
                  </a:cubicBezTo>
                  <a:close/>
                  <a:moveTo>
                    <a:pt x="245" y="106"/>
                  </a:moveTo>
                  <a:cubicBezTo>
                    <a:pt x="221" y="106"/>
                    <a:pt x="202" y="87"/>
                    <a:pt x="202" y="64"/>
                  </a:cubicBezTo>
                  <a:cubicBezTo>
                    <a:pt x="202" y="40"/>
                    <a:pt x="221" y="21"/>
                    <a:pt x="245" y="21"/>
                  </a:cubicBezTo>
                  <a:cubicBezTo>
                    <a:pt x="269" y="21"/>
                    <a:pt x="288" y="40"/>
                    <a:pt x="288" y="64"/>
                  </a:cubicBezTo>
                  <a:cubicBezTo>
                    <a:pt x="288" y="87"/>
                    <a:pt x="269" y="106"/>
                    <a:pt x="245" y="106"/>
                  </a:cubicBezTo>
                  <a:close/>
                </a:path>
              </a:pathLst>
            </a:custGeom>
            <a:grpFill/>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sp>
          <p:nvSpPr>
            <p:cNvPr id="279" name="Freeform 65"/>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94" dirty="0"/>
            </a:p>
          </p:txBody>
        </p:sp>
      </p:grpSp>
    </p:spTree>
    <p:extLst>
      <p:ext uri="{BB962C8B-B14F-4D97-AF65-F5344CB8AC3E}">
        <p14:creationId xmlns:p14="http://schemas.microsoft.com/office/powerpoint/2010/main" xmlns="" val="3919830592"/>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0" cy="6857999"/>
          </a:xfrm>
        </p:spPr>
        <p:txBody>
          <a:bodyPr/>
          <a:lstStyle/>
          <a:p>
            <a:endParaRPr lang="en-IN" dirty="0"/>
          </a:p>
        </p:txBody>
      </p:sp>
      <p:sp>
        <p:nvSpPr>
          <p:cNvPr id="19" name="TextBox 18"/>
          <p:cNvSpPr txBox="1"/>
          <p:nvPr userDrawn="1"/>
        </p:nvSpPr>
        <p:spPr>
          <a:xfrm>
            <a:off x="469900" y="6477000"/>
            <a:ext cx="5355167" cy="88614"/>
          </a:xfrm>
          <a:prstGeom prst="rect">
            <a:avLst/>
          </a:prstGeom>
          <a:noFill/>
        </p:spPr>
        <p:txBody>
          <a:bodyPr wrap="square" lIns="0" tIns="0" rIns="0" bIns="0" rtlCol="0">
            <a:spAutoFit/>
          </a:bodyPr>
          <a:lstStyle/>
          <a:p>
            <a:pPr marL="0" indent="0">
              <a:spcBef>
                <a:spcPts val="709"/>
              </a:spcBef>
              <a:buSzPct val="100000"/>
              <a:buFont typeface="Arial"/>
              <a:buNone/>
            </a:pPr>
            <a:r>
              <a:rPr lang="fr-FR" sz="576" noProof="0" dirty="0" smtClean="0">
                <a:solidFill>
                  <a:schemeClr val="bg1"/>
                </a:solidFill>
              </a:rPr>
              <a:t>©2017 Deloitte Touche Tohmatsu India LLP</a:t>
            </a:r>
            <a:endParaRPr lang="en-US" sz="576" noProof="0" dirty="0">
              <a:solidFill>
                <a:schemeClr val="bg1"/>
              </a:solidFill>
            </a:endParaRPr>
          </a:p>
        </p:txBody>
      </p:sp>
      <p:sp>
        <p:nvSpPr>
          <p:cNvPr id="270" name="TextBox 269"/>
          <p:cNvSpPr txBox="1"/>
          <p:nvPr userDrawn="1"/>
        </p:nvSpPr>
        <p:spPr>
          <a:xfrm>
            <a:off x="6339667" y="6476999"/>
            <a:ext cx="4896560" cy="88614"/>
          </a:xfrm>
          <a:prstGeom prst="rect">
            <a:avLst/>
          </a:prstGeom>
          <a:noFill/>
        </p:spPr>
        <p:txBody>
          <a:bodyPr wrap="square" lIns="0" tIns="0" rIns="0" bIns="0" rtlCol="0">
            <a:spAutoFit/>
          </a:bodyPr>
          <a:lstStyle/>
          <a:p>
            <a:pPr marL="0" indent="0" algn="r">
              <a:spcBef>
                <a:spcPts val="0"/>
              </a:spcBef>
              <a:buSzPct val="100000"/>
              <a:buFont typeface="Arial"/>
              <a:buNone/>
            </a:pPr>
            <a:r>
              <a:rPr lang="en-US" sz="576" noProof="0" dirty="0" smtClean="0">
                <a:solidFill>
                  <a:schemeClr val="bg1"/>
                </a:solidFill>
              </a:rPr>
              <a:t>Commitment with trust.</a:t>
            </a:r>
            <a:endParaRPr lang="en-US" sz="576" noProof="0" dirty="0">
              <a:solidFill>
                <a:schemeClr val="bg1"/>
              </a:solidFill>
            </a:endParaRPr>
          </a:p>
        </p:txBody>
      </p:sp>
      <p:sp>
        <p:nvSpPr>
          <p:cNvPr id="271" name="TextBox 270"/>
          <p:cNvSpPr txBox="1"/>
          <p:nvPr userDrawn="1"/>
        </p:nvSpPr>
        <p:spPr>
          <a:xfrm>
            <a:off x="11414619" y="6477000"/>
            <a:ext cx="307976" cy="88614"/>
          </a:xfrm>
          <a:prstGeom prst="rect">
            <a:avLst/>
          </a:prstGeom>
          <a:noFill/>
        </p:spPr>
        <p:txBody>
          <a:bodyPr wrap="square" lIns="0" tIns="0" rIns="0" bIns="0" rtlCol="0">
            <a:spAutoFit/>
          </a:bodyPr>
          <a:lstStyle/>
          <a:p>
            <a:pPr marL="0" indent="0" algn="r">
              <a:spcBef>
                <a:spcPts val="709"/>
              </a:spcBef>
              <a:buSzPct val="100000"/>
              <a:buFont typeface="Arial"/>
              <a:buNone/>
            </a:pPr>
            <a:fld id="{C58DF478-B544-4ED8-9ED4-6A2648E2D233}" type="slidenum">
              <a:rPr lang="en-US" sz="576" noProof="0" smtClean="0">
                <a:solidFill>
                  <a:schemeClr val="bg1"/>
                </a:solidFill>
              </a:rPr>
              <a:pPr marL="0" indent="0" algn="r">
                <a:spcBef>
                  <a:spcPts val="709"/>
                </a:spcBef>
                <a:buSzPct val="100000"/>
                <a:buFont typeface="Arial"/>
                <a:buNone/>
              </a:pPr>
              <a:t>‹#›</a:t>
            </a:fld>
            <a:endParaRPr lang="en-US" sz="576" noProof="0" dirty="0">
              <a:solidFill>
                <a:schemeClr val="bg1"/>
              </a:solidFill>
            </a:endParaRPr>
          </a:p>
        </p:txBody>
      </p:sp>
    </p:spTree>
    <p:extLst>
      <p:ext uri="{BB962C8B-B14F-4D97-AF65-F5344CB8AC3E}">
        <p14:creationId xmlns:p14="http://schemas.microsoft.com/office/powerpoint/2010/main" xmlns="" val="324608749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87681" y="1611313"/>
            <a:ext cx="11216640" cy="47342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9863567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tx1"/>
        </a:solidFill>
        <a:effectLst/>
      </p:bgPr>
    </p:bg>
    <p:spTree>
      <p:nvGrpSpPr>
        <p:cNvPr id="1" name=""/>
        <p:cNvGrpSpPr/>
        <p:nvPr/>
      </p:nvGrpSpPr>
      <p:grpSpPr>
        <a:xfrm>
          <a:off x="0" y="0"/>
          <a:ext cx="0" cy="0"/>
          <a:chOff x="0" y="0"/>
          <a:chExt cx="0" cy="0"/>
        </a:xfrm>
      </p:grpSpPr>
      <p:sp>
        <p:nvSpPr>
          <p:cNvPr id="19" name="TextBox 18"/>
          <p:cNvSpPr txBox="1"/>
          <p:nvPr userDrawn="1"/>
        </p:nvSpPr>
        <p:spPr>
          <a:xfrm>
            <a:off x="469900" y="6477000"/>
            <a:ext cx="5355167" cy="88614"/>
          </a:xfrm>
          <a:prstGeom prst="rect">
            <a:avLst/>
          </a:prstGeom>
          <a:noFill/>
        </p:spPr>
        <p:txBody>
          <a:bodyPr wrap="square" lIns="0" tIns="0" rIns="0" bIns="0" rtlCol="0">
            <a:spAutoFit/>
          </a:bodyPr>
          <a:lstStyle/>
          <a:p>
            <a:pPr marL="0" indent="0">
              <a:spcBef>
                <a:spcPts val="709"/>
              </a:spcBef>
              <a:buSzPct val="100000"/>
              <a:buFont typeface="Arial"/>
              <a:buNone/>
            </a:pPr>
            <a:r>
              <a:rPr lang="fr-FR" sz="576" noProof="0" dirty="0" smtClean="0">
                <a:solidFill>
                  <a:schemeClr val="bg1"/>
                </a:solidFill>
              </a:rPr>
              <a:t>©2017 Deloitte Touche Tohmatsu India LLP</a:t>
            </a:r>
            <a:endParaRPr lang="en-US" sz="576" noProof="0" dirty="0">
              <a:solidFill>
                <a:schemeClr val="bg1"/>
              </a:solidFill>
            </a:endParaRPr>
          </a:p>
        </p:txBody>
      </p:sp>
      <p:sp>
        <p:nvSpPr>
          <p:cNvPr id="93" name="TextBox 92"/>
          <p:cNvSpPr txBox="1"/>
          <p:nvPr userDrawn="1"/>
        </p:nvSpPr>
        <p:spPr>
          <a:xfrm>
            <a:off x="6339667" y="6476999"/>
            <a:ext cx="4896560" cy="88614"/>
          </a:xfrm>
          <a:prstGeom prst="rect">
            <a:avLst/>
          </a:prstGeom>
          <a:noFill/>
        </p:spPr>
        <p:txBody>
          <a:bodyPr wrap="square" lIns="0" tIns="0" rIns="0" bIns="0" rtlCol="0">
            <a:spAutoFit/>
          </a:bodyPr>
          <a:lstStyle/>
          <a:p>
            <a:pPr marL="0" indent="0" algn="r">
              <a:spcBef>
                <a:spcPts val="0"/>
              </a:spcBef>
              <a:buSzPct val="100000"/>
              <a:buFont typeface="Arial"/>
              <a:buNone/>
            </a:pPr>
            <a:r>
              <a:rPr lang="en-US" sz="576" noProof="0" dirty="0" smtClean="0">
                <a:solidFill>
                  <a:schemeClr val="bg1"/>
                </a:solidFill>
              </a:rPr>
              <a:t>Commitment with trust.</a:t>
            </a:r>
            <a:endParaRPr lang="en-US" sz="576" noProof="0" dirty="0">
              <a:solidFill>
                <a:schemeClr val="bg1"/>
              </a:solidFill>
            </a:endParaRPr>
          </a:p>
        </p:txBody>
      </p:sp>
      <p:sp>
        <p:nvSpPr>
          <p:cNvPr id="94" name="TextBox 93"/>
          <p:cNvSpPr txBox="1"/>
          <p:nvPr userDrawn="1"/>
        </p:nvSpPr>
        <p:spPr>
          <a:xfrm>
            <a:off x="11414619" y="6477000"/>
            <a:ext cx="307976" cy="88614"/>
          </a:xfrm>
          <a:prstGeom prst="rect">
            <a:avLst/>
          </a:prstGeom>
          <a:noFill/>
        </p:spPr>
        <p:txBody>
          <a:bodyPr wrap="square" lIns="0" tIns="0" rIns="0" bIns="0" rtlCol="0">
            <a:spAutoFit/>
          </a:bodyPr>
          <a:lstStyle/>
          <a:p>
            <a:pPr marL="0" indent="0" algn="r">
              <a:spcBef>
                <a:spcPts val="709"/>
              </a:spcBef>
              <a:buSzPct val="100000"/>
              <a:buFont typeface="Arial"/>
              <a:buNone/>
            </a:pPr>
            <a:fld id="{C58DF478-B544-4ED8-9ED4-6A2648E2D233}" type="slidenum">
              <a:rPr lang="en-US" sz="576" noProof="0" smtClean="0">
                <a:solidFill>
                  <a:schemeClr val="bg1"/>
                </a:solidFill>
              </a:rPr>
              <a:pPr marL="0" indent="0" algn="r">
                <a:spcBef>
                  <a:spcPts val="709"/>
                </a:spcBef>
                <a:buSzPct val="100000"/>
                <a:buFont typeface="Arial"/>
                <a:buNone/>
              </a:pPr>
              <a:t>‹#›</a:t>
            </a:fld>
            <a:endParaRPr lang="en-US" sz="576" noProof="0" dirty="0">
              <a:solidFill>
                <a:schemeClr val="bg1"/>
              </a:solidFill>
            </a:endParaRPr>
          </a:p>
        </p:txBody>
      </p:sp>
      <p:sp>
        <p:nvSpPr>
          <p:cNvPr id="270" name="Title Placeholder 1"/>
          <p:cNvSpPr>
            <a:spLocks noGrp="1"/>
          </p:cNvSpPr>
          <p:nvPr>
            <p:ph type="title"/>
          </p:nvPr>
        </p:nvSpPr>
        <p:spPr>
          <a:xfrm>
            <a:off x="469900" y="395762"/>
            <a:ext cx="11251691" cy="334102"/>
          </a:xfrm>
          <a:prstGeom prst="rect">
            <a:avLst/>
          </a:prstGeom>
        </p:spPr>
        <p:txBody>
          <a:bodyPr vert="horz" lIns="0" tIns="0" rIns="0" bIns="0" rtlCol="0" anchor="t" anchorCtr="0">
            <a:noAutofit/>
          </a:bodyPr>
          <a:lstStyle>
            <a:lvl1pPr>
              <a:defRPr sz="2126" b="0">
                <a:solidFill>
                  <a:schemeClr val="accent1"/>
                </a:solidFill>
              </a:defRPr>
            </a:lvl1pPr>
          </a:lstStyle>
          <a:p>
            <a:r>
              <a:rPr lang="en-US" noProof="0" dirty="0" smtClean="0"/>
              <a:t>Click to edit Master title style</a:t>
            </a:r>
            <a:endParaRPr lang="en-US" noProof="0" dirty="0"/>
          </a:p>
        </p:txBody>
      </p:sp>
      <p:sp>
        <p:nvSpPr>
          <p:cNvPr id="271" name="Content Placeholder 7"/>
          <p:cNvSpPr>
            <a:spLocks noGrp="1"/>
          </p:cNvSpPr>
          <p:nvPr>
            <p:ph sz="quarter" idx="10"/>
          </p:nvPr>
        </p:nvSpPr>
        <p:spPr>
          <a:xfrm>
            <a:off x="469900" y="729866"/>
            <a:ext cx="11251691" cy="848111"/>
          </a:xfrm>
        </p:spPr>
        <p:txBody>
          <a:bodyPr/>
          <a:lstStyle>
            <a:lvl1pPr algn="l" defTabSz="1079941" rtl="0" eaLnBrk="1" latinLnBrk="0" hangingPunct="1">
              <a:spcBef>
                <a:spcPct val="0"/>
              </a:spcBef>
              <a:buNone/>
              <a:defRPr lang="en-US" sz="1772" kern="1200" dirty="0" smtClean="0">
                <a:solidFill>
                  <a:schemeClr val="bg1">
                    <a:lumMod val="85000"/>
                  </a:schemeClr>
                </a:solidFill>
                <a:latin typeface="+mj-lt"/>
                <a:ea typeface="+mj-ea"/>
                <a:cs typeface="+mj-cs"/>
              </a:defRPr>
            </a:lvl1pPr>
          </a:lstStyle>
          <a:p>
            <a:pPr lvl="0"/>
            <a:r>
              <a:rPr lang="en-US" dirty="0" smtClean="0"/>
              <a:t>Edit Master text styles</a:t>
            </a:r>
          </a:p>
        </p:txBody>
      </p:sp>
    </p:spTree>
    <p:extLst>
      <p:ext uri="{BB962C8B-B14F-4D97-AF65-F5344CB8AC3E}">
        <p14:creationId xmlns:p14="http://schemas.microsoft.com/office/powerpoint/2010/main" xmlns="" val="1138303260"/>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1"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itle Placeholder 1"/>
          <p:cNvSpPr>
            <a:spLocks noGrp="1"/>
          </p:cNvSpPr>
          <p:nvPr>
            <p:ph type="title"/>
          </p:nvPr>
        </p:nvSpPr>
        <p:spPr>
          <a:xfrm>
            <a:off x="469901" y="395762"/>
            <a:ext cx="11252200" cy="334102"/>
          </a:xfrm>
          <a:prstGeom prst="rect">
            <a:avLst/>
          </a:prstGeom>
        </p:spPr>
        <p:txBody>
          <a:bodyPr vert="horz" lIns="0" tIns="0" rIns="0" bIns="0" rtlCol="0" anchor="t" anchorCtr="0">
            <a:noAutofit/>
          </a:bodyPr>
          <a:lstStyle>
            <a:lvl1pPr>
              <a:defRPr sz="2126"/>
            </a:lvl1pPr>
          </a:lstStyle>
          <a:p>
            <a:r>
              <a:rPr lang="en-US" noProof="0" dirty="0" smtClean="0"/>
              <a:t>Click to edit Master title style</a:t>
            </a:r>
            <a:endParaRPr lang="en-US" noProof="0" dirty="0"/>
          </a:p>
        </p:txBody>
      </p:sp>
      <p:sp>
        <p:nvSpPr>
          <p:cNvPr id="8" name="Content Placeholder 7"/>
          <p:cNvSpPr>
            <a:spLocks noGrp="1"/>
          </p:cNvSpPr>
          <p:nvPr>
            <p:ph sz="quarter" idx="10"/>
          </p:nvPr>
        </p:nvSpPr>
        <p:spPr>
          <a:xfrm>
            <a:off x="469901" y="729866"/>
            <a:ext cx="11252200" cy="848111"/>
          </a:xfrm>
        </p:spPr>
        <p:txBody>
          <a:bodyPr/>
          <a:lstStyle>
            <a:lvl1pPr algn="l" defTabSz="1079941" rtl="0" eaLnBrk="1" latinLnBrk="0" hangingPunct="1">
              <a:spcBef>
                <a:spcPct val="0"/>
              </a:spcBef>
              <a:buNone/>
              <a:defRPr lang="en-US" sz="1772" kern="1200" dirty="0" smtClean="0">
                <a:solidFill>
                  <a:schemeClr val="tx1">
                    <a:lumMod val="50000"/>
                    <a:lumOff val="50000"/>
                  </a:schemeClr>
                </a:solidFill>
                <a:latin typeface="+mj-lt"/>
                <a:ea typeface="+mj-ea"/>
                <a:cs typeface="+mj-cs"/>
              </a:defRPr>
            </a:lvl1pPr>
          </a:lstStyle>
          <a:p>
            <a:pPr lvl="0"/>
            <a:r>
              <a:rPr lang="en-US" dirty="0" smtClean="0"/>
              <a:t>Edit Master text styles</a:t>
            </a:r>
          </a:p>
        </p:txBody>
      </p:sp>
    </p:spTree>
    <p:extLst>
      <p:ext uri="{BB962C8B-B14F-4D97-AF65-F5344CB8AC3E}">
        <p14:creationId xmlns:p14="http://schemas.microsoft.com/office/powerpoint/2010/main" xmlns="" val="2951236804"/>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6" y="4102102"/>
            <a:ext cx="8555263" cy="2197101"/>
          </a:xfrm>
        </p:spPr>
        <p:txBody>
          <a:bodyPr anchor="b" anchorCtr="0">
            <a:noAutofit/>
          </a:bodyPr>
          <a:lstStyle>
            <a:lvl1pPr>
              <a:lnSpc>
                <a:spcPct val="100000"/>
              </a:lnSpc>
              <a:spcAft>
                <a:spcPts val="709"/>
              </a:spcAft>
              <a:defRPr sz="797"/>
            </a:lvl1pPr>
          </a:lstStyle>
          <a:p>
            <a:pPr lvl="0"/>
            <a:r>
              <a:rPr lang="en-US" noProof="0" smtClean="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303" dirty="0">
                <a:solidFill>
                  <a:schemeClr val="bg1"/>
                </a:solidFill>
              </a:endParaRPr>
            </a:p>
          </p:txBody>
        </p:sp>
      </p:grpSp>
    </p:spTree>
    <p:extLst>
      <p:ext uri="{BB962C8B-B14F-4D97-AF65-F5344CB8AC3E}">
        <p14:creationId xmlns:p14="http://schemas.microsoft.com/office/powerpoint/2010/main" xmlns="" val="419088221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ABS 5E">
    <p:bg>
      <p:bgPr>
        <a:blipFill dpi="0" rotWithShape="1">
          <a:blip r:embed="rId2" cstate="email">
            <a:grayscl/>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511" y="0"/>
            <a:ext cx="12192000" cy="6858000"/>
          </a:xfrm>
          <a:prstGeom prst="rect">
            <a:avLst/>
          </a:prstGeom>
          <a:gradFill>
            <a:gsLst>
              <a:gs pos="0">
                <a:srgbClr val="000F2E">
                  <a:alpha val="64706"/>
                </a:srgbClr>
              </a:gs>
              <a:gs pos="64000">
                <a:srgbClr val="002060">
                  <a:alpha val="16000"/>
                </a:srgbClr>
              </a:gs>
              <a:gs pos="100000">
                <a:srgbClr val="000000">
                  <a:alpha val="20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9" dirty="0"/>
          </a:p>
        </p:txBody>
      </p:sp>
      <p:sp>
        <p:nvSpPr>
          <p:cNvPr id="8" name="Titel 1"/>
          <p:cNvSpPr txBox="1">
            <a:spLocks/>
          </p:cNvSpPr>
          <p:nvPr userDrawn="1"/>
        </p:nvSpPr>
        <p:spPr>
          <a:xfrm>
            <a:off x="684092" y="211461"/>
            <a:ext cx="10824839" cy="643539"/>
          </a:xfrm>
          <a:prstGeom prst="rect">
            <a:avLst/>
          </a:prstGeom>
        </p:spPr>
        <p:txBody>
          <a:bodyPr vert="horz" lIns="0" tIns="40487" rIns="80974" bIns="40487" rtlCol="0" anchor="t" anchorCtr="0">
            <a:no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endParaRPr lang="de-DE" sz="3543" dirty="0">
              <a:solidFill>
                <a:schemeClr val="bg1"/>
              </a:solidFill>
            </a:endParaRPr>
          </a:p>
        </p:txBody>
      </p:sp>
    </p:spTree>
    <p:extLst>
      <p:ext uri="{BB962C8B-B14F-4D97-AF65-F5344CB8AC3E}">
        <p14:creationId xmlns:p14="http://schemas.microsoft.com/office/powerpoint/2010/main" xmlns="" val="7150124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Master Slide</a:t>
            </a:r>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pPr/>
              <a:t>‹#›</a:t>
            </a:fld>
            <a:endParaRPr lang="en-US" dirty="0"/>
          </a:p>
        </p:txBody>
      </p:sp>
    </p:spTree>
    <p:extLst>
      <p:ext uri="{BB962C8B-B14F-4D97-AF65-F5344CB8AC3E}">
        <p14:creationId xmlns:p14="http://schemas.microsoft.com/office/powerpoint/2010/main" xmlns="" val="19913947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Basic slide">
    <p:spTree>
      <p:nvGrpSpPr>
        <p:cNvPr id="1" name=""/>
        <p:cNvGrpSpPr/>
        <p:nvPr/>
      </p:nvGrpSpPr>
      <p:grpSpPr>
        <a:xfrm>
          <a:off x="0" y="0"/>
          <a:ext cx="0" cy="0"/>
          <a:chOff x="0" y="0"/>
          <a:chExt cx="0" cy="0"/>
        </a:xfrm>
      </p:grpSpPr>
      <p:sp>
        <p:nvSpPr>
          <p:cNvPr id="3" name="Rectangle 2"/>
          <p:cNvSpPr/>
          <p:nvPr userDrawn="1"/>
        </p:nvSpPr>
        <p:spPr>
          <a:xfrm>
            <a:off x="1"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79623" tIns="39811" rIns="79623" bIns="39811" rtlCol="0" anchor="ctr"/>
          <a:lstStyle/>
          <a:p>
            <a:pPr algn="ctr" defTabSz="796211"/>
            <a:endParaRPr lang="en-US" sz="1407" dirty="0">
              <a:solidFill>
                <a:prstClr val="white"/>
              </a:solidFill>
            </a:endParaRPr>
          </a:p>
        </p:txBody>
      </p:sp>
      <p:sp>
        <p:nvSpPr>
          <p:cNvPr id="2" name="Title 1"/>
          <p:cNvSpPr>
            <a:spLocks noGrp="1"/>
          </p:cNvSpPr>
          <p:nvPr>
            <p:ph type="title" hasCustomPrompt="1"/>
          </p:nvPr>
        </p:nvSpPr>
        <p:spPr>
          <a:xfrm>
            <a:off x="304669" y="228853"/>
            <a:ext cx="11133667" cy="355572"/>
          </a:xfrm>
        </p:spPr>
        <p:txBody>
          <a:bodyPr>
            <a:noAutofit/>
          </a:bodyPr>
          <a:lstStyle>
            <a:lvl1pPr>
              <a:defRPr sz="1999">
                <a:solidFill>
                  <a:srgbClr val="92D050"/>
                </a:solidFill>
                <a:latin typeface="Segoe UI Light" panose="020B0502040204020203" pitchFamily="34" charset="0"/>
                <a:cs typeface="Segoe UI Light" panose="020B0502040204020203" pitchFamily="34" charset="0"/>
              </a:defRPr>
            </a:lvl1pPr>
          </a:lstStyle>
          <a:p>
            <a:r>
              <a:rPr lang="en-US" dirty="0">
                <a:solidFill>
                  <a:schemeClr val="bg1"/>
                </a:solidFill>
              </a:rPr>
              <a:t>Basic slide format (title only)</a:t>
            </a:r>
          </a:p>
        </p:txBody>
      </p:sp>
    </p:spTree>
    <p:extLst>
      <p:ext uri="{BB962C8B-B14F-4D97-AF65-F5344CB8AC3E}">
        <p14:creationId xmlns:p14="http://schemas.microsoft.com/office/powerpoint/2010/main" xmlns="" val="16644126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mp; 1 column text">
    <p:spTree>
      <p:nvGrpSpPr>
        <p:cNvPr id="1" name=""/>
        <p:cNvGrpSpPr/>
        <p:nvPr/>
      </p:nvGrpSpPr>
      <p:grpSpPr>
        <a:xfrm>
          <a:off x="0" y="0"/>
          <a:ext cx="0" cy="0"/>
          <a:chOff x="0" y="0"/>
          <a:chExt cx="0" cy="0"/>
        </a:xfrm>
      </p:grpSpPr>
      <p:sp>
        <p:nvSpPr>
          <p:cNvPr id="7" name="Rounded Rectangle 6"/>
          <p:cNvSpPr/>
          <p:nvPr userDrawn="1"/>
        </p:nvSpPr>
        <p:spPr bwMode="gray">
          <a:xfrm>
            <a:off x="331839" y="331385"/>
            <a:ext cx="9486849" cy="462856"/>
          </a:xfrm>
          <a:prstGeom prst="roundRect">
            <a:avLst>
              <a:gd name="adj" fmla="val 50000"/>
            </a:avLst>
          </a:prstGeom>
          <a:solidFill>
            <a:schemeClr val="accent5"/>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IN" sz="1417" b="1" dirty="0">
              <a:solidFill>
                <a:schemeClr val="bg1"/>
              </a:solidFill>
            </a:endParaRPr>
          </a:p>
        </p:txBody>
      </p:sp>
      <p:sp>
        <p:nvSpPr>
          <p:cNvPr id="14" name="Text Placeholder 18"/>
          <p:cNvSpPr>
            <a:spLocks noGrp="1"/>
          </p:cNvSpPr>
          <p:nvPr>
            <p:ph idx="1"/>
          </p:nvPr>
        </p:nvSpPr>
        <p:spPr>
          <a:xfrm>
            <a:off x="469901" y="1665290"/>
            <a:ext cx="9348788"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1" y="395762"/>
            <a:ext cx="9348788" cy="334102"/>
          </a:xfrm>
          <a:prstGeom prst="rect">
            <a:avLst/>
          </a:prstGeom>
        </p:spPr>
        <p:txBody>
          <a:bodyPr vert="horz" lIns="0" tIns="0" rIns="0" bIns="0" rtlCol="0" anchor="t" anchorCtr="0">
            <a:noAutofit/>
          </a:bodyPr>
          <a:lstStyle>
            <a:lvl1pPr>
              <a:defRPr sz="1772"/>
            </a:lvl1pPr>
          </a:lstStyle>
          <a:p>
            <a:r>
              <a:rPr lang="en-US" noProof="0" dirty="0"/>
              <a:t>Click to edit Master title style</a:t>
            </a:r>
          </a:p>
        </p:txBody>
      </p:sp>
    </p:spTree>
    <p:extLst>
      <p:ext uri="{BB962C8B-B14F-4D97-AF65-F5344CB8AC3E}">
        <p14:creationId xmlns:p14="http://schemas.microsoft.com/office/powerpoint/2010/main" xmlns="" val="286430435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501653" y="317505"/>
            <a:ext cx="11162349" cy="698501"/>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9" name="Text Placeholder 8"/>
          <p:cNvSpPr>
            <a:spLocks noGrp="1"/>
          </p:cNvSpPr>
          <p:nvPr>
            <p:ph type="body" sz="quarter" idx="13"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8" name="Text Placeholder 18"/>
          <p:cNvSpPr>
            <a:spLocks noGrp="1"/>
          </p:cNvSpPr>
          <p:nvPr>
            <p:ph idx="1"/>
          </p:nvPr>
        </p:nvSpPr>
        <p:spPr>
          <a:xfrm>
            <a:off x="501652" y="1700213"/>
            <a:ext cx="11165417" cy="467898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xmlns="" val="292722827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sp>
        <p:nvSpPr>
          <p:cNvPr id="15" name="SD_LAN_peDocumentDate"/>
          <p:cNvSpPr>
            <a:spLocks noGrp="1"/>
          </p:cNvSpPr>
          <p:nvPr>
            <p:ph type="body" sz="quarter" idx="14" hasCustomPrompt="1"/>
          </p:nvPr>
        </p:nvSpPr>
        <p:spPr>
          <a:xfrm>
            <a:off x="501652" y="6376040"/>
            <a:ext cx="9204206" cy="277813"/>
          </a:xfrm>
        </p:spPr>
        <p:txBody>
          <a:bodyPr lIns="10800"/>
          <a:lstStyle>
            <a:lvl1pPr>
              <a:lnSpc>
                <a:spcPct val="106000"/>
              </a:lnSpc>
              <a:spcAft>
                <a:spcPts val="0"/>
              </a:spcAft>
              <a:defRPr sz="886"/>
            </a:lvl1pPr>
          </a:lstStyle>
          <a:p>
            <a:pPr lvl="0"/>
            <a:r>
              <a:rPr lang="en-GB" dirty="0" smtClean="0"/>
              <a:t>Name | Date</a:t>
            </a:r>
          </a:p>
        </p:txBody>
      </p:sp>
      <p:sp>
        <p:nvSpPr>
          <p:cNvPr id="9" name="Picture Placeholder 8"/>
          <p:cNvSpPr>
            <a:spLocks noGrp="1" noChangeAspect="1"/>
          </p:cNvSpPr>
          <p:nvPr>
            <p:ph type="pic" sz="quarter" idx="11"/>
          </p:nvPr>
        </p:nvSpPr>
        <p:spPr>
          <a:xfrm>
            <a:off x="2505857" y="727200"/>
            <a:ext cx="7200000" cy="5400000"/>
          </a:xfrm>
          <a:prstGeom prst="rect">
            <a:avLst/>
          </a:prstGeom>
        </p:spPr>
        <p:txBody>
          <a:bodyPr/>
          <a:lstStyle>
            <a:lvl1pPr>
              <a:defRPr>
                <a:solidFill>
                  <a:schemeClr val="tx1"/>
                </a:solidFill>
              </a:defRPr>
            </a:lvl1pPr>
          </a:lstStyle>
          <a:p>
            <a:r>
              <a:rPr lang="en-GB" noProof="0" dirty="0" smtClean="0"/>
              <a:t>Click icon to add picture</a:t>
            </a:r>
            <a:endParaRPr lang="en-GB" noProof="0" dirty="0"/>
          </a:p>
        </p:txBody>
      </p:sp>
      <p:sp>
        <p:nvSpPr>
          <p:cNvPr id="2" name="SD_LAN_pePresentationTitle"/>
          <p:cNvSpPr>
            <a:spLocks noGrp="1"/>
          </p:cNvSpPr>
          <p:nvPr>
            <p:ph type="ctrTitle" hasCustomPrompt="1"/>
          </p:nvPr>
        </p:nvSpPr>
        <p:spPr bwMode="gray">
          <a:xfrm>
            <a:off x="503990" y="5498438"/>
            <a:ext cx="5592012" cy="324000"/>
          </a:xfrm>
        </p:spPr>
        <p:txBody>
          <a:bodyPr anchor="b" anchorCtr="0">
            <a:noAutofit/>
          </a:bodyPr>
          <a:lstStyle>
            <a:lvl1pPr algn="l">
              <a:lnSpc>
                <a:spcPct val="100000"/>
              </a:lnSpc>
              <a:defRPr sz="159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503991" y="5864235"/>
            <a:ext cx="5592011" cy="505645"/>
          </a:xfrm>
          <a:prstGeom prst="rect">
            <a:avLst/>
          </a:prstGeom>
        </p:spPr>
        <p:txBody>
          <a:bodyPr lIns="0" tIns="0" rIns="0" bIns="0">
            <a:noAutofit/>
          </a:bodyPr>
          <a:lstStyle>
            <a:lvl1pPr marL="0" indent="0" algn="l">
              <a:lnSpc>
                <a:spcPct val="100000"/>
              </a:lnSpc>
              <a:spcAft>
                <a:spcPts val="0"/>
              </a:spcAft>
              <a:buNone/>
              <a:defRPr sz="1417">
                <a:solidFill>
                  <a:schemeClr val="tx1"/>
                </a:solidFill>
              </a:defRPr>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pPr lvl="0"/>
            <a:r>
              <a:rPr lang="en-GB" dirty="0" smtClean="0"/>
              <a:t>Subtitle here two lines max</a:t>
            </a:r>
          </a:p>
        </p:txBody>
      </p:sp>
      <p:sp>
        <p:nvSpPr>
          <p:cNvPr id="10" name="SD_ART_Logo_White"/>
          <p:cNvSpPr/>
          <p:nvPr userDrawn="1"/>
        </p:nvSpPr>
        <p:spPr>
          <a:xfrm>
            <a:off x="506588"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4" dirty="0" smtClean="0"/>
          </a:p>
        </p:txBody>
      </p:sp>
      <p:pic>
        <p:nvPicPr>
          <p:cNvPr id="6" name="SD_ART_Logo_White_bmkArt"/>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06588" y="376094"/>
            <a:ext cx="2470501" cy="812164"/>
          </a:xfrm>
          <a:prstGeom prst="rect">
            <a:avLst/>
          </a:prstGeom>
        </p:spPr>
      </p:pic>
      <p:sp>
        <p:nvSpPr>
          <p:cNvPr id="5" name="Footer Placeholder 4" hidden="1"/>
          <p:cNvSpPr>
            <a:spLocks noGrp="1"/>
          </p:cNvSpPr>
          <p:nvPr>
            <p:ph type="ftr" sz="quarter" idx="12"/>
          </p:nvPr>
        </p:nvSpPr>
        <p:spPr>
          <a:xfrm>
            <a:off x="6216653" y="6477006"/>
            <a:ext cx="5015093" cy="244475"/>
          </a:xfrm>
          <a:prstGeom prst="rect">
            <a:avLst/>
          </a:prstGeo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xmlns="" val="280102366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489814" y="727200"/>
            <a:ext cx="7200000" cy="5400000"/>
          </a:xfrm>
          <a:prstGeom prst="rect">
            <a:avLst/>
          </a:prstGeom>
        </p:spPr>
        <p:txBody>
          <a:bodyPr/>
          <a:lstStyle/>
          <a:p>
            <a:r>
              <a:rPr lang="en-GB" noProof="0" dirty="0" smtClean="0"/>
              <a:t>Click icon to add picture</a:t>
            </a:r>
            <a:endParaRPr lang="en-GB" noProof="0" dirty="0"/>
          </a:p>
        </p:txBody>
      </p:sp>
      <p:sp>
        <p:nvSpPr>
          <p:cNvPr id="2" name="SD_LAN_pePresentationTitle"/>
          <p:cNvSpPr>
            <a:spLocks noGrp="1"/>
          </p:cNvSpPr>
          <p:nvPr>
            <p:ph type="ctrTitle" hasCustomPrompt="1"/>
          </p:nvPr>
        </p:nvSpPr>
        <p:spPr bwMode="gray">
          <a:xfrm>
            <a:off x="501651" y="5497200"/>
            <a:ext cx="5592000" cy="324000"/>
          </a:xfrm>
        </p:spPr>
        <p:txBody>
          <a:bodyPr anchor="b" anchorCtr="0">
            <a:noAutofit/>
          </a:bodyPr>
          <a:lstStyle>
            <a:lvl1pPr algn="l">
              <a:lnSpc>
                <a:spcPct val="100000"/>
              </a:lnSpc>
              <a:defRPr sz="1594" b="1">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501651" y="5864235"/>
            <a:ext cx="5592000" cy="505645"/>
          </a:xfrm>
          <a:prstGeom prst="rect">
            <a:avLst/>
          </a:prstGeom>
        </p:spPr>
        <p:txBody>
          <a:bodyPr lIns="0" tIns="0" rIns="0" bIns="0">
            <a:noAutofit/>
          </a:bodyPr>
          <a:lstStyle>
            <a:lvl1pPr marL="0" indent="0" algn="l">
              <a:lnSpc>
                <a:spcPct val="100000"/>
              </a:lnSpc>
              <a:spcAft>
                <a:spcPts val="0"/>
              </a:spcAft>
              <a:buNone/>
              <a:defRPr sz="1417">
                <a:solidFill>
                  <a:schemeClr val="tx1"/>
                </a:solidFill>
              </a:defRPr>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pPr lvl="0"/>
            <a:r>
              <a:rPr lang="en-GB" dirty="0" smtClean="0"/>
              <a:t>Subtitle here two lines max</a:t>
            </a:r>
          </a:p>
        </p:txBody>
      </p:sp>
      <p:sp>
        <p:nvSpPr>
          <p:cNvPr id="8" name="SD_ART_Logo"/>
          <p:cNvSpPr/>
          <p:nvPr userDrawn="1"/>
        </p:nvSpPr>
        <p:spPr>
          <a:xfrm>
            <a:off x="506588"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4" dirty="0" smtClean="0"/>
          </a:p>
        </p:txBody>
      </p:sp>
      <p:pic>
        <p:nvPicPr>
          <p:cNvPr id="5" name="SD_ART_Logo_bmkArt"/>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6588" y="376094"/>
            <a:ext cx="2470501" cy="812164"/>
          </a:xfrm>
          <a:prstGeom prst="rect">
            <a:avLst/>
          </a:prstGeom>
        </p:spPr>
      </p:pic>
      <p:sp>
        <p:nvSpPr>
          <p:cNvPr id="4" name="Footer Placeholder 3" hidden="1"/>
          <p:cNvSpPr>
            <a:spLocks noGrp="1"/>
          </p:cNvSpPr>
          <p:nvPr>
            <p:ph type="ftr" sz="quarter" idx="12"/>
          </p:nvPr>
        </p:nvSpPr>
        <p:spPr>
          <a:xfrm>
            <a:off x="6216653" y="6477006"/>
            <a:ext cx="5015093" cy="244475"/>
          </a:xfrm>
          <a:prstGeom prst="rect">
            <a:avLst/>
          </a:prstGeom>
        </p:spPr>
        <p:txBody>
          <a:bodyPr/>
          <a:lstStyle>
            <a:lvl1pPr>
              <a:defRPr>
                <a:solidFill>
                  <a:schemeClr val="bg1"/>
                </a:solidFill>
              </a:defRPr>
            </a:lvl1pPr>
          </a:lstStyle>
          <a:p>
            <a:endParaRPr lang="en-GB" dirty="0"/>
          </a:p>
        </p:txBody>
      </p:sp>
      <p:sp>
        <p:nvSpPr>
          <p:cNvPr id="11" name="SD_LAN_peDocumentDate"/>
          <p:cNvSpPr>
            <a:spLocks noGrp="1"/>
          </p:cNvSpPr>
          <p:nvPr>
            <p:ph type="body" sz="quarter" idx="14" hasCustomPrompt="1"/>
          </p:nvPr>
        </p:nvSpPr>
        <p:spPr>
          <a:xfrm>
            <a:off x="501652" y="6376040"/>
            <a:ext cx="9204206" cy="277813"/>
          </a:xfrm>
        </p:spPr>
        <p:txBody>
          <a:bodyPr lIns="10800"/>
          <a:lstStyle>
            <a:lvl1pPr>
              <a:lnSpc>
                <a:spcPct val="106000"/>
              </a:lnSpc>
              <a:spcAft>
                <a:spcPts val="0"/>
              </a:spcAft>
              <a:defRPr sz="886"/>
            </a:lvl1pPr>
          </a:lstStyle>
          <a:p>
            <a:pPr lvl="0"/>
            <a:r>
              <a:rPr lang="en-GB" dirty="0" smtClean="0"/>
              <a:t>Name | Date</a:t>
            </a:r>
          </a:p>
        </p:txBody>
      </p:sp>
    </p:spTree>
    <p:extLst>
      <p:ext uri="{BB962C8B-B14F-4D97-AF65-F5344CB8AC3E}">
        <p14:creationId xmlns:p14="http://schemas.microsoft.com/office/powerpoint/2010/main" xmlns="" val="3840326872"/>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pic>
        <p:nvPicPr>
          <p:cNvPr id="4" name="Picture 3" descr="Deloitte_OpenWorld60_video00.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 y="0"/>
            <a:ext cx="12188285" cy="6858000"/>
          </a:xfrm>
          <a:prstGeom prst="rect">
            <a:avLst/>
          </a:prstGeom>
        </p:spPr>
      </p:pic>
      <p:sp>
        <p:nvSpPr>
          <p:cNvPr id="9" name="Text Placeholder 8"/>
          <p:cNvSpPr>
            <a:spLocks noGrp="1"/>
          </p:cNvSpPr>
          <p:nvPr>
            <p:ph type="body" sz="quarter" idx="13" hasCustomPrompt="1"/>
          </p:nvPr>
        </p:nvSpPr>
        <p:spPr>
          <a:xfrm>
            <a:off x="487681" y="782625"/>
            <a:ext cx="11216640" cy="757255"/>
          </a:xfrm>
        </p:spPr>
        <p:txBody>
          <a:bodyPr>
            <a:noAutofit/>
          </a:bodyPr>
          <a:lstStyle>
            <a:lvl1pPr marL="0" indent="0">
              <a:buNone/>
              <a:defRPr sz="999" b="0">
                <a:solidFill>
                  <a:srgbClr val="575757"/>
                </a:solidFill>
              </a:defRPr>
            </a:lvl1pPr>
          </a:lstStyle>
          <a:p>
            <a:pPr lvl="0"/>
            <a:r>
              <a:rPr lang="en-US" dirty="0" smtClean="0"/>
              <a:t>Click to add subtitle</a:t>
            </a:r>
          </a:p>
        </p:txBody>
      </p:sp>
      <p:sp>
        <p:nvSpPr>
          <p:cNvPr id="14" name="Title Placeholder 1"/>
          <p:cNvSpPr>
            <a:spLocks noGrp="1"/>
          </p:cNvSpPr>
          <p:nvPr>
            <p:ph type="title" hasCustomPrompt="1"/>
          </p:nvPr>
        </p:nvSpPr>
        <p:spPr>
          <a:xfrm>
            <a:off x="487681" y="295683"/>
            <a:ext cx="1121664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
        <p:nvSpPr>
          <p:cNvPr id="3" name="Text Placeholder 2"/>
          <p:cNvSpPr>
            <a:spLocks noGrp="1"/>
          </p:cNvSpPr>
          <p:nvPr>
            <p:ph type="body" sz="quarter" idx="14"/>
          </p:nvPr>
        </p:nvSpPr>
        <p:spPr>
          <a:xfrm>
            <a:off x="487681" y="1611313"/>
            <a:ext cx="11216640" cy="4734292"/>
          </a:xfrm>
        </p:spPr>
        <p:txBody>
          <a:bodyPr/>
          <a:lstStyle>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xmlns="" val="30596819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22" name="Background 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sp>
        <p:nvSpPr>
          <p:cNvPr id="2" name="SD_LAN_pePresentationTitle"/>
          <p:cNvSpPr>
            <a:spLocks noGrp="1"/>
          </p:cNvSpPr>
          <p:nvPr>
            <p:ph type="ctrTitle" hasCustomPrompt="1"/>
          </p:nvPr>
        </p:nvSpPr>
        <p:spPr bwMode="gray">
          <a:xfrm>
            <a:off x="3336001" y="1368000"/>
            <a:ext cx="5519999" cy="4140000"/>
          </a:xfrm>
          <a:prstGeom prst="ellipse">
            <a:avLst/>
          </a:prstGeom>
          <a:ln w="25400">
            <a:solidFill>
              <a:schemeClr val="accent1"/>
            </a:solidFill>
          </a:ln>
        </p:spPr>
        <p:txBody>
          <a:bodyPr lIns="0" tIns="0" rIns="0" bIns="0" anchor="ctr" anchorCtr="0">
            <a:normAutofit/>
          </a:bodyPr>
          <a:lstStyle>
            <a:lvl1pPr algn="ctr">
              <a:lnSpc>
                <a:spcPts val="3720"/>
              </a:lnSpc>
              <a:defRPr sz="3189" b="0">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503991" y="5864235"/>
            <a:ext cx="5592011" cy="505645"/>
          </a:xfrm>
          <a:prstGeom prst="rect">
            <a:avLst/>
          </a:prstGeom>
        </p:spPr>
        <p:txBody>
          <a:bodyPr lIns="0" tIns="0" rIns="0" bIns="0">
            <a:noAutofit/>
          </a:bodyPr>
          <a:lstStyle>
            <a:lvl1pPr marL="0" indent="0" algn="l">
              <a:lnSpc>
                <a:spcPct val="100000"/>
              </a:lnSpc>
              <a:spcAft>
                <a:spcPts val="0"/>
              </a:spcAft>
              <a:buNone/>
              <a:defRPr sz="1417">
                <a:solidFill>
                  <a:schemeClr val="tx1"/>
                </a:solidFill>
              </a:defRPr>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pPr lvl="0"/>
            <a:r>
              <a:rPr lang="en-GB" dirty="0" smtClean="0"/>
              <a:t>Subtitle here two lines max</a:t>
            </a:r>
          </a:p>
        </p:txBody>
      </p:sp>
      <p:sp>
        <p:nvSpPr>
          <p:cNvPr id="8" name="SD_ART_Logo_White"/>
          <p:cNvSpPr/>
          <p:nvPr userDrawn="1"/>
        </p:nvSpPr>
        <p:spPr>
          <a:xfrm>
            <a:off x="506588"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4" dirty="0" smtClean="0"/>
          </a:p>
        </p:txBody>
      </p:sp>
      <p:pic>
        <p:nvPicPr>
          <p:cNvPr id="5" name="SD_ART_Logo_White_bmkArt"/>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06588" y="376094"/>
            <a:ext cx="2470501" cy="812164"/>
          </a:xfrm>
          <a:prstGeom prst="rect">
            <a:avLst/>
          </a:prstGeom>
        </p:spPr>
      </p:pic>
      <p:sp>
        <p:nvSpPr>
          <p:cNvPr id="4" name="Footer Placeholder 3"/>
          <p:cNvSpPr>
            <a:spLocks noGrp="1"/>
          </p:cNvSpPr>
          <p:nvPr>
            <p:ph type="ftr" sz="quarter" idx="11"/>
          </p:nvPr>
        </p:nvSpPr>
        <p:spPr>
          <a:xfrm>
            <a:off x="6216653" y="6477006"/>
            <a:ext cx="5015093" cy="244475"/>
          </a:xfrm>
          <a:prstGeom prst="rect">
            <a:avLst/>
          </a:prstGeom>
        </p:spPr>
        <p:txBody>
          <a:bodyPr/>
          <a:lstStyle>
            <a:lvl1pPr>
              <a:defRPr>
                <a:solidFill>
                  <a:schemeClr val="bg1"/>
                </a:solidFill>
              </a:defRPr>
            </a:lvl1pPr>
          </a:lstStyle>
          <a:p>
            <a:endParaRPr lang="en-GB" dirty="0"/>
          </a:p>
        </p:txBody>
      </p:sp>
      <p:sp>
        <p:nvSpPr>
          <p:cNvPr id="10" name="SD_LAN_peDocumentDate"/>
          <p:cNvSpPr>
            <a:spLocks noGrp="1"/>
          </p:cNvSpPr>
          <p:nvPr>
            <p:ph type="body" sz="quarter" idx="14" hasCustomPrompt="1"/>
          </p:nvPr>
        </p:nvSpPr>
        <p:spPr>
          <a:xfrm>
            <a:off x="501652" y="6376040"/>
            <a:ext cx="9204206" cy="277813"/>
          </a:xfrm>
        </p:spPr>
        <p:txBody>
          <a:bodyPr lIns="10800"/>
          <a:lstStyle>
            <a:lvl1pPr>
              <a:lnSpc>
                <a:spcPct val="106000"/>
              </a:lnSpc>
              <a:spcAft>
                <a:spcPts val="0"/>
              </a:spcAft>
              <a:defRPr sz="886"/>
            </a:lvl1pPr>
          </a:lstStyle>
          <a:p>
            <a:pPr lvl="0"/>
            <a:r>
              <a:rPr lang="en-GB" dirty="0" smtClean="0"/>
              <a:t>Name | Date</a:t>
            </a:r>
          </a:p>
        </p:txBody>
      </p:sp>
    </p:spTree>
    <p:extLst>
      <p:ext uri="{BB962C8B-B14F-4D97-AF65-F5344CB8AC3E}">
        <p14:creationId xmlns:p14="http://schemas.microsoft.com/office/powerpoint/2010/main" xmlns="" val="264030377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esentationTitle"/>
          <p:cNvSpPr>
            <a:spLocks noGrp="1"/>
          </p:cNvSpPr>
          <p:nvPr>
            <p:ph type="ctrTitle" hasCustomPrompt="1"/>
          </p:nvPr>
        </p:nvSpPr>
        <p:spPr bwMode="gray">
          <a:xfrm>
            <a:off x="3336001" y="1368000"/>
            <a:ext cx="5519999" cy="4140000"/>
          </a:xfrm>
          <a:prstGeom prst="ellipse">
            <a:avLst/>
          </a:prstGeom>
          <a:ln w="25400">
            <a:solidFill>
              <a:schemeClr val="accent1"/>
            </a:solidFill>
          </a:ln>
        </p:spPr>
        <p:txBody>
          <a:bodyPr lIns="0" tIns="0" rIns="0" bIns="0" anchor="ctr" anchorCtr="0">
            <a:normAutofit/>
          </a:bodyPr>
          <a:lstStyle>
            <a:lvl1pPr algn="ctr">
              <a:lnSpc>
                <a:spcPts val="3720"/>
              </a:lnSpc>
              <a:defRPr sz="3189" b="0">
                <a:solidFill>
                  <a:schemeClr val="tx1"/>
                </a:solidFill>
                <a:latin typeface="+mj-lt"/>
                <a:ea typeface="Open Sans" panose="020B0606030504020204" pitchFamily="34" charset="0"/>
                <a:cs typeface="Arial" panose="020B0604020202020204" pitchFamily="34" charset="0"/>
              </a:defRPr>
            </a:lvl1pPr>
          </a:lstStyle>
          <a:p>
            <a:r>
              <a:rPr lang="en-GB" dirty="0" smtClean="0"/>
              <a:t>Presentation title runs here</a:t>
            </a:r>
            <a:endParaRPr lang="en-GB" noProof="0" dirty="0"/>
          </a:p>
        </p:txBody>
      </p:sp>
      <p:sp>
        <p:nvSpPr>
          <p:cNvPr id="3" name="SD_LAN_pePresentationSubtitle"/>
          <p:cNvSpPr>
            <a:spLocks noGrp="1"/>
          </p:cNvSpPr>
          <p:nvPr>
            <p:ph type="subTitle" idx="1" hasCustomPrompt="1"/>
          </p:nvPr>
        </p:nvSpPr>
        <p:spPr bwMode="gray">
          <a:xfrm>
            <a:off x="501652" y="5864235"/>
            <a:ext cx="5594347" cy="505645"/>
          </a:xfrm>
          <a:prstGeom prst="rect">
            <a:avLst/>
          </a:prstGeom>
        </p:spPr>
        <p:txBody>
          <a:bodyPr lIns="0" tIns="0" rIns="0" bIns="0">
            <a:noAutofit/>
          </a:bodyPr>
          <a:lstStyle>
            <a:lvl1pPr marL="0" indent="0" algn="l">
              <a:lnSpc>
                <a:spcPct val="100000"/>
              </a:lnSpc>
              <a:spcAft>
                <a:spcPts val="0"/>
              </a:spcAft>
              <a:buNone/>
              <a:defRPr sz="1417">
                <a:solidFill>
                  <a:schemeClr val="tx1"/>
                </a:solidFill>
              </a:defRPr>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pPr lvl="0"/>
            <a:r>
              <a:rPr lang="en-GB" dirty="0" smtClean="0"/>
              <a:t>Subtitle here two lines max</a:t>
            </a:r>
          </a:p>
        </p:txBody>
      </p:sp>
      <p:sp>
        <p:nvSpPr>
          <p:cNvPr id="7" name="SD_ART_Logo"/>
          <p:cNvSpPr/>
          <p:nvPr userDrawn="1"/>
        </p:nvSpPr>
        <p:spPr>
          <a:xfrm>
            <a:off x="506588"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4" dirty="0" smtClean="0"/>
          </a:p>
        </p:txBody>
      </p:sp>
      <p:pic>
        <p:nvPicPr>
          <p:cNvPr id="5" name="SD_ART_Logo_bmkArt"/>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6588" y="376094"/>
            <a:ext cx="2470501" cy="812164"/>
          </a:xfrm>
          <a:prstGeom prst="rect">
            <a:avLst/>
          </a:prstGeom>
        </p:spPr>
      </p:pic>
      <p:sp>
        <p:nvSpPr>
          <p:cNvPr id="4" name="Footer Placeholder 3" hidden="1"/>
          <p:cNvSpPr>
            <a:spLocks noGrp="1"/>
          </p:cNvSpPr>
          <p:nvPr>
            <p:ph type="ftr" sz="quarter" idx="11"/>
          </p:nvPr>
        </p:nvSpPr>
        <p:spPr>
          <a:xfrm>
            <a:off x="6216653" y="6477006"/>
            <a:ext cx="5015093" cy="244475"/>
          </a:xfrm>
          <a:prstGeom prst="rect">
            <a:avLst/>
          </a:prstGeom>
        </p:spPr>
        <p:txBody>
          <a:bodyPr/>
          <a:lstStyle>
            <a:lvl1pPr>
              <a:defRPr>
                <a:solidFill>
                  <a:schemeClr val="bg1"/>
                </a:solidFill>
              </a:defRPr>
            </a:lvl1pPr>
          </a:lstStyle>
          <a:p>
            <a:endParaRPr lang="en-GB" dirty="0"/>
          </a:p>
        </p:txBody>
      </p:sp>
      <p:sp>
        <p:nvSpPr>
          <p:cNvPr id="9" name="SD_LAN_peDocumentDate"/>
          <p:cNvSpPr>
            <a:spLocks noGrp="1"/>
          </p:cNvSpPr>
          <p:nvPr>
            <p:ph type="body" sz="quarter" idx="14" hasCustomPrompt="1"/>
          </p:nvPr>
        </p:nvSpPr>
        <p:spPr>
          <a:xfrm>
            <a:off x="501652" y="6376040"/>
            <a:ext cx="9204206" cy="277813"/>
          </a:xfrm>
        </p:spPr>
        <p:txBody>
          <a:bodyPr lIns="10800"/>
          <a:lstStyle>
            <a:lvl1pPr>
              <a:lnSpc>
                <a:spcPct val="106000"/>
              </a:lnSpc>
              <a:spcAft>
                <a:spcPts val="0"/>
              </a:spcAft>
              <a:defRPr sz="886"/>
            </a:lvl1pPr>
          </a:lstStyle>
          <a:p>
            <a:pPr lvl="0"/>
            <a:r>
              <a:rPr lang="en-GB" dirty="0" smtClean="0"/>
              <a:t>Name | Date</a:t>
            </a:r>
          </a:p>
        </p:txBody>
      </p:sp>
    </p:spTree>
    <p:extLst>
      <p:ext uri="{BB962C8B-B14F-4D97-AF65-F5344CB8AC3E}">
        <p14:creationId xmlns:p14="http://schemas.microsoft.com/office/powerpoint/2010/main" xmlns="" val="3054890578"/>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1" y="0"/>
            <a:ext cx="12192000" cy="6858000"/>
          </a:xfrm>
          <a:prstGeom prst="rect">
            <a:avLst/>
          </a:prstGeom>
          <a:solidFill>
            <a:srgbClr val="86BC25"/>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2" y="3429000"/>
            <a:ext cx="10541001"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8" name="TextBox 7"/>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6" name="Footer Placeholder 5"/>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52462389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46A38"/>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3" y="3429000"/>
            <a:ext cx="10544066"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15" name="TextBox 14"/>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4" name="Footer Placeholder 3"/>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02174959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62B5E5"/>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2" y="3429000"/>
            <a:ext cx="10541001"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4" name="Footer Placeholder 3"/>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12130841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12169"/>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2" y="3429000"/>
            <a:ext cx="10541001"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4" name="Footer Placeholder 3"/>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00971169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00000"/>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2" y="3429000"/>
            <a:ext cx="10541001"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4" name="Footer Placeholder 3"/>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11085154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2" y="1705675"/>
            <a:ext cx="10541001" cy="1592403"/>
          </a:xfrm>
        </p:spPr>
        <p:txBody>
          <a:bodyPr anchor="b"/>
          <a:lstStyle>
            <a:lvl1pPr>
              <a:lnSpc>
                <a:spcPct val="95000"/>
              </a:lnSpc>
              <a:defRPr sz="3410" b="1">
                <a:solidFill>
                  <a:schemeClr val="tx1"/>
                </a:solidFill>
                <a:latin typeface="+mj-lt"/>
                <a:ea typeface="Open Sans" panose="020B0606030504020204" pitchFamily="34" charset="0"/>
                <a:cs typeface="Arial" panose="020B0604020202020204" pitchFamily="34" charset="0"/>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bwMode="gray">
          <a:xfrm>
            <a:off x="501652" y="3429000"/>
            <a:ext cx="10541001" cy="1566532"/>
          </a:xfrm>
        </p:spPr>
        <p:txBody>
          <a:bodyPr lIns="0" tIns="0" rIns="0" bIns="0">
            <a:noAutofit/>
          </a:bodyPr>
          <a:lstStyle>
            <a:lvl1pPr marL="0" indent="0">
              <a:lnSpc>
                <a:spcPct val="95000"/>
              </a:lnSpc>
              <a:spcAft>
                <a:spcPts val="0"/>
              </a:spcAft>
              <a:buNone/>
              <a:defRPr sz="3410">
                <a:solidFill>
                  <a:schemeClr val="tx1"/>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en-GB" noProof="0" dirty="0" smtClean="0"/>
              <a:t>Click to edit Master text styles</a:t>
            </a:r>
          </a:p>
        </p:txBody>
      </p:sp>
      <p:sp>
        <p:nvSpPr>
          <p:cNvPr id="4" name="Footer Placeholder 3"/>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6633159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1" y="0"/>
            <a:ext cx="12192000" cy="6858000"/>
          </a:xfrm>
          <a:prstGeom prst="rect">
            <a:avLst/>
          </a:prstGeom>
          <a:solidFill>
            <a:srgbClr val="046A38"/>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4" name="Text Placeholder 3"/>
          <p:cNvSpPr>
            <a:spLocks noGrp="1"/>
          </p:cNvSpPr>
          <p:nvPr>
            <p:ph type="body" sz="quarter" idx="10"/>
          </p:nvPr>
        </p:nvSpPr>
        <p:spPr>
          <a:xfrm>
            <a:off x="501652" y="1628780"/>
            <a:ext cx="9277349" cy="4752975"/>
          </a:xfrm>
          <a:prstGeom prst="rect">
            <a:avLst/>
          </a:prstGeom>
        </p:spPr>
        <p:txBody>
          <a:bodyPr>
            <a:normAutofit/>
          </a:bodyPr>
          <a:lstStyle>
            <a:lvl1pPr marL="0" indent="0">
              <a:spcBef>
                <a:spcPts val="3189"/>
              </a:spcBef>
              <a:buFont typeface="Arial" panose="020B0604020202020204" pitchFamily="34" charset="0"/>
              <a:buChar char="​"/>
              <a:defRPr sz="2480">
                <a:solidFill>
                  <a:schemeClr val="tx1"/>
                </a:solidFill>
              </a:defRPr>
            </a:lvl1pPr>
            <a:lvl2pPr marL="0" indent="0">
              <a:defRPr sz="2657">
                <a:solidFill>
                  <a:schemeClr val="bg2"/>
                </a:solidFill>
              </a:defRPr>
            </a:lvl2pPr>
            <a:lvl3pPr marL="0" indent="0">
              <a:buNone/>
              <a:defRPr sz="2657">
                <a:solidFill>
                  <a:schemeClr val="bg2"/>
                </a:solidFill>
              </a:defRPr>
            </a:lvl3pPr>
            <a:lvl4pPr>
              <a:defRPr sz="2657">
                <a:solidFill>
                  <a:schemeClr val="bg2"/>
                </a:solidFill>
              </a:defRPr>
            </a:lvl4pPr>
            <a:lvl5pPr>
              <a:defRPr sz="2657">
                <a:solidFill>
                  <a:schemeClr val="bg2"/>
                </a:solidFill>
              </a:defRPr>
            </a:lvl5pPr>
          </a:lstStyle>
          <a:p>
            <a:pPr lvl="0"/>
            <a:r>
              <a:rPr lang="en-GB" noProof="0" dirty="0" smtClean="0"/>
              <a:t>Click to edit Master text styles</a:t>
            </a: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9814767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12169"/>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6" name="Text Placeholder 3"/>
          <p:cNvSpPr>
            <a:spLocks noGrp="1"/>
          </p:cNvSpPr>
          <p:nvPr>
            <p:ph type="body" sz="quarter" idx="10"/>
          </p:nvPr>
        </p:nvSpPr>
        <p:spPr>
          <a:xfrm>
            <a:off x="501652" y="1628780"/>
            <a:ext cx="9277349" cy="4752975"/>
          </a:xfrm>
          <a:prstGeom prst="rect">
            <a:avLst/>
          </a:prstGeom>
        </p:spPr>
        <p:txBody>
          <a:bodyPr>
            <a:normAutofit/>
          </a:bodyPr>
          <a:lstStyle>
            <a:lvl1pPr marL="0" indent="0">
              <a:spcBef>
                <a:spcPts val="3189"/>
              </a:spcBef>
              <a:buFont typeface="Arial" panose="020B0604020202020204" pitchFamily="34" charset="0"/>
              <a:buChar char="​"/>
              <a:defRPr sz="2480">
                <a:solidFill>
                  <a:schemeClr val="tx1"/>
                </a:solidFill>
              </a:defRPr>
            </a:lvl1pPr>
            <a:lvl2pPr marL="0" indent="0">
              <a:defRPr sz="2657">
                <a:solidFill>
                  <a:schemeClr val="bg2"/>
                </a:solidFill>
              </a:defRPr>
            </a:lvl2pPr>
            <a:lvl3pPr marL="0" indent="0">
              <a:buNone/>
              <a:defRPr sz="2657">
                <a:solidFill>
                  <a:schemeClr val="bg2"/>
                </a:solidFill>
              </a:defRPr>
            </a:lvl3pPr>
            <a:lvl4pPr>
              <a:defRPr sz="2657">
                <a:solidFill>
                  <a:schemeClr val="bg2"/>
                </a:solidFill>
              </a:defRPr>
            </a:lvl4pPr>
            <a:lvl5pPr>
              <a:defRPr sz="2657">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951291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87681" y="782625"/>
            <a:ext cx="11216640" cy="757255"/>
          </a:xfrm>
        </p:spPr>
        <p:txBody>
          <a:bodyPr>
            <a:noAutofit/>
          </a:bodyPr>
          <a:lstStyle>
            <a:lvl1pPr marL="0" indent="0">
              <a:buNone/>
              <a:defRPr sz="1399" b="0">
                <a:solidFill>
                  <a:srgbClr val="505050"/>
                </a:solidFill>
              </a:defRPr>
            </a:lvl1pPr>
          </a:lstStyle>
          <a:p>
            <a:pPr lvl="0"/>
            <a:r>
              <a:rPr lang="en-US" dirty="0" smtClean="0"/>
              <a:t>Click to add subtitle</a:t>
            </a:r>
          </a:p>
        </p:txBody>
      </p:sp>
      <p:sp>
        <p:nvSpPr>
          <p:cNvPr id="14" name="Title Placeholder 1"/>
          <p:cNvSpPr>
            <a:spLocks noGrp="1"/>
          </p:cNvSpPr>
          <p:nvPr>
            <p:ph type="title" hasCustomPrompt="1"/>
          </p:nvPr>
        </p:nvSpPr>
        <p:spPr>
          <a:xfrm>
            <a:off x="487681" y="295683"/>
            <a:ext cx="1121664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Tree>
    <p:extLst>
      <p:ext uri="{BB962C8B-B14F-4D97-AF65-F5344CB8AC3E}">
        <p14:creationId xmlns:p14="http://schemas.microsoft.com/office/powerpoint/2010/main" xmlns="" val="5072033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097A9"/>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6" name="Text Placeholder 3"/>
          <p:cNvSpPr>
            <a:spLocks noGrp="1"/>
          </p:cNvSpPr>
          <p:nvPr>
            <p:ph type="body" sz="quarter" idx="10"/>
          </p:nvPr>
        </p:nvSpPr>
        <p:spPr>
          <a:xfrm>
            <a:off x="501652" y="1628780"/>
            <a:ext cx="9277349" cy="4752975"/>
          </a:xfrm>
          <a:prstGeom prst="rect">
            <a:avLst/>
          </a:prstGeom>
        </p:spPr>
        <p:txBody>
          <a:bodyPr>
            <a:normAutofit/>
          </a:bodyPr>
          <a:lstStyle>
            <a:lvl1pPr marL="0" indent="0">
              <a:spcBef>
                <a:spcPts val="3189"/>
              </a:spcBef>
              <a:buFont typeface="Arial" panose="020B0604020202020204" pitchFamily="34" charset="0"/>
              <a:buChar char="​"/>
              <a:defRPr sz="2480">
                <a:solidFill>
                  <a:schemeClr val="tx1"/>
                </a:solidFill>
              </a:defRPr>
            </a:lvl1pPr>
            <a:lvl2pPr marL="0" indent="0">
              <a:defRPr sz="2657">
                <a:solidFill>
                  <a:schemeClr val="bg2"/>
                </a:solidFill>
              </a:defRPr>
            </a:lvl2pPr>
            <a:lvl3pPr marL="0" indent="0">
              <a:buNone/>
              <a:defRPr sz="2657">
                <a:solidFill>
                  <a:schemeClr val="bg2"/>
                </a:solidFill>
              </a:defRPr>
            </a:lvl3pPr>
            <a:lvl4pPr>
              <a:defRPr sz="2657">
                <a:solidFill>
                  <a:schemeClr val="bg2"/>
                </a:solidFill>
              </a:defRPr>
            </a:lvl4pPr>
            <a:lvl5pPr>
              <a:defRPr sz="2657">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025855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1" y="0"/>
            <a:ext cx="12192000" cy="6858000"/>
          </a:xfrm>
          <a:prstGeom prst="rect">
            <a:avLst/>
          </a:prstGeom>
          <a:solidFill>
            <a:srgbClr val="000000"/>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bg1"/>
              </a:solidFill>
            </a:endParaRPr>
          </a:p>
        </p:txBody>
      </p:sp>
      <p:sp>
        <p:nvSpPr>
          <p:cNvPr id="12" name="TextBox 11"/>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6" name="Text Placeholder 3"/>
          <p:cNvSpPr>
            <a:spLocks noGrp="1"/>
          </p:cNvSpPr>
          <p:nvPr>
            <p:ph type="body" sz="quarter" idx="10"/>
          </p:nvPr>
        </p:nvSpPr>
        <p:spPr>
          <a:xfrm>
            <a:off x="501652" y="1628780"/>
            <a:ext cx="9277349" cy="4752975"/>
          </a:xfrm>
          <a:prstGeom prst="rect">
            <a:avLst/>
          </a:prstGeom>
        </p:spPr>
        <p:txBody>
          <a:bodyPr>
            <a:normAutofit/>
          </a:bodyPr>
          <a:lstStyle>
            <a:lvl1pPr marL="0" indent="0">
              <a:spcBef>
                <a:spcPts val="3189"/>
              </a:spcBef>
              <a:buFont typeface="Arial" panose="020B0604020202020204" pitchFamily="34" charset="0"/>
              <a:buChar char="​"/>
              <a:defRPr sz="2480">
                <a:solidFill>
                  <a:schemeClr val="tx1"/>
                </a:solidFill>
              </a:defRPr>
            </a:lvl1pPr>
            <a:lvl2pPr marL="0" indent="0">
              <a:defRPr sz="2657">
                <a:solidFill>
                  <a:schemeClr val="bg2"/>
                </a:solidFill>
              </a:defRPr>
            </a:lvl2pPr>
            <a:lvl3pPr marL="0" indent="0">
              <a:buNone/>
              <a:defRPr sz="2657">
                <a:solidFill>
                  <a:schemeClr val="bg2"/>
                </a:solidFill>
              </a:defRPr>
            </a:lvl3pPr>
            <a:lvl4pPr>
              <a:defRPr sz="2657">
                <a:solidFill>
                  <a:schemeClr val="bg2"/>
                </a:solidFill>
              </a:defRPr>
            </a:lvl4pPr>
            <a:lvl5pPr>
              <a:defRPr sz="2657">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684432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501652" y="1628780"/>
            <a:ext cx="9277349" cy="4752975"/>
          </a:xfrm>
          <a:prstGeom prst="rect">
            <a:avLst/>
          </a:prstGeom>
        </p:spPr>
        <p:txBody>
          <a:bodyPr>
            <a:normAutofit/>
          </a:bodyPr>
          <a:lstStyle>
            <a:lvl1pPr marL="0" indent="0">
              <a:spcBef>
                <a:spcPts val="3189"/>
              </a:spcBef>
              <a:buFont typeface="Arial" panose="020B0604020202020204" pitchFamily="34" charset="0"/>
              <a:buChar char="​"/>
              <a:defRPr sz="2480">
                <a:solidFill>
                  <a:schemeClr val="tx1"/>
                </a:solidFill>
              </a:defRPr>
            </a:lvl1pPr>
            <a:lvl2pPr marL="0" indent="0">
              <a:defRPr sz="2657">
                <a:solidFill>
                  <a:schemeClr val="bg2"/>
                </a:solidFill>
              </a:defRPr>
            </a:lvl2pPr>
            <a:lvl3pPr marL="0" indent="0">
              <a:buNone/>
              <a:defRPr sz="2657">
                <a:solidFill>
                  <a:schemeClr val="bg2"/>
                </a:solidFill>
              </a:defRPr>
            </a:lvl3pPr>
            <a:lvl4pPr>
              <a:defRPr sz="2657">
                <a:solidFill>
                  <a:schemeClr val="bg2"/>
                </a:solidFill>
              </a:defRPr>
            </a:lvl4pPr>
            <a:lvl5pPr>
              <a:defRPr sz="2657">
                <a:solidFill>
                  <a:schemeClr val="bg2"/>
                </a:solidFill>
              </a:defRPr>
            </a:lvl5pPr>
          </a:lstStyle>
          <a:p>
            <a:pPr lvl="0"/>
            <a:r>
              <a:rPr lang="en-GB" noProof="0" dirty="0" smtClean="0"/>
              <a:t>Click to edit Master text styles</a:t>
            </a:r>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4174493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2" y="1665289"/>
            <a:ext cx="9277349" cy="4716463"/>
          </a:xfrm>
          <a:prstGeom prst="rect">
            <a:avLst/>
          </a:prstGeom>
        </p:spPr>
        <p:txBody>
          <a:bodyPr/>
          <a:lstStyle>
            <a:lvl1pPr>
              <a:tabLst>
                <a:tab pos="5960914" algn="r"/>
              </a:tabLst>
              <a:defRPr/>
            </a:lvl1pPr>
            <a:lvl2pPr>
              <a:tabLst>
                <a:tab pos="5960914" algn="r"/>
              </a:tabLst>
              <a:defRPr/>
            </a:lvl2pPr>
            <a:lvl3pPr>
              <a:tabLst>
                <a:tab pos="5960914" algn="r"/>
              </a:tabLst>
              <a:defRPr/>
            </a:lvl3pPr>
            <a:lvl4pPr>
              <a:tabLst>
                <a:tab pos="5960914" algn="r"/>
              </a:tabLst>
              <a:defRPr/>
            </a:lvl4pPr>
            <a:lvl5pPr>
              <a:tabLst>
                <a:tab pos="4454865" algn="r"/>
              </a:tabLst>
              <a:defRPr baseline="0"/>
            </a:lvl5pPr>
            <a:lvl6pPr>
              <a:tabLst>
                <a:tab pos="5960914" algn="r"/>
              </a:tabLst>
              <a:defRPr/>
            </a:lvl6pPr>
            <a:lvl7pPr>
              <a:tabLst>
                <a:tab pos="5960914" algn="r"/>
              </a:tabLst>
              <a:defRPr/>
            </a:lvl7pPr>
            <a:lvl8pPr>
              <a:tabLst>
                <a:tab pos="5960914" algn="r"/>
              </a:tabLst>
              <a:defRPr/>
            </a:lvl8pPr>
            <a:lvl9pPr>
              <a:tabLst>
                <a:tab pos="5960914" algn="r"/>
              </a:tabLst>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Title Placeholder 1"/>
          <p:cNvSpPr>
            <a:spLocks noGrp="1"/>
          </p:cNvSpPr>
          <p:nvPr>
            <p:ph type="title" hasCustomPrompt="1"/>
          </p:nvPr>
        </p:nvSpPr>
        <p:spPr>
          <a:xfrm>
            <a:off x="501653" y="317505"/>
            <a:ext cx="11180233" cy="698501"/>
          </a:xfrm>
          <a:prstGeom prst="rect">
            <a:avLst/>
          </a:prstGeom>
        </p:spPr>
        <p:txBody>
          <a:bodyPr vert="horz" lIns="0" tIns="0" rIns="0" bIns="0" rtlCol="0" anchor="t" anchorCtr="0">
            <a:noAutofit/>
          </a:bodyPr>
          <a:lstStyle>
            <a:lvl1pPr>
              <a:defRPr/>
            </a:lvl1pPr>
          </a:lstStyle>
          <a:p>
            <a:r>
              <a:rPr lang="en-GB" dirty="0" smtClean="0"/>
              <a:t>Click to add title</a:t>
            </a:r>
            <a:endParaRPr lang="en-GB" dirty="0"/>
          </a:p>
        </p:txBody>
      </p:sp>
      <p:sp>
        <p:nvSpPr>
          <p:cNvPr id="2" name="Footer Placeholder 1"/>
          <p:cNvSpPr>
            <a:spLocks noGrp="1"/>
          </p:cNvSpPr>
          <p:nvPr>
            <p:ph type="ftr" sz="quarter" idx="1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08193142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1"/>
            <a:ext cx="11188701" cy="698500"/>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5" name="Picture Placeholder 9"/>
          <p:cNvSpPr>
            <a:spLocks noGrp="1"/>
          </p:cNvSpPr>
          <p:nvPr>
            <p:ph type="pic" sz="quarter" idx="15"/>
          </p:nvPr>
        </p:nvSpPr>
        <p:spPr>
          <a:xfrm>
            <a:off x="5450351" y="1701801"/>
            <a:ext cx="6240000" cy="4679950"/>
          </a:xfrm>
        </p:spPr>
        <p:txBody>
          <a:bodyPr/>
          <a:lstStyle/>
          <a:p>
            <a:r>
              <a:rPr lang="en-GB" noProof="0" dirty="0" smtClean="0"/>
              <a:t>Click icon to add picture</a:t>
            </a:r>
            <a:endParaRPr lang="en-GB" noProof="0" dirty="0"/>
          </a:p>
        </p:txBody>
      </p:sp>
      <p:sp>
        <p:nvSpPr>
          <p:cNvPr id="6" name="Content Placeholder 3"/>
          <p:cNvSpPr>
            <a:spLocks noGrp="1"/>
          </p:cNvSpPr>
          <p:nvPr>
            <p:ph sz="quarter" idx="10"/>
          </p:nvPr>
        </p:nvSpPr>
        <p:spPr>
          <a:xfrm>
            <a:off x="501652" y="1665289"/>
            <a:ext cx="4456430" cy="4716463"/>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6"/>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18372590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1"/>
            <a:ext cx="11188701" cy="698500"/>
          </a:xfrm>
        </p:spPr>
        <p:txBody>
          <a:bodyPr/>
          <a:lstStyle/>
          <a:p>
            <a:r>
              <a:rPr lang="en-GB" noProof="0" dirty="0" smtClean="0"/>
              <a:t>Click to edit Master title style</a:t>
            </a:r>
            <a:endParaRPr lang="en-GB" noProof="0" dirty="0"/>
          </a:p>
        </p:txBody>
      </p:sp>
      <p:sp>
        <p:nvSpPr>
          <p:cNvPr id="14" name="Text Placeholder 18"/>
          <p:cNvSpPr>
            <a:spLocks noGrp="1"/>
          </p:cNvSpPr>
          <p:nvPr>
            <p:ph idx="1"/>
          </p:nvPr>
        </p:nvSpPr>
        <p:spPr>
          <a:xfrm>
            <a:off x="501652" y="1665289"/>
            <a:ext cx="11165417" cy="4716463"/>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Footer Placeholder 2"/>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32487441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501653" y="317505"/>
            <a:ext cx="11162349" cy="698501"/>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9" name="Text Placeholder 8"/>
          <p:cNvSpPr>
            <a:spLocks noGrp="1"/>
          </p:cNvSpPr>
          <p:nvPr>
            <p:ph type="body" sz="quarter" idx="13"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8" name="Text Placeholder 18"/>
          <p:cNvSpPr>
            <a:spLocks noGrp="1"/>
          </p:cNvSpPr>
          <p:nvPr>
            <p:ph idx="1"/>
          </p:nvPr>
        </p:nvSpPr>
        <p:spPr>
          <a:xfrm>
            <a:off x="501652" y="1700213"/>
            <a:ext cx="11165417" cy="4678986"/>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0282329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501653" y="317505"/>
            <a:ext cx="11162349" cy="698501"/>
          </a:xfrm>
          <a:prstGeom prst="rect">
            <a:avLst/>
          </a:prstGeom>
        </p:spPr>
        <p:txBody>
          <a:bodyPr vert="horz" lIns="0" tIns="0" rIns="0" bIns="0" rtlCol="0" anchor="t" anchorCtr="0">
            <a:noAutofit/>
          </a:bodyPr>
          <a:lstStyle>
            <a:lvl1pPr>
              <a:defRPr/>
            </a:lvl1pPr>
          </a:lstStyle>
          <a:p>
            <a:r>
              <a:rPr lang="en-GB" noProof="0" dirty="0" smtClean="0"/>
              <a:t>Click to edit Master title style</a:t>
            </a:r>
            <a:endParaRPr lang="en-GB" noProof="0" dirty="0"/>
          </a:p>
        </p:txBody>
      </p:sp>
      <p:sp>
        <p:nvSpPr>
          <p:cNvPr id="9" name="Text Placeholder 8"/>
          <p:cNvSpPr>
            <a:spLocks noGrp="1"/>
          </p:cNvSpPr>
          <p:nvPr>
            <p:ph type="body" sz="quarter" idx="13"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8" name="Text Placeholder 18"/>
          <p:cNvSpPr>
            <a:spLocks noGrp="1"/>
          </p:cNvSpPr>
          <p:nvPr>
            <p:ph idx="1"/>
          </p:nvPr>
        </p:nvSpPr>
        <p:spPr>
          <a:xfrm>
            <a:off x="501652" y="1700213"/>
            <a:ext cx="11165417" cy="4678986"/>
          </a:xfrm>
          <a:prstGeom prst="rect">
            <a:avLst/>
          </a:prstGeom>
        </p:spPr>
        <p:txBody>
          <a:bodyPr vert="horz" lIns="0" tIns="0" rIns="0" bIns="0" rtlCol="0">
            <a:noAutofit/>
          </a:bodyPr>
          <a:lstStyle>
            <a:lvl1pPr>
              <a:defRPr sz="1417"/>
            </a:lvl1pPr>
            <a:lvl2pPr>
              <a:defRPr sz="1417"/>
            </a:lvl2pPr>
            <a:lvl3pPr>
              <a:defRPr sz="1417"/>
            </a:lvl3pPr>
            <a:lvl4pPr>
              <a:defRPr sz="1417"/>
            </a:lvl4pPr>
            <a:lvl5pPr>
              <a:defRPr sz="1417"/>
            </a:lvl5pPr>
            <a:lvl6pPr>
              <a:defRPr sz="1417"/>
            </a:lvl6pPr>
            <a:lvl7pPr>
              <a:defRPr sz="1417"/>
            </a:lvl7pPr>
            <a:lvl8pPr>
              <a:defRPr sz="1417"/>
            </a:lvl8pPr>
            <a:lvl9pPr>
              <a:defRPr sz="1417"/>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62380231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15"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7" name="Chart Placeholder 3"/>
          <p:cNvSpPr>
            <a:spLocks noGrp="1"/>
          </p:cNvSpPr>
          <p:nvPr>
            <p:ph type="chart" sz="quarter" idx="15"/>
          </p:nvPr>
        </p:nvSpPr>
        <p:spPr>
          <a:xfrm>
            <a:off x="501653" y="2052005"/>
            <a:ext cx="11188699" cy="4069013"/>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501653" y="1700217"/>
            <a:ext cx="11188699" cy="357187"/>
          </a:xfrm>
        </p:spPr>
        <p:txBody>
          <a:bodyPr/>
          <a:lstStyle/>
          <a:p>
            <a:pPr lvl="0"/>
            <a:r>
              <a:rPr lang="en-GB" noProof="0" dirty="0" smtClean="0"/>
              <a:t>Click to edit Master text styles</a:t>
            </a:r>
          </a:p>
        </p:txBody>
      </p:sp>
      <p:sp>
        <p:nvSpPr>
          <p:cNvPr id="19" name="Text Placeholder 7"/>
          <p:cNvSpPr>
            <a:spLocks noGrp="1"/>
          </p:cNvSpPr>
          <p:nvPr>
            <p:ph type="body" sz="quarter" idx="23"/>
          </p:nvPr>
        </p:nvSpPr>
        <p:spPr>
          <a:xfrm>
            <a:off x="501652" y="6121019"/>
            <a:ext cx="11188701" cy="260737"/>
          </a:xfrm>
        </p:spPr>
        <p:txBody>
          <a:bodyPr>
            <a:noAutofit/>
          </a:bodyPr>
          <a:lstStyle>
            <a:lvl1pPr>
              <a:spcAft>
                <a:spcPts val="0"/>
              </a:spcAft>
              <a:defRPr sz="797"/>
            </a:lvl1pPr>
          </a:lstStyle>
          <a:p>
            <a:pPr lvl="0"/>
            <a:r>
              <a:rPr lang="en-GB" noProof="0" dirty="0" smtClean="0"/>
              <a:t>Click to edit Master text styles</a:t>
            </a:r>
          </a:p>
        </p:txBody>
      </p:sp>
      <p:sp>
        <p:nvSpPr>
          <p:cNvPr id="2" name="Footer Placeholder 1"/>
          <p:cNvSpPr>
            <a:spLocks noGrp="1"/>
          </p:cNvSpPr>
          <p:nvPr>
            <p:ph type="ftr" sz="quarter" idx="2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17668677"/>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15"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7" name="Chart Placeholder 3"/>
          <p:cNvSpPr>
            <a:spLocks noGrp="1"/>
          </p:cNvSpPr>
          <p:nvPr>
            <p:ph type="chart" sz="quarter" idx="15"/>
          </p:nvPr>
        </p:nvSpPr>
        <p:spPr>
          <a:xfrm>
            <a:off x="504000" y="2051999"/>
            <a:ext cx="3549550" cy="4069014"/>
          </a:xfrm>
          <a:prstGeom prst="rect">
            <a:avLst/>
          </a:prstGeom>
        </p:spPr>
        <p:txBody>
          <a:bodyPr/>
          <a:lstStyle/>
          <a:p>
            <a:r>
              <a:rPr lang="en-GB" noProof="0" dirty="0" smtClean="0"/>
              <a:t>Click icon to add chart</a:t>
            </a:r>
            <a:endParaRPr lang="en-GB" noProof="0" dirty="0"/>
          </a:p>
        </p:txBody>
      </p:sp>
      <p:sp>
        <p:nvSpPr>
          <p:cNvPr id="18" name="Text Placeholder 8"/>
          <p:cNvSpPr>
            <a:spLocks noGrp="1"/>
          </p:cNvSpPr>
          <p:nvPr>
            <p:ph type="body" sz="quarter" idx="18"/>
          </p:nvPr>
        </p:nvSpPr>
        <p:spPr>
          <a:xfrm>
            <a:off x="501653" y="1665289"/>
            <a:ext cx="3562351" cy="392112"/>
          </a:xfrm>
        </p:spPr>
        <p:txBody>
          <a:bodyPr/>
          <a:lstStyle/>
          <a:p>
            <a:pPr lvl="0"/>
            <a:r>
              <a:rPr lang="en-GB" noProof="0" dirty="0" smtClean="0"/>
              <a:t>Click to edit Master text styles</a:t>
            </a:r>
          </a:p>
        </p:txBody>
      </p:sp>
      <p:sp>
        <p:nvSpPr>
          <p:cNvPr id="7" name="Chart Placeholder 3"/>
          <p:cNvSpPr>
            <a:spLocks noGrp="1"/>
          </p:cNvSpPr>
          <p:nvPr>
            <p:ph type="chart" sz="quarter" idx="19"/>
          </p:nvPr>
        </p:nvSpPr>
        <p:spPr>
          <a:xfrm>
            <a:off x="4303185" y="2051999"/>
            <a:ext cx="3561616" cy="4069014"/>
          </a:xfrm>
          <a:prstGeom prst="rect">
            <a:avLst/>
          </a:prstGeom>
        </p:spPr>
        <p:txBody>
          <a:bodyPr/>
          <a:lstStyle/>
          <a:p>
            <a:r>
              <a:rPr lang="en-GB" noProof="0" dirty="0" smtClean="0"/>
              <a:t>Click icon to add chart</a:t>
            </a:r>
            <a:endParaRPr lang="en-GB" noProof="0" dirty="0"/>
          </a:p>
        </p:txBody>
      </p:sp>
      <p:sp>
        <p:nvSpPr>
          <p:cNvPr id="8" name="Text Placeholder 8"/>
          <p:cNvSpPr>
            <a:spLocks noGrp="1"/>
          </p:cNvSpPr>
          <p:nvPr>
            <p:ph type="body" sz="quarter" idx="20"/>
          </p:nvPr>
        </p:nvSpPr>
        <p:spPr>
          <a:xfrm>
            <a:off x="4303187" y="1665289"/>
            <a:ext cx="3561615" cy="392112"/>
          </a:xfrm>
        </p:spPr>
        <p:txBody>
          <a:bodyPr/>
          <a:lstStyle/>
          <a:p>
            <a:pPr lvl="0"/>
            <a:r>
              <a:rPr lang="en-GB" noProof="0" dirty="0" smtClean="0"/>
              <a:t>Click to edit Master text styles</a:t>
            </a:r>
          </a:p>
        </p:txBody>
      </p:sp>
      <p:sp>
        <p:nvSpPr>
          <p:cNvPr id="9" name="Chart Placeholder 3"/>
          <p:cNvSpPr>
            <a:spLocks noGrp="1"/>
          </p:cNvSpPr>
          <p:nvPr>
            <p:ph type="chart" sz="quarter" idx="21"/>
          </p:nvPr>
        </p:nvSpPr>
        <p:spPr>
          <a:xfrm>
            <a:off x="8126398" y="2051999"/>
            <a:ext cx="3563953" cy="4069014"/>
          </a:xfrm>
          <a:prstGeom prst="rect">
            <a:avLst/>
          </a:prstGeom>
        </p:spPr>
        <p:txBody>
          <a:bodyPr/>
          <a:lstStyle/>
          <a:p>
            <a:r>
              <a:rPr lang="en-GB" noProof="0" dirty="0" smtClean="0"/>
              <a:t>Click icon to add chart</a:t>
            </a:r>
            <a:endParaRPr lang="en-GB" noProof="0" dirty="0"/>
          </a:p>
        </p:txBody>
      </p:sp>
      <p:sp>
        <p:nvSpPr>
          <p:cNvPr id="10" name="Text Placeholder 8"/>
          <p:cNvSpPr>
            <a:spLocks noGrp="1"/>
          </p:cNvSpPr>
          <p:nvPr>
            <p:ph type="body" sz="quarter" idx="22"/>
          </p:nvPr>
        </p:nvSpPr>
        <p:spPr>
          <a:xfrm>
            <a:off x="8126399" y="1659145"/>
            <a:ext cx="3563954" cy="398256"/>
          </a:xfrm>
        </p:spPr>
        <p:txBody>
          <a:bodyPr/>
          <a:lstStyle/>
          <a:p>
            <a:pPr lvl="0"/>
            <a:r>
              <a:rPr lang="en-GB" noProof="0" dirty="0" smtClean="0"/>
              <a:t>Click to edit Master text styles</a:t>
            </a:r>
          </a:p>
        </p:txBody>
      </p:sp>
      <p:sp>
        <p:nvSpPr>
          <p:cNvPr id="12" name="Text Placeholder 7"/>
          <p:cNvSpPr>
            <a:spLocks noGrp="1"/>
          </p:cNvSpPr>
          <p:nvPr>
            <p:ph type="body" sz="quarter" idx="23"/>
          </p:nvPr>
        </p:nvSpPr>
        <p:spPr>
          <a:xfrm>
            <a:off x="501651" y="6121019"/>
            <a:ext cx="11165419" cy="260737"/>
          </a:xfrm>
        </p:spPr>
        <p:txBody>
          <a:bodyPr>
            <a:noAutofit/>
          </a:bodyPr>
          <a:lstStyle>
            <a:lvl1pPr>
              <a:spcAft>
                <a:spcPts val="0"/>
              </a:spcAft>
              <a:defRPr sz="797"/>
            </a:lvl1pPr>
          </a:lstStyle>
          <a:p>
            <a:pPr lvl="0"/>
            <a:r>
              <a:rPr lang="en-GB" noProof="0" dirty="0" smtClean="0"/>
              <a:t>Click to edit Master text styles</a:t>
            </a:r>
          </a:p>
        </p:txBody>
      </p:sp>
      <p:sp>
        <p:nvSpPr>
          <p:cNvPr id="2" name="Footer Placeholder 1"/>
          <p:cNvSpPr>
            <a:spLocks noGrp="1"/>
          </p:cNvSpPr>
          <p:nvPr>
            <p:ph type="ftr" sz="quarter" idx="2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0753193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87680" y="295683"/>
            <a:ext cx="7193280" cy="1243584"/>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4" name="Content Placeholder 3"/>
          <p:cNvSpPr>
            <a:spLocks noGrp="1"/>
          </p:cNvSpPr>
          <p:nvPr>
            <p:ph sz="quarter" idx="10"/>
          </p:nvPr>
        </p:nvSpPr>
        <p:spPr>
          <a:xfrm>
            <a:off x="487680" y="1611314"/>
            <a:ext cx="7193280" cy="4735487"/>
          </a:xfrm>
        </p:spPr>
        <p:txBody>
          <a:bodyPr/>
          <a:lstStyle>
            <a:lvl1pPr>
              <a:tabLst>
                <a:tab pos="2512209" algn="r"/>
              </a:tabLst>
              <a:defRPr/>
            </a:lvl1pPr>
            <a:lvl2pPr>
              <a:tabLst>
                <a:tab pos="2512209" algn="r"/>
              </a:tabLst>
              <a:defRPr/>
            </a:lvl2pPr>
            <a:lvl3pPr>
              <a:tabLst>
                <a:tab pos="2512209" algn="r"/>
              </a:tabLst>
              <a:defRPr/>
            </a:lvl3pPr>
            <a:lvl4pPr>
              <a:tabLst>
                <a:tab pos="2512209" algn="r"/>
              </a:tabLst>
              <a:defRPr/>
            </a:lvl4pPr>
            <a:lvl5pPr>
              <a:tabLst>
                <a:tab pos="2512209" algn="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4302634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2" y="317505"/>
            <a:ext cx="11202670"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9" name="Text Placeholder 8"/>
          <p:cNvSpPr>
            <a:spLocks noGrp="1"/>
          </p:cNvSpPr>
          <p:nvPr>
            <p:ph type="body" sz="quarter" idx="13" hasCustomPrompt="1"/>
          </p:nvPr>
        </p:nvSpPr>
        <p:spPr>
          <a:xfrm>
            <a:off x="501652" y="651600"/>
            <a:ext cx="11202670"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3" name="Content Placeholder 3"/>
          <p:cNvSpPr>
            <a:spLocks noGrp="1"/>
          </p:cNvSpPr>
          <p:nvPr>
            <p:ph sz="quarter" idx="10"/>
          </p:nvPr>
        </p:nvSpPr>
        <p:spPr>
          <a:xfrm>
            <a:off x="501653" y="1665290"/>
            <a:ext cx="5305579" cy="4716461"/>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Content Placeholder 3"/>
          <p:cNvSpPr>
            <a:spLocks noGrp="1"/>
          </p:cNvSpPr>
          <p:nvPr>
            <p:ph sz="quarter" idx="20"/>
          </p:nvPr>
        </p:nvSpPr>
        <p:spPr>
          <a:xfrm>
            <a:off x="6381539" y="1665290"/>
            <a:ext cx="5322782" cy="4716461"/>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08098034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501652" y="317500"/>
            <a:ext cx="11188701" cy="698500"/>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7"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1" name="Content Placeholder 3"/>
          <p:cNvSpPr>
            <a:spLocks noGrp="1"/>
          </p:cNvSpPr>
          <p:nvPr>
            <p:ph sz="quarter" idx="10"/>
          </p:nvPr>
        </p:nvSpPr>
        <p:spPr>
          <a:xfrm>
            <a:off x="501652" y="1665290"/>
            <a:ext cx="5305580" cy="4716461"/>
          </a:xfrm>
          <a:prstGeom prst="rect">
            <a:avLst/>
          </a:prstGeom>
        </p:spPr>
        <p:txBody>
          <a:bodyPr>
            <a:noAutofit/>
          </a:bodyPr>
          <a:lstStyle>
            <a:lvl1pPr>
              <a:tabLst>
                <a:tab pos="4454865" algn="r"/>
              </a:tabLst>
              <a:defRPr sz="1417"/>
            </a:lvl1pPr>
            <a:lvl2pPr>
              <a:tabLst>
                <a:tab pos="4454865" algn="r"/>
              </a:tabLst>
              <a:defRPr sz="1417"/>
            </a:lvl2pPr>
            <a:lvl3pPr>
              <a:tabLst>
                <a:tab pos="4454865" algn="r"/>
              </a:tabLst>
              <a:defRPr sz="1417"/>
            </a:lvl3pPr>
            <a:lvl4pPr>
              <a:tabLst>
                <a:tab pos="4454865" algn="r"/>
              </a:tabLst>
              <a:defRPr sz="1417"/>
            </a:lvl4pPr>
            <a:lvl5pPr>
              <a:tabLst>
                <a:tab pos="4454865" algn="r"/>
              </a:tabLst>
              <a:defRPr baseline="0"/>
            </a:lvl5pPr>
            <a:lvl6pPr>
              <a:defRPr sz="1417"/>
            </a:lvl6pPr>
            <a:lvl7pPr>
              <a:defRPr sz="1417"/>
            </a:lvl7pPr>
            <a:lvl8pPr>
              <a:defRPr sz="1417"/>
            </a:lvl8pPr>
            <a:lvl9pPr>
              <a:defRPr sz="1417"/>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Content Placeholder 3"/>
          <p:cNvSpPr>
            <a:spLocks noGrp="1"/>
          </p:cNvSpPr>
          <p:nvPr>
            <p:ph sz="quarter" idx="20"/>
          </p:nvPr>
        </p:nvSpPr>
        <p:spPr>
          <a:xfrm>
            <a:off x="6384002" y="1665290"/>
            <a:ext cx="5306351" cy="4716461"/>
          </a:xfrm>
          <a:prstGeom prst="rect">
            <a:avLst/>
          </a:prstGeom>
        </p:spPr>
        <p:txBody>
          <a:bodyPr>
            <a:noAutofit/>
          </a:bodyPr>
          <a:lstStyle>
            <a:lvl1pPr>
              <a:tabLst>
                <a:tab pos="4454865" algn="r"/>
              </a:tabLst>
              <a:defRPr sz="1417"/>
            </a:lvl1pPr>
            <a:lvl2pPr>
              <a:tabLst>
                <a:tab pos="4454865" algn="r"/>
              </a:tabLst>
              <a:defRPr sz="1417"/>
            </a:lvl2pPr>
            <a:lvl3pPr>
              <a:tabLst>
                <a:tab pos="4454865" algn="r"/>
              </a:tabLst>
              <a:defRPr sz="1417"/>
            </a:lvl3pPr>
            <a:lvl4pPr>
              <a:tabLst>
                <a:tab pos="4454865" algn="r"/>
              </a:tabLst>
              <a:defRPr sz="1417"/>
            </a:lvl4pPr>
            <a:lvl5pPr>
              <a:tabLst>
                <a:tab pos="4454865" algn="r"/>
              </a:tabLst>
              <a:defRPr baseline="0"/>
            </a:lvl5pPr>
            <a:lvl6pPr>
              <a:defRPr sz="1417"/>
            </a:lvl6pPr>
            <a:lvl7pPr>
              <a:defRPr sz="1417"/>
            </a:lvl7pPr>
            <a:lvl8pPr>
              <a:defRPr sz="1417"/>
            </a:lvl8pPr>
            <a:lvl9pPr>
              <a:defRPr sz="1417"/>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2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5049117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11"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0" name="Content Placeholder 3"/>
          <p:cNvSpPr>
            <a:spLocks noGrp="1"/>
          </p:cNvSpPr>
          <p:nvPr>
            <p:ph sz="quarter" idx="10"/>
          </p:nvPr>
        </p:nvSpPr>
        <p:spPr>
          <a:xfrm>
            <a:off x="501651" y="1665294"/>
            <a:ext cx="5355166" cy="4455725"/>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Chart Placeholder 2"/>
          <p:cNvSpPr>
            <a:spLocks noGrp="1"/>
          </p:cNvSpPr>
          <p:nvPr>
            <p:ph type="chart" sz="quarter" idx="21"/>
          </p:nvPr>
        </p:nvSpPr>
        <p:spPr>
          <a:xfrm>
            <a:off x="6341223" y="2125013"/>
            <a:ext cx="5349129" cy="399600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6341223" y="1665288"/>
            <a:ext cx="5349129" cy="420687"/>
          </a:xfrm>
        </p:spPr>
        <p:txBody>
          <a:bodyPr/>
          <a:lstStyle/>
          <a:p>
            <a:pPr lvl="0"/>
            <a:r>
              <a:rPr lang="en-GB" noProof="0" dirty="0" smtClean="0"/>
              <a:t>Click to edit Master text styles</a:t>
            </a:r>
          </a:p>
        </p:txBody>
      </p:sp>
      <p:sp>
        <p:nvSpPr>
          <p:cNvPr id="15" name="Text Placeholder 7"/>
          <p:cNvSpPr>
            <a:spLocks noGrp="1"/>
          </p:cNvSpPr>
          <p:nvPr>
            <p:ph type="body" sz="quarter" idx="23"/>
          </p:nvPr>
        </p:nvSpPr>
        <p:spPr>
          <a:xfrm>
            <a:off x="501652" y="6121019"/>
            <a:ext cx="11188701" cy="260737"/>
          </a:xfrm>
        </p:spPr>
        <p:txBody>
          <a:bodyPr>
            <a:noAutofit/>
          </a:bodyPr>
          <a:lstStyle>
            <a:lvl1pPr>
              <a:spcAft>
                <a:spcPts val="0"/>
              </a:spcAft>
              <a:defRPr sz="797"/>
            </a:lvl1pPr>
          </a:lstStyle>
          <a:p>
            <a:pPr lvl="0"/>
            <a:r>
              <a:rPr lang="en-GB" noProof="0" dirty="0" smtClean="0"/>
              <a:t>Click to edit Master text styles</a:t>
            </a:r>
          </a:p>
        </p:txBody>
      </p:sp>
      <p:sp>
        <p:nvSpPr>
          <p:cNvPr id="2" name="Footer Placeholder 1"/>
          <p:cNvSpPr>
            <a:spLocks noGrp="1"/>
          </p:cNvSpPr>
          <p:nvPr>
            <p:ph type="ftr" sz="quarter" idx="2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81035484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11"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3" name="Chart Placeholder 2"/>
          <p:cNvSpPr>
            <a:spLocks noGrp="1"/>
          </p:cNvSpPr>
          <p:nvPr>
            <p:ph type="chart" sz="quarter" idx="21"/>
          </p:nvPr>
        </p:nvSpPr>
        <p:spPr>
          <a:xfrm>
            <a:off x="6341223" y="2125013"/>
            <a:ext cx="5349130" cy="3996000"/>
          </a:xfrm>
        </p:spPr>
        <p:txBody>
          <a:bodyPr/>
          <a:lstStyle/>
          <a:p>
            <a:r>
              <a:rPr lang="en-GB" noProof="0" dirty="0" smtClean="0"/>
              <a:t>Click icon to add chart</a:t>
            </a:r>
            <a:endParaRPr lang="en-GB" noProof="0" dirty="0"/>
          </a:p>
        </p:txBody>
      </p:sp>
      <p:sp>
        <p:nvSpPr>
          <p:cNvPr id="6" name="Text Placeholder 5"/>
          <p:cNvSpPr>
            <a:spLocks noGrp="1"/>
          </p:cNvSpPr>
          <p:nvPr>
            <p:ph type="body" sz="quarter" idx="22"/>
          </p:nvPr>
        </p:nvSpPr>
        <p:spPr>
          <a:xfrm>
            <a:off x="6341224" y="1665288"/>
            <a:ext cx="5349130" cy="420687"/>
          </a:xfrm>
        </p:spPr>
        <p:txBody>
          <a:bodyPr/>
          <a:lstStyle/>
          <a:p>
            <a:pPr lvl="0"/>
            <a:r>
              <a:rPr lang="en-GB" noProof="0" dirty="0" smtClean="0"/>
              <a:t>Click to edit Master text styles</a:t>
            </a:r>
          </a:p>
        </p:txBody>
      </p:sp>
      <p:sp>
        <p:nvSpPr>
          <p:cNvPr id="15" name="Text Placeholder 7"/>
          <p:cNvSpPr>
            <a:spLocks noGrp="1"/>
          </p:cNvSpPr>
          <p:nvPr>
            <p:ph type="body" sz="quarter" idx="23"/>
          </p:nvPr>
        </p:nvSpPr>
        <p:spPr>
          <a:xfrm>
            <a:off x="501651" y="6121019"/>
            <a:ext cx="11165419" cy="260737"/>
          </a:xfrm>
        </p:spPr>
        <p:txBody>
          <a:bodyPr>
            <a:noAutofit/>
          </a:bodyPr>
          <a:lstStyle>
            <a:lvl1pPr>
              <a:spcAft>
                <a:spcPts val="0"/>
              </a:spcAft>
              <a:defRPr sz="797"/>
            </a:lvl1pPr>
          </a:lstStyle>
          <a:p>
            <a:pPr lvl="0"/>
            <a:r>
              <a:rPr lang="en-GB" noProof="0" dirty="0" smtClean="0"/>
              <a:t>Click to edit Master text styles</a:t>
            </a:r>
          </a:p>
        </p:txBody>
      </p:sp>
      <p:sp>
        <p:nvSpPr>
          <p:cNvPr id="9" name="Chart Placeholder 2"/>
          <p:cNvSpPr>
            <a:spLocks noGrp="1"/>
          </p:cNvSpPr>
          <p:nvPr>
            <p:ph type="chart" sz="quarter" idx="24"/>
          </p:nvPr>
        </p:nvSpPr>
        <p:spPr>
          <a:xfrm>
            <a:off x="501653" y="2125013"/>
            <a:ext cx="5339062" cy="3996000"/>
          </a:xfrm>
        </p:spPr>
        <p:txBody>
          <a:bodyPr/>
          <a:lstStyle/>
          <a:p>
            <a:r>
              <a:rPr lang="en-GB" noProof="0" dirty="0" smtClean="0"/>
              <a:t>Click icon to add chart</a:t>
            </a:r>
            <a:endParaRPr lang="en-GB" noProof="0" dirty="0"/>
          </a:p>
        </p:txBody>
      </p:sp>
      <p:sp>
        <p:nvSpPr>
          <p:cNvPr id="12" name="Text Placeholder 5"/>
          <p:cNvSpPr>
            <a:spLocks noGrp="1"/>
          </p:cNvSpPr>
          <p:nvPr>
            <p:ph type="body" sz="quarter" idx="25"/>
          </p:nvPr>
        </p:nvSpPr>
        <p:spPr>
          <a:xfrm>
            <a:off x="501650" y="1665288"/>
            <a:ext cx="5339065" cy="420687"/>
          </a:xfrm>
        </p:spPr>
        <p:txBody>
          <a:bodyPr/>
          <a:lstStyle/>
          <a:p>
            <a:pPr lvl="0"/>
            <a:r>
              <a:rPr lang="en-GB" noProof="0" dirty="0" smtClean="0"/>
              <a:t>Click to edit Master text styles</a:t>
            </a:r>
          </a:p>
        </p:txBody>
      </p:sp>
      <p:sp>
        <p:nvSpPr>
          <p:cNvPr id="2" name="Footer Placeholder 1"/>
          <p:cNvSpPr>
            <a:spLocks noGrp="1"/>
          </p:cNvSpPr>
          <p:nvPr>
            <p:ph type="ftr" sz="quarter" idx="26"/>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49834182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3" y="317505"/>
            <a:ext cx="11188699"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9"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6" name="Content Placeholder 3"/>
          <p:cNvSpPr>
            <a:spLocks noGrp="1"/>
          </p:cNvSpPr>
          <p:nvPr>
            <p:ph sz="quarter" idx="10"/>
          </p:nvPr>
        </p:nvSpPr>
        <p:spPr>
          <a:xfrm>
            <a:off x="501653" y="1665289"/>
            <a:ext cx="4431857" cy="4716463"/>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Content Placeholder 3"/>
          <p:cNvSpPr>
            <a:spLocks noGrp="1"/>
          </p:cNvSpPr>
          <p:nvPr>
            <p:ph sz="quarter" idx="16"/>
          </p:nvPr>
        </p:nvSpPr>
        <p:spPr>
          <a:xfrm>
            <a:off x="5450350" y="1700217"/>
            <a:ext cx="6240000" cy="4681537"/>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7"/>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96337360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701" cy="698500"/>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9" name="Text Placeholder 8"/>
          <p:cNvSpPr>
            <a:spLocks noGrp="1"/>
          </p:cNvSpPr>
          <p:nvPr>
            <p:ph type="body" sz="quarter" idx="13" hasCustomPrompt="1"/>
          </p:nvPr>
        </p:nvSpPr>
        <p:spPr>
          <a:xfrm>
            <a:off x="501653" y="651600"/>
            <a:ext cx="1118869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4454865" algn="r"/>
              </a:tabLst>
              <a:defRPr sz="2126">
                <a:solidFill>
                  <a:schemeClr val="accent3"/>
                </a:solidFill>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p:txBody>
      </p:sp>
      <p:sp>
        <p:nvSpPr>
          <p:cNvPr id="8" name="Content Placeholder 3"/>
          <p:cNvSpPr>
            <a:spLocks noGrp="1"/>
          </p:cNvSpPr>
          <p:nvPr>
            <p:ph sz="quarter" idx="16"/>
          </p:nvPr>
        </p:nvSpPr>
        <p:spPr>
          <a:xfrm>
            <a:off x="501653" y="1665288"/>
            <a:ext cx="6506348" cy="4716462"/>
          </a:xfrm>
          <a:prstGeom prst="rect">
            <a:avLst/>
          </a:prstGeom>
        </p:spPr>
        <p:txBody>
          <a:bodyPr/>
          <a:lstStyle>
            <a:lvl1pPr>
              <a:tabLst>
                <a:tab pos="4454865" algn="r"/>
              </a:tabLst>
              <a:defRPr/>
            </a:lvl1pPr>
            <a:lvl2pPr>
              <a:tabLst>
                <a:tab pos="4454865" algn="r"/>
              </a:tabLst>
              <a:defRPr/>
            </a:lvl2pPr>
            <a:lvl3pPr>
              <a:tabLst>
                <a:tab pos="4454865" algn="r"/>
              </a:tabLst>
              <a:defRPr/>
            </a:lvl3pPr>
            <a:lvl4pPr>
              <a:tabLst>
                <a:tab pos="4454865" algn="r"/>
              </a:tabLst>
              <a:defRPr/>
            </a:lvl4pPr>
            <a:lvl5pPr>
              <a:tabLst>
                <a:tab pos="4454865" algn="r"/>
              </a:tabLst>
              <a:defRPr baseline="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7"/>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86453979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0"/>
            <a:ext cx="11188701" cy="698500"/>
          </a:xfrm>
        </p:spPr>
        <p:txBody>
          <a:bodyPr/>
          <a:lstStyle/>
          <a:p>
            <a:r>
              <a:rPr lang="en-GB" noProof="0" dirty="0" smtClean="0"/>
              <a:t>Click to edit Master title style</a:t>
            </a:r>
            <a:endParaRPr lang="en-GB" noProof="0" dirty="0"/>
          </a:p>
        </p:txBody>
      </p:sp>
      <p:sp>
        <p:nvSpPr>
          <p:cNvPr id="13" name="Text Placeholder 8"/>
          <p:cNvSpPr>
            <a:spLocks noGrp="1"/>
          </p:cNvSpPr>
          <p:nvPr>
            <p:ph type="body" sz="quarter" idx="21" hasCustomPrompt="1"/>
          </p:nvPr>
        </p:nvSpPr>
        <p:spPr>
          <a:xfrm>
            <a:off x="501650" y="651600"/>
            <a:ext cx="11188702"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4" name="Picture Placeholder 6"/>
          <p:cNvSpPr>
            <a:spLocks noGrp="1"/>
          </p:cNvSpPr>
          <p:nvPr>
            <p:ph type="pic" sz="quarter" idx="13"/>
          </p:nvPr>
        </p:nvSpPr>
        <p:spPr>
          <a:xfrm>
            <a:off x="501651" y="1700213"/>
            <a:ext cx="2711999" cy="1260000"/>
          </a:xfrm>
        </p:spPr>
        <p:txBody>
          <a:bodyPr lIns="0" tIns="0" rIns="0" bIns="0">
            <a:noAutofit/>
          </a:bodyPr>
          <a:lstStyle/>
          <a:p>
            <a:r>
              <a:rPr lang="en-GB" noProof="0" dirty="0" smtClean="0"/>
              <a:t>Click icon to add picture</a:t>
            </a:r>
            <a:endParaRPr lang="en-GB" noProof="0" dirty="0"/>
          </a:p>
        </p:txBody>
      </p:sp>
      <p:sp>
        <p:nvSpPr>
          <p:cNvPr id="5" name="Picture Placeholder 6"/>
          <p:cNvSpPr>
            <a:spLocks noGrp="1"/>
          </p:cNvSpPr>
          <p:nvPr>
            <p:ph type="pic" sz="quarter" idx="14"/>
          </p:nvPr>
        </p:nvSpPr>
        <p:spPr>
          <a:xfrm>
            <a:off x="3327218" y="1700213"/>
            <a:ext cx="2711999" cy="1260000"/>
          </a:xfrm>
        </p:spPr>
        <p:txBody>
          <a:bodyPr lIns="0" tIns="0" rIns="0" bIns="0">
            <a:noAutofit/>
          </a:bodyPr>
          <a:lstStyle/>
          <a:p>
            <a:r>
              <a:rPr lang="en-GB" noProof="0" dirty="0" smtClean="0"/>
              <a:t>Click icon to add picture</a:t>
            </a:r>
            <a:endParaRPr lang="en-GB" noProof="0" dirty="0"/>
          </a:p>
        </p:txBody>
      </p:sp>
      <p:sp>
        <p:nvSpPr>
          <p:cNvPr id="6" name="Picture Placeholder 6"/>
          <p:cNvSpPr>
            <a:spLocks noGrp="1"/>
          </p:cNvSpPr>
          <p:nvPr>
            <p:ph type="pic" sz="quarter" idx="15"/>
          </p:nvPr>
        </p:nvSpPr>
        <p:spPr>
          <a:xfrm>
            <a:off x="6152785" y="1700213"/>
            <a:ext cx="2711999" cy="1260000"/>
          </a:xfrm>
        </p:spPr>
        <p:txBody>
          <a:bodyPr lIns="0" tIns="0" rIns="0" bIns="0">
            <a:noAutofit/>
          </a:bodyPr>
          <a:lstStyle/>
          <a:p>
            <a:r>
              <a:rPr lang="en-GB" noProof="0" dirty="0" smtClean="0"/>
              <a:t>Click icon to add picture</a:t>
            </a:r>
            <a:endParaRPr lang="en-GB" noProof="0" dirty="0"/>
          </a:p>
        </p:txBody>
      </p:sp>
      <p:sp>
        <p:nvSpPr>
          <p:cNvPr id="7" name="Picture Placeholder 6"/>
          <p:cNvSpPr>
            <a:spLocks noGrp="1"/>
          </p:cNvSpPr>
          <p:nvPr>
            <p:ph type="pic" sz="quarter" idx="16"/>
          </p:nvPr>
        </p:nvSpPr>
        <p:spPr>
          <a:xfrm>
            <a:off x="8978352" y="1700213"/>
            <a:ext cx="2711999" cy="1260000"/>
          </a:xfrm>
        </p:spPr>
        <p:txBody>
          <a:bodyPr lIns="0" tIns="0" rIns="0" bIns="0">
            <a:noAutofit/>
          </a:bodyPr>
          <a:lstStyle/>
          <a:p>
            <a:r>
              <a:rPr lang="en-GB" noProof="0" dirty="0" smtClean="0"/>
              <a:t>Click icon to add picture</a:t>
            </a:r>
            <a:endParaRPr lang="en-GB" noProof="0" dirty="0"/>
          </a:p>
        </p:txBody>
      </p:sp>
      <p:sp>
        <p:nvSpPr>
          <p:cNvPr id="9" name="Text Placeholder 8"/>
          <p:cNvSpPr>
            <a:spLocks noGrp="1"/>
          </p:cNvSpPr>
          <p:nvPr>
            <p:ph type="body" sz="quarter" idx="17"/>
          </p:nvPr>
        </p:nvSpPr>
        <p:spPr>
          <a:xfrm>
            <a:off x="501652" y="3124200"/>
            <a:ext cx="2720469" cy="325754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56255" indent="-156255">
              <a:spcAft>
                <a:spcPts val="0"/>
              </a:spcAft>
              <a:buFont typeface="Arial" panose="020B0604020202020204" pitchFamily="34" charset="0"/>
              <a:buChar char="•"/>
              <a:defRPr/>
            </a:lvl4pPr>
            <a:lvl5pPr marL="315699" indent="-156255">
              <a:spcAft>
                <a:spcPts val="0"/>
              </a:spcAft>
              <a:defRPr baseline="0"/>
            </a:lvl5pPr>
            <a:lvl6pPr marL="315699" indent="-156255">
              <a:spcAft>
                <a:spcPts val="0"/>
              </a:spcAft>
              <a:buFont typeface="Verdana" panose="020B0604030504040204" pitchFamily="34" charset="0"/>
              <a:buChar char="−"/>
              <a:defRPr/>
            </a:lvl6pPr>
            <a:lvl7pPr marL="315699" indent="-156255">
              <a:spcAft>
                <a:spcPts val="0"/>
              </a:spcAft>
              <a:defRPr/>
            </a:lvl7pPr>
            <a:lvl8pPr marL="315699" indent="-156255">
              <a:spcAft>
                <a:spcPts val="0"/>
              </a:spcAft>
              <a:defRPr/>
            </a:lvl8pPr>
            <a:lvl9pPr marL="315699" indent="-156255">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8"/>
          <p:cNvSpPr>
            <a:spLocks noGrp="1"/>
          </p:cNvSpPr>
          <p:nvPr>
            <p:ph type="body" sz="quarter" idx="18"/>
          </p:nvPr>
        </p:nvSpPr>
        <p:spPr>
          <a:xfrm>
            <a:off x="6149965" y="3120556"/>
            <a:ext cx="2711999" cy="32611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56255" indent="-156255">
              <a:spcAft>
                <a:spcPts val="0"/>
              </a:spcAft>
              <a:buFont typeface="Arial" panose="020B0604020202020204" pitchFamily="34" charset="0"/>
              <a:buChar char="•"/>
              <a:defRPr/>
            </a:lvl4pPr>
            <a:lvl5pPr marL="315699" indent="-156255">
              <a:spcAft>
                <a:spcPts val="0"/>
              </a:spcAft>
              <a:defRPr baseline="0"/>
            </a:lvl5pPr>
            <a:lvl6pPr marL="315699" indent="-156255">
              <a:spcAft>
                <a:spcPts val="0"/>
              </a:spcAft>
              <a:buFont typeface="Verdana" panose="020B0604030504040204" pitchFamily="34" charset="0"/>
              <a:buChar char="−"/>
              <a:defRPr/>
            </a:lvl6pPr>
            <a:lvl7pPr marL="315699" indent="-156255">
              <a:spcAft>
                <a:spcPts val="0"/>
              </a:spcAft>
              <a:defRPr/>
            </a:lvl7pPr>
            <a:lvl8pPr marL="315699" indent="-156255">
              <a:spcAft>
                <a:spcPts val="0"/>
              </a:spcAft>
              <a:defRPr/>
            </a:lvl8pPr>
            <a:lvl9pPr marL="315699" indent="-156255">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8"/>
          <p:cNvSpPr>
            <a:spLocks noGrp="1"/>
          </p:cNvSpPr>
          <p:nvPr>
            <p:ph type="body" sz="quarter" idx="19"/>
          </p:nvPr>
        </p:nvSpPr>
        <p:spPr>
          <a:xfrm>
            <a:off x="3330042" y="3124205"/>
            <a:ext cx="2711999" cy="325754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56255" indent="-156255">
              <a:spcAft>
                <a:spcPts val="0"/>
              </a:spcAft>
              <a:buFont typeface="Arial" panose="020B0604020202020204" pitchFamily="34" charset="0"/>
              <a:buChar char="•"/>
              <a:defRPr/>
            </a:lvl4pPr>
            <a:lvl5pPr marL="315699" indent="-156255">
              <a:spcAft>
                <a:spcPts val="0"/>
              </a:spcAft>
              <a:defRPr baseline="0"/>
            </a:lvl5pPr>
            <a:lvl6pPr marL="315699" indent="-156255">
              <a:spcAft>
                <a:spcPts val="0"/>
              </a:spcAft>
              <a:buFont typeface="Verdana" panose="020B0604030504040204" pitchFamily="34" charset="0"/>
              <a:buChar char="−"/>
              <a:defRPr/>
            </a:lvl6pPr>
            <a:lvl7pPr marL="315699" indent="-156255">
              <a:spcAft>
                <a:spcPts val="0"/>
              </a:spcAft>
              <a:defRPr/>
            </a:lvl7pPr>
            <a:lvl8pPr marL="315699" indent="-156255">
              <a:spcAft>
                <a:spcPts val="0"/>
              </a:spcAft>
              <a:defRPr/>
            </a:lvl8pPr>
            <a:lvl9pPr marL="315699" indent="-156255">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8"/>
          <p:cNvSpPr>
            <a:spLocks noGrp="1"/>
          </p:cNvSpPr>
          <p:nvPr>
            <p:ph type="body" sz="quarter" idx="20"/>
          </p:nvPr>
        </p:nvSpPr>
        <p:spPr>
          <a:xfrm>
            <a:off x="8993171" y="3108508"/>
            <a:ext cx="2697182" cy="327324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56255" indent="-156255">
              <a:spcAft>
                <a:spcPts val="0"/>
              </a:spcAft>
              <a:buFont typeface="Arial" panose="020B0604020202020204" pitchFamily="34" charset="0"/>
              <a:buChar char="•"/>
              <a:defRPr/>
            </a:lvl4pPr>
            <a:lvl5pPr marL="315699" indent="-156255">
              <a:spcAft>
                <a:spcPts val="0"/>
              </a:spcAft>
              <a:defRPr baseline="0"/>
            </a:lvl5pPr>
            <a:lvl6pPr marL="315699" indent="-156255">
              <a:spcAft>
                <a:spcPts val="0"/>
              </a:spcAft>
              <a:buFont typeface="Verdana" panose="020B0604030504040204" pitchFamily="34" charset="0"/>
              <a:buChar char="−"/>
              <a:defRPr/>
            </a:lvl6pPr>
            <a:lvl7pPr marL="315699" indent="-156255">
              <a:spcAft>
                <a:spcPts val="0"/>
              </a:spcAft>
              <a:defRPr/>
            </a:lvl7pPr>
            <a:lvl8pPr marL="315699" indent="-156255">
              <a:spcAft>
                <a:spcPts val="0"/>
              </a:spcAft>
              <a:defRPr/>
            </a:lvl8pPr>
            <a:lvl9pPr marL="315699" indent="-156255">
              <a:spcAft>
                <a:spcPts val="0"/>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Footer Placeholder 2"/>
          <p:cNvSpPr>
            <a:spLocks noGrp="1"/>
          </p:cNvSpPr>
          <p:nvPr>
            <p:ph type="ftr" sz="quarter" idx="22"/>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7001669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0"/>
            <a:ext cx="11188701" cy="698500"/>
          </a:xfrm>
        </p:spPr>
        <p:txBody>
          <a:bodyPr/>
          <a:lstStyle/>
          <a:p>
            <a:r>
              <a:rPr lang="en-GB" noProof="0" dirty="0" smtClean="0"/>
              <a:t>Click to edit Master title style</a:t>
            </a:r>
            <a:endParaRPr lang="en-GB" noProof="0" dirty="0"/>
          </a:p>
        </p:txBody>
      </p:sp>
      <p:sp>
        <p:nvSpPr>
          <p:cNvPr id="17" name="Text Placeholder 8"/>
          <p:cNvSpPr>
            <a:spLocks noGrp="1"/>
          </p:cNvSpPr>
          <p:nvPr>
            <p:ph type="body" sz="quarter" idx="13"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4" name="Rectangle 3"/>
          <p:cNvSpPr/>
          <p:nvPr userDrawn="1"/>
        </p:nvSpPr>
        <p:spPr>
          <a:xfrm>
            <a:off x="504001"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5" name="Rectangle 4"/>
          <p:cNvSpPr/>
          <p:nvPr userDrawn="1"/>
        </p:nvSpPr>
        <p:spPr>
          <a:xfrm>
            <a:off x="6224086" y="1700213"/>
            <a:ext cx="5475066"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6" name="Rectangle 5"/>
          <p:cNvSpPr/>
          <p:nvPr userDrawn="1"/>
        </p:nvSpPr>
        <p:spPr>
          <a:xfrm>
            <a:off x="504001"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7" name="Rectangle 6"/>
          <p:cNvSpPr/>
          <p:nvPr userDrawn="1"/>
        </p:nvSpPr>
        <p:spPr>
          <a:xfrm>
            <a:off x="6224086" y="4065173"/>
            <a:ext cx="547506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8" name="Picture Placeholder 11"/>
          <p:cNvSpPr>
            <a:spLocks noGrp="1"/>
          </p:cNvSpPr>
          <p:nvPr>
            <p:ph type="pic" sz="quarter" idx="25"/>
          </p:nvPr>
        </p:nvSpPr>
        <p:spPr>
          <a:xfrm>
            <a:off x="504001" y="1880213"/>
            <a:ext cx="1968000" cy="1476000"/>
          </a:xfrm>
        </p:spPr>
        <p:txBody>
          <a:bodyPr/>
          <a:lstStyle>
            <a:lvl1pPr algn="ctr">
              <a:defRPr/>
            </a:lvl1pPr>
          </a:lstStyle>
          <a:p>
            <a:r>
              <a:rPr lang="en-GB" noProof="0" dirty="0" smtClean="0"/>
              <a:t>Click icon to add picture</a:t>
            </a:r>
            <a:endParaRPr lang="en-GB" noProof="0" dirty="0"/>
          </a:p>
        </p:txBody>
      </p:sp>
      <p:sp>
        <p:nvSpPr>
          <p:cNvPr id="9" name="Picture Placeholder 11"/>
          <p:cNvSpPr>
            <a:spLocks noGrp="1"/>
          </p:cNvSpPr>
          <p:nvPr>
            <p:ph type="pic" sz="quarter" idx="27"/>
          </p:nvPr>
        </p:nvSpPr>
        <p:spPr>
          <a:xfrm>
            <a:off x="6224086" y="1880213"/>
            <a:ext cx="1968000" cy="1476000"/>
          </a:xfrm>
        </p:spPr>
        <p:txBody>
          <a:bodyPr/>
          <a:lstStyle>
            <a:lvl1pPr algn="ctr">
              <a:defRPr/>
            </a:lvl1pPr>
          </a:lstStyle>
          <a:p>
            <a:r>
              <a:rPr lang="en-GB" noProof="0" dirty="0" smtClean="0"/>
              <a:t>Click icon to add picture</a:t>
            </a:r>
            <a:endParaRPr lang="en-GB" noProof="0" dirty="0"/>
          </a:p>
        </p:txBody>
      </p:sp>
      <p:sp>
        <p:nvSpPr>
          <p:cNvPr id="10" name="Picture Placeholder 11"/>
          <p:cNvSpPr>
            <a:spLocks noGrp="1"/>
          </p:cNvSpPr>
          <p:nvPr>
            <p:ph type="pic" sz="quarter" idx="29"/>
          </p:nvPr>
        </p:nvSpPr>
        <p:spPr>
          <a:xfrm>
            <a:off x="504001" y="4256213"/>
            <a:ext cx="1968000" cy="1476000"/>
          </a:xfrm>
        </p:spPr>
        <p:txBody>
          <a:bodyPr/>
          <a:lstStyle>
            <a:lvl1pPr algn="ctr">
              <a:defRPr/>
            </a:lvl1pPr>
          </a:lstStyle>
          <a:p>
            <a:r>
              <a:rPr lang="en-GB" noProof="0" dirty="0" smtClean="0"/>
              <a:t>Click icon to add picture</a:t>
            </a:r>
            <a:endParaRPr lang="en-GB" noProof="0" dirty="0"/>
          </a:p>
        </p:txBody>
      </p:sp>
      <p:sp>
        <p:nvSpPr>
          <p:cNvPr id="11" name="Picture Placeholder 11"/>
          <p:cNvSpPr>
            <a:spLocks noGrp="1"/>
          </p:cNvSpPr>
          <p:nvPr>
            <p:ph type="pic" sz="quarter" idx="31"/>
          </p:nvPr>
        </p:nvSpPr>
        <p:spPr>
          <a:xfrm>
            <a:off x="6224086" y="4256213"/>
            <a:ext cx="1968000" cy="1476000"/>
          </a:xfrm>
        </p:spPr>
        <p:txBody>
          <a:bodyPr/>
          <a:lstStyle>
            <a:lvl1pPr algn="ctr">
              <a:defRPr/>
            </a:lvl1pPr>
          </a:lstStyle>
          <a:p>
            <a:r>
              <a:rPr lang="en-GB" noProof="0" dirty="0" smtClean="0"/>
              <a:t>Click icon to add picture</a:t>
            </a:r>
            <a:endParaRPr lang="en-GB" noProof="0" dirty="0"/>
          </a:p>
        </p:txBody>
      </p:sp>
      <p:sp>
        <p:nvSpPr>
          <p:cNvPr id="13" name="Text Placeholder 12"/>
          <p:cNvSpPr>
            <a:spLocks noGrp="1"/>
          </p:cNvSpPr>
          <p:nvPr>
            <p:ph type="body" sz="quarter" idx="32"/>
          </p:nvPr>
        </p:nvSpPr>
        <p:spPr>
          <a:xfrm>
            <a:off x="2683483" y="1880213"/>
            <a:ext cx="3288001" cy="1944000"/>
          </a:xfrm>
        </p:spPr>
        <p:txBody>
          <a:bodyPr/>
          <a:lstStyle>
            <a:lvl1pPr>
              <a:spcAft>
                <a:spcPts val="0"/>
              </a:spcAft>
              <a:defRPr b="1"/>
            </a:lvl1pPr>
            <a:lvl2pPr>
              <a:spcAft>
                <a:spcPts val="0"/>
              </a:spcAft>
              <a:defRPr b="0"/>
            </a:lvl2pPr>
          </a:lstStyle>
          <a:p>
            <a:pPr lvl="0"/>
            <a:r>
              <a:rPr lang="en-GB" noProof="0" dirty="0" smtClean="0"/>
              <a:t>Click to edit Master text styles</a:t>
            </a:r>
          </a:p>
          <a:p>
            <a:pPr lvl="1"/>
            <a:r>
              <a:rPr lang="en-GB" noProof="0" dirty="0" smtClean="0"/>
              <a:t>Second level</a:t>
            </a:r>
          </a:p>
        </p:txBody>
      </p:sp>
      <p:sp>
        <p:nvSpPr>
          <p:cNvPr id="14" name="Text Placeholder 12"/>
          <p:cNvSpPr>
            <a:spLocks noGrp="1"/>
          </p:cNvSpPr>
          <p:nvPr>
            <p:ph type="body" sz="quarter" idx="33"/>
          </p:nvPr>
        </p:nvSpPr>
        <p:spPr>
          <a:xfrm>
            <a:off x="8396561" y="1880213"/>
            <a:ext cx="3302592" cy="1944000"/>
          </a:xfrm>
        </p:spPr>
        <p:txBody>
          <a:bodyPr/>
          <a:lstStyle>
            <a:lvl1pPr>
              <a:spcAft>
                <a:spcPts val="0"/>
              </a:spcAft>
              <a:defRPr b="1"/>
            </a:lvl1pPr>
            <a:lvl2pPr>
              <a:spcAft>
                <a:spcPts val="0"/>
              </a:spcAft>
              <a:defRPr b="0"/>
            </a:lvl2pPr>
          </a:lstStyle>
          <a:p>
            <a:pPr lvl="0"/>
            <a:r>
              <a:rPr lang="en-GB" noProof="0" dirty="0" smtClean="0"/>
              <a:t>Click to edit Master text styles</a:t>
            </a:r>
          </a:p>
          <a:p>
            <a:pPr lvl="1"/>
            <a:r>
              <a:rPr lang="en-GB" noProof="0" dirty="0" smtClean="0"/>
              <a:t>Second level</a:t>
            </a:r>
          </a:p>
        </p:txBody>
      </p:sp>
      <p:sp>
        <p:nvSpPr>
          <p:cNvPr id="15" name="Text Placeholder 12"/>
          <p:cNvSpPr>
            <a:spLocks noGrp="1"/>
          </p:cNvSpPr>
          <p:nvPr>
            <p:ph type="body" sz="quarter" idx="34"/>
          </p:nvPr>
        </p:nvSpPr>
        <p:spPr>
          <a:xfrm>
            <a:off x="2683483" y="4256213"/>
            <a:ext cx="3288001" cy="1944000"/>
          </a:xfrm>
        </p:spPr>
        <p:txBody>
          <a:bodyPr/>
          <a:lstStyle>
            <a:lvl1pPr>
              <a:spcAft>
                <a:spcPts val="0"/>
              </a:spcAft>
              <a:defRPr b="1"/>
            </a:lvl1pPr>
            <a:lvl2pPr>
              <a:spcAft>
                <a:spcPts val="0"/>
              </a:spcAft>
              <a:defRPr b="0"/>
            </a:lvl2pPr>
          </a:lstStyle>
          <a:p>
            <a:pPr lvl="0"/>
            <a:r>
              <a:rPr lang="en-GB" noProof="0" dirty="0" smtClean="0"/>
              <a:t>Click to edit Master text styles</a:t>
            </a:r>
          </a:p>
          <a:p>
            <a:pPr lvl="1"/>
            <a:r>
              <a:rPr lang="en-GB" noProof="0" dirty="0" smtClean="0"/>
              <a:t>Second level</a:t>
            </a:r>
          </a:p>
        </p:txBody>
      </p:sp>
      <p:sp>
        <p:nvSpPr>
          <p:cNvPr id="16" name="Text Placeholder 12"/>
          <p:cNvSpPr>
            <a:spLocks noGrp="1"/>
          </p:cNvSpPr>
          <p:nvPr>
            <p:ph type="body" sz="quarter" idx="35"/>
          </p:nvPr>
        </p:nvSpPr>
        <p:spPr>
          <a:xfrm>
            <a:off x="8396561" y="4256213"/>
            <a:ext cx="3302592" cy="1944000"/>
          </a:xfrm>
        </p:spPr>
        <p:txBody>
          <a:bodyPr/>
          <a:lstStyle>
            <a:lvl1pPr>
              <a:spcAft>
                <a:spcPts val="0"/>
              </a:spcAft>
              <a:defRPr b="1"/>
            </a:lvl1pPr>
            <a:lvl2pPr>
              <a:spcAft>
                <a:spcPts val="0"/>
              </a:spcAft>
              <a:defRPr b="0"/>
            </a:lvl2pPr>
          </a:lstStyle>
          <a:p>
            <a:pPr lvl="0"/>
            <a:r>
              <a:rPr lang="en-GB" noProof="0" dirty="0" smtClean="0"/>
              <a:t>Click to edit Master text styles</a:t>
            </a:r>
          </a:p>
          <a:p>
            <a:pPr lvl="1"/>
            <a:r>
              <a:rPr lang="en-GB" noProof="0" dirty="0" smtClean="0"/>
              <a:t>Second level</a:t>
            </a:r>
          </a:p>
        </p:txBody>
      </p:sp>
      <p:sp>
        <p:nvSpPr>
          <p:cNvPr id="3" name="Footer Placeholder 2"/>
          <p:cNvSpPr>
            <a:spLocks noGrp="1"/>
          </p:cNvSpPr>
          <p:nvPr>
            <p:ph type="ftr" sz="quarter" idx="36"/>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50434489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7"/>
            <a:ext cx="11188701" cy="698499"/>
          </a:xfrm>
        </p:spPr>
        <p:txBody>
          <a:bodyPr/>
          <a:lstStyle/>
          <a:p>
            <a:r>
              <a:rPr lang="en-GB" noProof="0" dirty="0" smtClean="0"/>
              <a:t>Click to edit Master title style</a:t>
            </a:r>
            <a:endParaRPr lang="en-GB" noProof="0" dirty="0"/>
          </a:p>
        </p:txBody>
      </p:sp>
      <p:sp>
        <p:nvSpPr>
          <p:cNvPr id="10" name="Text Placeholder 8"/>
          <p:cNvSpPr>
            <a:spLocks noGrp="1"/>
          </p:cNvSpPr>
          <p:nvPr>
            <p:ph type="body" sz="quarter" idx="18"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4" name="Picture Placeholder 7"/>
          <p:cNvSpPr>
            <a:spLocks noGrp="1"/>
          </p:cNvSpPr>
          <p:nvPr>
            <p:ph type="pic" sz="quarter" idx="13"/>
          </p:nvPr>
        </p:nvSpPr>
        <p:spPr>
          <a:xfrm>
            <a:off x="501652" y="1700219"/>
            <a:ext cx="3695700" cy="1971675"/>
          </a:xfrm>
        </p:spPr>
        <p:txBody>
          <a:bodyPr/>
          <a:lstStyle/>
          <a:p>
            <a:r>
              <a:rPr lang="en-GB" noProof="0" dirty="0" smtClean="0"/>
              <a:t>Click icon to add picture</a:t>
            </a:r>
            <a:endParaRPr lang="en-GB" noProof="0" dirty="0"/>
          </a:p>
        </p:txBody>
      </p:sp>
      <p:sp>
        <p:nvSpPr>
          <p:cNvPr id="5" name="Picture Placeholder 7"/>
          <p:cNvSpPr>
            <a:spLocks noGrp="1"/>
          </p:cNvSpPr>
          <p:nvPr>
            <p:ph type="pic" sz="quarter" idx="14"/>
          </p:nvPr>
        </p:nvSpPr>
        <p:spPr>
          <a:xfrm>
            <a:off x="8006401" y="1700219"/>
            <a:ext cx="3683953" cy="1971675"/>
          </a:xfrm>
        </p:spPr>
        <p:txBody>
          <a:bodyPr/>
          <a:lstStyle/>
          <a:p>
            <a:r>
              <a:rPr lang="en-GB" noProof="0" dirty="0" smtClean="0"/>
              <a:t>Click icon to add picture</a:t>
            </a:r>
            <a:endParaRPr lang="en-GB" noProof="0" dirty="0"/>
          </a:p>
        </p:txBody>
      </p:sp>
      <p:sp>
        <p:nvSpPr>
          <p:cNvPr id="6" name="Picture Placeholder 7"/>
          <p:cNvSpPr>
            <a:spLocks noGrp="1"/>
          </p:cNvSpPr>
          <p:nvPr>
            <p:ph type="pic" sz="quarter" idx="15"/>
          </p:nvPr>
        </p:nvSpPr>
        <p:spPr>
          <a:xfrm>
            <a:off x="4273074" y="1700219"/>
            <a:ext cx="3657600" cy="1971675"/>
          </a:xfrm>
        </p:spPr>
        <p:txBody>
          <a:bodyPr/>
          <a:lstStyle/>
          <a:p>
            <a:r>
              <a:rPr lang="en-GB" noProof="0" dirty="0" smtClean="0"/>
              <a:t>Click icon to add picture</a:t>
            </a:r>
            <a:endParaRPr lang="en-GB" noProof="0" dirty="0"/>
          </a:p>
        </p:txBody>
      </p:sp>
      <p:sp>
        <p:nvSpPr>
          <p:cNvPr id="9" name="Text Placeholder 18"/>
          <p:cNvSpPr>
            <a:spLocks noGrp="1"/>
          </p:cNvSpPr>
          <p:nvPr>
            <p:ph idx="1" hasCustomPrompt="1"/>
          </p:nvPr>
        </p:nvSpPr>
        <p:spPr>
          <a:xfrm>
            <a:off x="501652" y="3832225"/>
            <a:ext cx="3683950" cy="20952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8"/>
          <p:cNvSpPr>
            <a:spLocks noGrp="1"/>
          </p:cNvSpPr>
          <p:nvPr>
            <p:ph idx="16" hasCustomPrompt="1"/>
          </p:nvPr>
        </p:nvSpPr>
        <p:spPr>
          <a:xfrm>
            <a:off x="4267201" y="3832225"/>
            <a:ext cx="3657600" cy="20952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18"/>
          <p:cNvSpPr>
            <a:spLocks noGrp="1"/>
          </p:cNvSpPr>
          <p:nvPr>
            <p:ph idx="17" hasCustomPrompt="1"/>
          </p:nvPr>
        </p:nvSpPr>
        <p:spPr>
          <a:xfrm>
            <a:off x="8006401" y="3832225"/>
            <a:ext cx="3683953" cy="20952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Footer Placeholder 2"/>
          <p:cNvSpPr>
            <a:spLocks noGrp="1"/>
          </p:cNvSpPr>
          <p:nvPr>
            <p:ph type="ftr" sz="quarter" idx="19"/>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98367089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10"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2" name="Footer Placeholder 1"/>
          <p:cNvSpPr>
            <a:spLocks noGrp="1"/>
          </p:cNvSpPr>
          <p:nvPr>
            <p:ph type="ftr" sz="quarter" idx="14"/>
          </p:nvPr>
        </p:nvSpPr>
        <p:spPr>
          <a:xfrm>
            <a:off x="6216653" y="6477006"/>
            <a:ext cx="5015093" cy="244475"/>
          </a:xfrm>
          <a:prstGeom prst="rect">
            <a:avLst/>
          </a:prstGeom>
        </p:spPr>
        <p:txBody>
          <a:bodyPr/>
          <a:lstStyle/>
          <a:p>
            <a:endParaRPr lang="en-GB" dirty="0"/>
          </a:p>
        </p:txBody>
      </p:sp>
      <p:sp>
        <p:nvSpPr>
          <p:cNvPr id="5" name="Slide Number Placeholder 5"/>
          <p:cNvSpPr txBox="1">
            <a:spLocks/>
          </p:cNvSpPr>
          <p:nvPr userDrawn="1"/>
        </p:nvSpPr>
        <p:spPr>
          <a:xfrm>
            <a:off x="9305715" y="6356353"/>
            <a:ext cx="27432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D689C03-FE1E-48EA-8D32-8C6971262442}" type="slidenum">
              <a:rPr lang="en-GB" sz="576" smtClean="0">
                <a:solidFill>
                  <a:srgbClr val="046A38"/>
                </a:solidFill>
              </a:rPr>
              <a:pPr algn="r"/>
              <a:t>‹#›</a:t>
            </a:fld>
            <a:endParaRPr lang="en-GB" sz="576" dirty="0">
              <a:solidFill>
                <a:srgbClr val="046A38"/>
              </a:solidFill>
            </a:endParaRPr>
          </a:p>
        </p:txBody>
      </p:sp>
    </p:spTree>
    <p:extLst>
      <p:ext uri="{BB962C8B-B14F-4D97-AF65-F5344CB8AC3E}">
        <p14:creationId xmlns:p14="http://schemas.microsoft.com/office/powerpoint/2010/main" xmlns="" val="36252903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mp; 2 columns of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6" y="1598"/>
          <a:ext cx="1591" cy="1591"/>
        </p:xfrm>
        <a:graphic>
          <a:graphicData uri="http://schemas.openxmlformats.org/presentationml/2006/ole">
            <p:oleObj spid="_x0000_s2080" name="think-cell Slide" r:id="rId4" imgW="360" imgH="360" progId="">
              <p:embed/>
            </p:oleObj>
          </a:graphicData>
        </a:graphic>
      </p:graphicFrame>
      <p:sp>
        <p:nvSpPr>
          <p:cNvPr id="14" name="Title Placeholder 1"/>
          <p:cNvSpPr>
            <a:spLocks noGrp="1"/>
          </p:cNvSpPr>
          <p:nvPr>
            <p:ph type="title" hasCustomPrompt="1"/>
          </p:nvPr>
        </p:nvSpPr>
        <p:spPr>
          <a:xfrm>
            <a:off x="487681" y="295683"/>
            <a:ext cx="1121664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
        <p:nvSpPr>
          <p:cNvPr id="9" name="Text Placeholder 8"/>
          <p:cNvSpPr>
            <a:spLocks noGrp="1"/>
          </p:cNvSpPr>
          <p:nvPr>
            <p:ph type="body" sz="quarter" idx="13" hasCustomPrompt="1"/>
          </p:nvPr>
        </p:nvSpPr>
        <p:spPr>
          <a:xfrm>
            <a:off x="487681" y="782625"/>
            <a:ext cx="11216640" cy="757255"/>
          </a:xfrm>
        </p:spPr>
        <p:txBody>
          <a:bodyPr>
            <a:noAutofit/>
          </a:bodyPr>
          <a:lstStyle>
            <a:lvl1pPr marL="0" indent="0">
              <a:buNone/>
              <a:defRPr sz="1399" b="0">
                <a:solidFill>
                  <a:srgbClr val="505050"/>
                </a:solidFill>
              </a:defRPr>
            </a:lvl1pPr>
          </a:lstStyle>
          <a:p>
            <a:pPr lvl="0"/>
            <a:r>
              <a:rPr lang="en-US" dirty="0" smtClean="0"/>
              <a:t>Click to add subtitle</a:t>
            </a:r>
          </a:p>
        </p:txBody>
      </p:sp>
      <p:sp>
        <p:nvSpPr>
          <p:cNvPr id="3" name="Content Placeholder 2"/>
          <p:cNvSpPr>
            <a:spLocks noGrp="1"/>
          </p:cNvSpPr>
          <p:nvPr>
            <p:ph sz="quarter" idx="16"/>
          </p:nvPr>
        </p:nvSpPr>
        <p:spPr>
          <a:xfrm>
            <a:off x="487682" y="1611314"/>
            <a:ext cx="5486400" cy="4735487"/>
          </a:xfrm>
        </p:spPr>
        <p:txBody>
          <a:bodyPr/>
          <a:lstStyle>
            <a:lvl4pPr>
              <a:defRPr/>
            </a:lvl4pPr>
            <a:lvl5pP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Content Placeholder 6"/>
          <p:cNvSpPr>
            <a:spLocks noGrp="1"/>
          </p:cNvSpPr>
          <p:nvPr>
            <p:ph sz="quarter" idx="17"/>
          </p:nvPr>
        </p:nvSpPr>
        <p:spPr>
          <a:xfrm>
            <a:off x="6217920" y="1611314"/>
            <a:ext cx="5486400" cy="4735487"/>
          </a:xfrm>
        </p:spPr>
        <p:txBody>
          <a:bodyPr/>
          <a:lstStyle>
            <a:lvl4pPr>
              <a:defRPr/>
            </a:lvl4pPr>
            <a:lvl5pP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xmlns="" val="4644256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7"/>
            <a:ext cx="11188701" cy="698499"/>
          </a:xfrm>
        </p:spPr>
        <p:txBody>
          <a:bodyPr/>
          <a:lstStyle/>
          <a:p>
            <a:r>
              <a:rPr lang="en-GB" noProof="0" dirty="0" smtClean="0"/>
              <a:t>Click to edit Master title style</a:t>
            </a:r>
            <a:endParaRPr lang="en-GB" noProof="0" dirty="0"/>
          </a:p>
        </p:txBody>
      </p:sp>
      <p:sp>
        <p:nvSpPr>
          <p:cNvPr id="16"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8" name="Text Placeholder 8"/>
          <p:cNvSpPr>
            <a:spLocks noGrp="1"/>
          </p:cNvSpPr>
          <p:nvPr>
            <p:ph type="body" sz="quarter" idx="17"/>
          </p:nvPr>
        </p:nvSpPr>
        <p:spPr>
          <a:xfrm>
            <a:off x="504000" y="1857892"/>
            <a:ext cx="5466825"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21"/>
          </p:nvPr>
        </p:nvSpPr>
        <p:spPr>
          <a:xfrm>
            <a:off x="6246196" y="1857892"/>
            <a:ext cx="5444156"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Content Placeholder 9"/>
          <p:cNvSpPr>
            <a:spLocks noGrp="1"/>
          </p:cNvSpPr>
          <p:nvPr>
            <p:ph sz="quarter" idx="22" hasCustomPrompt="1"/>
          </p:nvPr>
        </p:nvSpPr>
        <p:spPr>
          <a:xfrm>
            <a:off x="4760733" y="1857892"/>
            <a:ext cx="1210094" cy="670658"/>
          </a:xfrm>
        </p:spPr>
        <p:txBody>
          <a:bodyPr>
            <a:noAutofit/>
          </a:bodyPr>
          <a:lstStyle>
            <a:lvl1pPr algn="ctr">
              <a:defRPr sz="709" baseline="0"/>
            </a:lvl1pPr>
          </a:lstStyle>
          <a:p>
            <a:pPr lvl="0"/>
            <a:r>
              <a:rPr lang="en-GB" dirty="0" smtClean="0"/>
              <a:t>Click here, go to INSERT tab and choose Pictures to insert Co-brand Logo</a:t>
            </a:r>
          </a:p>
        </p:txBody>
      </p:sp>
      <p:sp>
        <p:nvSpPr>
          <p:cNvPr id="4" name="Rectangle 3"/>
          <p:cNvSpPr/>
          <p:nvPr userDrawn="1"/>
        </p:nvSpPr>
        <p:spPr>
          <a:xfrm>
            <a:off x="504000" y="1705378"/>
            <a:ext cx="5466825"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5" name="Rectangle 4"/>
          <p:cNvSpPr/>
          <p:nvPr userDrawn="1"/>
        </p:nvSpPr>
        <p:spPr>
          <a:xfrm>
            <a:off x="6246195" y="1705378"/>
            <a:ext cx="545295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12" name="Content Placeholder 9"/>
          <p:cNvSpPr>
            <a:spLocks noGrp="1"/>
          </p:cNvSpPr>
          <p:nvPr>
            <p:ph sz="quarter" idx="23" hasCustomPrompt="1"/>
          </p:nvPr>
        </p:nvSpPr>
        <p:spPr>
          <a:xfrm>
            <a:off x="10480256" y="1857892"/>
            <a:ext cx="1210094" cy="670658"/>
          </a:xfrm>
        </p:spPr>
        <p:txBody>
          <a:bodyPr>
            <a:noAutofit/>
          </a:bodyPr>
          <a:lstStyle>
            <a:lvl1pPr algn="ctr">
              <a:defRPr sz="709" baseline="0"/>
            </a:lvl1pPr>
          </a:lstStyle>
          <a:p>
            <a:pPr lvl="0"/>
            <a:r>
              <a:rPr lang="en-GB" dirty="0" smtClean="0"/>
              <a:t>Click here, go to INSERT tab and choose Pictures to insert Co-brand Logo</a:t>
            </a:r>
          </a:p>
        </p:txBody>
      </p:sp>
      <p:sp>
        <p:nvSpPr>
          <p:cNvPr id="6" name="Footer Placeholder 5"/>
          <p:cNvSpPr>
            <a:spLocks noGrp="1"/>
          </p:cNvSpPr>
          <p:nvPr>
            <p:ph type="ftr" sz="quarter" idx="2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31330462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1"/>
            <a:ext cx="11188701" cy="697888"/>
          </a:xfrm>
        </p:spPr>
        <p:txBody>
          <a:bodyPr/>
          <a:lstStyle/>
          <a:p>
            <a:r>
              <a:rPr lang="en-GB" noProof="0" dirty="0" smtClean="0"/>
              <a:t>Click to edit Master title style</a:t>
            </a:r>
            <a:endParaRPr lang="en-GB" noProof="0" dirty="0"/>
          </a:p>
        </p:txBody>
      </p:sp>
      <p:sp>
        <p:nvSpPr>
          <p:cNvPr id="16" name="Text Placeholder 8"/>
          <p:cNvSpPr>
            <a:spLocks noGrp="1"/>
          </p:cNvSpPr>
          <p:nvPr>
            <p:ph type="body" sz="quarter" idx="13" hasCustomPrompt="1"/>
          </p:nvPr>
        </p:nvSpPr>
        <p:spPr>
          <a:xfrm>
            <a:off x="501651" y="651600"/>
            <a:ext cx="11197502"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27" name="Text Placeholder 8"/>
          <p:cNvSpPr>
            <a:spLocks noGrp="1"/>
          </p:cNvSpPr>
          <p:nvPr>
            <p:ph type="body" sz="quarter" idx="17"/>
          </p:nvPr>
        </p:nvSpPr>
        <p:spPr>
          <a:xfrm>
            <a:off x="504000" y="1857892"/>
            <a:ext cx="5466825"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Text Placeholder 8"/>
          <p:cNvSpPr>
            <a:spLocks noGrp="1"/>
          </p:cNvSpPr>
          <p:nvPr>
            <p:ph type="body" sz="quarter" idx="21"/>
          </p:nvPr>
        </p:nvSpPr>
        <p:spPr>
          <a:xfrm>
            <a:off x="6246196" y="1857892"/>
            <a:ext cx="5444156"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5" name="Text Placeholder 8"/>
          <p:cNvSpPr>
            <a:spLocks noGrp="1"/>
          </p:cNvSpPr>
          <p:nvPr>
            <p:ph type="body" sz="quarter" idx="30"/>
          </p:nvPr>
        </p:nvSpPr>
        <p:spPr>
          <a:xfrm>
            <a:off x="504000" y="4253374"/>
            <a:ext cx="5466825"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6" name="Text Placeholder 8"/>
          <p:cNvSpPr>
            <a:spLocks noGrp="1"/>
          </p:cNvSpPr>
          <p:nvPr>
            <p:ph type="body" sz="quarter" idx="31"/>
          </p:nvPr>
        </p:nvSpPr>
        <p:spPr>
          <a:xfrm>
            <a:off x="6246196" y="4253374"/>
            <a:ext cx="5444156" cy="1695450"/>
          </a:xfrm>
        </p:spPr>
        <p:txBody>
          <a:bodyPr/>
          <a:lstStyle>
            <a:lvl1pPr>
              <a:spcAft>
                <a:spcPts val="886"/>
              </a:spcAft>
              <a:defRPr b="1">
                <a:solidFill>
                  <a:schemeClr val="accent1"/>
                </a:solidFill>
              </a:defRPr>
            </a:lvl1pPr>
            <a:lvl2pPr>
              <a:spcAft>
                <a:spcPts val="886"/>
              </a:spcAft>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8" name="Content Placeholder 9"/>
          <p:cNvSpPr>
            <a:spLocks noGrp="1"/>
          </p:cNvSpPr>
          <p:nvPr>
            <p:ph sz="quarter" idx="26" hasCustomPrompt="1"/>
          </p:nvPr>
        </p:nvSpPr>
        <p:spPr>
          <a:xfrm>
            <a:off x="4760733" y="1857892"/>
            <a:ext cx="1210094" cy="670658"/>
          </a:xfrm>
        </p:spPr>
        <p:txBody>
          <a:bodyPr>
            <a:noAutofit/>
          </a:bodyPr>
          <a:lstStyle>
            <a:lvl1pPr algn="ctr">
              <a:buNone/>
              <a:defRPr sz="709" baseline="0"/>
            </a:lvl1pPr>
          </a:lstStyle>
          <a:p>
            <a:pPr lvl="0"/>
            <a:r>
              <a:rPr lang="en-GB" dirty="0" smtClean="0"/>
              <a:t>Click here, go to INSERT tab and choose Pictures to insert Co-brand Logo</a:t>
            </a:r>
          </a:p>
        </p:txBody>
      </p:sp>
      <p:sp>
        <p:nvSpPr>
          <p:cNvPr id="20" name="Content Placeholder 9"/>
          <p:cNvSpPr>
            <a:spLocks noGrp="1"/>
          </p:cNvSpPr>
          <p:nvPr>
            <p:ph sz="quarter" idx="27" hasCustomPrompt="1"/>
          </p:nvPr>
        </p:nvSpPr>
        <p:spPr>
          <a:xfrm>
            <a:off x="10480256" y="1857892"/>
            <a:ext cx="1210094" cy="670658"/>
          </a:xfrm>
        </p:spPr>
        <p:txBody>
          <a:bodyPr>
            <a:noAutofit/>
          </a:bodyPr>
          <a:lstStyle>
            <a:lvl1pPr algn="ctr">
              <a:buNone/>
              <a:defRPr sz="709" baseline="0"/>
            </a:lvl1pPr>
          </a:lstStyle>
          <a:p>
            <a:pPr lvl="0"/>
            <a:r>
              <a:rPr lang="en-GB" dirty="0" smtClean="0"/>
              <a:t>Click here, go to INSERT tab and choose Pictures to insert Co-brand Logo</a:t>
            </a:r>
          </a:p>
        </p:txBody>
      </p:sp>
      <p:sp>
        <p:nvSpPr>
          <p:cNvPr id="21" name="Content Placeholder 9"/>
          <p:cNvSpPr>
            <a:spLocks noGrp="1"/>
          </p:cNvSpPr>
          <p:nvPr>
            <p:ph sz="quarter" idx="28" hasCustomPrompt="1"/>
          </p:nvPr>
        </p:nvSpPr>
        <p:spPr>
          <a:xfrm>
            <a:off x="4754495" y="4249682"/>
            <a:ext cx="1210094" cy="670658"/>
          </a:xfrm>
        </p:spPr>
        <p:txBody>
          <a:bodyPr>
            <a:noAutofit/>
          </a:bodyPr>
          <a:lstStyle>
            <a:lvl1pPr algn="ctr">
              <a:buNone/>
              <a:defRPr sz="709" baseline="0"/>
            </a:lvl1pPr>
          </a:lstStyle>
          <a:p>
            <a:pPr lvl="0"/>
            <a:r>
              <a:rPr lang="en-GB" dirty="0" smtClean="0"/>
              <a:t>Click here, go to INSERT tab and choose Pictures to insert Co-brand Logo</a:t>
            </a:r>
          </a:p>
        </p:txBody>
      </p:sp>
      <p:sp>
        <p:nvSpPr>
          <p:cNvPr id="22" name="Content Placeholder 9"/>
          <p:cNvSpPr>
            <a:spLocks noGrp="1"/>
          </p:cNvSpPr>
          <p:nvPr>
            <p:ph sz="quarter" idx="29" hasCustomPrompt="1"/>
          </p:nvPr>
        </p:nvSpPr>
        <p:spPr>
          <a:xfrm>
            <a:off x="10474020" y="4249682"/>
            <a:ext cx="1210094" cy="670658"/>
          </a:xfrm>
        </p:spPr>
        <p:txBody>
          <a:bodyPr>
            <a:noAutofit/>
          </a:bodyPr>
          <a:lstStyle>
            <a:lvl1pPr algn="ctr">
              <a:buNone/>
              <a:defRPr sz="709" baseline="0"/>
            </a:lvl1pPr>
          </a:lstStyle>
          <a:p>
            <a:pPr lvl="0"/>
            <a:r>
              <a:rPr lang="en-GB" dirty="0" smtClean="0"/>
              <a:t>Click here, go to INSERT tab and choose Pictures to insert Co-brand Logo</a:t>
            </a:r>
          </a:p>
        </p:txBody>
      </p:sp>
      <p:sp>
        <p:nvSpPr>
          <p:cNvPr id="4" name="Rectangle 3"/>
          <p:cNvSpPr/>
          <p:nvPr userDrawn="1"/>
        </p:nvSpPr>
        <p:spPr>
          <a:xfrm>
            <a:off x="504000" y="1705378"/>
            <a:ext cx="5466825"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5" name="Rectangle 4"/>
          <p:cNvSpPr/>
          <p:nvPr userDrawn="1"/>
        </p:nvSpPr>
        <p:spPr>
          <a:xfrm>
            <a:off x="6246195" y="1705378"/>
            <a:ext cx="545295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12" name="Rectangle 11"/>
          <p:cNvSpPr/>
          <p:nvPr userDrawn="1"/>
        </p:nvSpPr>
        <p:spPr>
          <a:xfrm>
            <a:off x="504002"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13" name="Rectangle 12"/>
          <p:cNvSpPr/>
          <p:nvPr userDrawn="1"/>
        </p:nvSpPr>
        <p:spPr>
          <a:xfrm>
            <a:off x="6246196"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86"/>
              </a:spcAft>
            </a:pPr>
            <a:endParaRPr lang="en-GB" sz="974" noProof="0" dirty="0">
              <a:solidFill>
                <a:schemeClr val="bg1"/>
              </a:solidFill>
            </a:endParaRPr>
          </a:p>
        </p:txBody>
      </p:sp>
      <p:sp>
        <p:nvSpPr>
          <p:cNvPr id="3" name="Footer Placeholder 2"/>
          <p:cNvSpPr>
            <a:spLocks noGrp="1"/>
          </p:cNvSpPr>
          <p:nvPr>
            <p:ph type="ftr" sz="quarter" idx="32"/>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36657666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0" name="Text Placeholder 8"/>
          <p:cNvSpPr>
            <a:spLocks noGrp="1"/>
          </p:cNvSpPr>
          <p:nvPr>
            <p:ph type="body" sz="quarter" idx="13" hasCustomPrompt="1"/>
          </p:nvPr>
        </p:nvSpPr>
        <p:spPr>
          <a:xfrm>
            <a:off x="501653" y="651600"/>
            <a:ext cx="11162349"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4" name="Rectangle 3"/>
          <p:cNvSpPr/>
          <p:nvPr userDrawn="1"/>
        </p:nvSpPr>
        <p:spPr>
          <a:xfrm>
            <a:off x="4320002" y="1705968"/>
            <a:ext cx="355611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5" name="Rectangle 4"/>
          <p:cNvSpPr/>
          <p:nvPr userDrawn="1"/>
        </p:nvSpPr>
        <p:spPr>
          <a:xfrm>
            <a:off x="504000" y="1700215"/>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6" name="Rectangle 5"/>
          <p:cNvSpPr/>
          <p:nvPr userDrawn="1"/>
        </p:nvSpPr>
        <p:spPr>
          <a:xfrm>
            <a:off x="8115300" y="1705968"/>
            <a:ext cx="3583854"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74" noProof="0" dirty="0">
              <a:solidFill>
                <a:schemeClr val="bg1"/>
              </a:solidFill>
            </a:endParaRPr>
          </a:p>
        </p:txBody>
      </p:sp>
      <p:sp>
        <p:nvSpPr>
          <p:cNvPr id="7" name="Text Placeholder 8"/>
          <p:cNvSpPr>
            <a:spLocks noGrp="1"/>
          </p:cNvSpPr>
          <p:nvPr>
            <p:ph type="body" sz="quarter" idx="17"/>
          </p:nvPr>
        </p:nvSpPr>
        <p:spPr>
          <a:xfrm>
            <a:off x="4325715" y="1851441"/>
            <a:ext cx="3540577" cy="3845754"/>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8"/>
          <p:cNvSpPr>
            <a:spLocks noGrp="1"/>
          </p:cNvSpPr>
          <p:nvPr>
            <p:ph type="body" sz="quarter" idx="18"/>
          </p:nvPr>
        </p:nvSpPr>
        <p:spPr>
          <a:xfrm>
            <a:off x="504000" y="1851441"/>
            <a:ext cx="3560000" cy="3845754"/>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8"/>
          <p:cNvSpPr>
            <a:spLocks noGrp="1"/>
          </p:cNvSpPr>
          <p:nvPr>
            <p:ph type="body" sz="quarter" idx="19"/>
          </p:nvPr>
        </p:nvSpPr>
        <p:spPr>
          <a:xfrm>
            <a:off x="8128001" y="1851441"/>
            <a:ext cx="3571154" cy="3845754"/>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Footer Placeholder 2"/>
          <p:cNvSpPr>
            <a:spLocks noGrp="1"/>
          </p:cNvSpPr>
          <p:nvPr>
            <p:ph type="ftr" sz="quarter" idx="2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393791325"/>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01652" y="317501"/>
            <a:ext cx="11188701" cy="705184"/>
          </a:xfrm>
        </p:spPr>
        <p:txBody>
          <a:bodyPr/>
          <a:lstStyle/>
          <a:p>
            <a:r>
              <a:rPr lang="en-GB" noProof="0" dirty="0" smtClean="0"/>
              <a:t>Click to edit Master title style</a:t>
            </a:r>
            <a:endParaRPr lang="en-GB" noProof="0" dirty="0"/>
          </a:p>
        </p:txBody>
      </p:sp>
      <p:sp>
        <p:nvSpPr>
          <p:cNvPr id="8"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4" name="Text Placeholder 8"/>
          <p:cNvSpPr>
            <a:spLocks noGrp="1"/>
          </p:cNvSpPr>
          <p:nvPr>
            <p:ph type="body" sz="quarter" idx="17"/>
          </p:nvPr>
        </p:nvSpPr>
        <p:spPr>
          <a:xfrm>
            <a:off x="504001"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9096837"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3368278"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6232558"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886"/>
              </a:spcAft>
              <a:buFont typeface="Arial" panose="020B0604020202020204" pitchFamily="34" charset="0"/>
              <a:buChar char="​"/>
              <a:defRPr/>
            </a:lvl2pPr>
            <a:lvl3pPr marL="0" indent="0">
              <a:spcAft>
                <a:spcPts val="886"/>
              </a:spcAft>
              <a:buFont typeface="Arial" panose="020B0604020202020204" pitchFamily="34" charset="0"/>
              <a:buChar char="​"/>
              <a:defRPr/>
            </a:lvl3pPr>
            <a:lvl4pPr marL="156255" indent="-156255">
              <a:spcAft>
                <a:spcPts val="886"/>
              </a:spcAft>
              <a:buFont typeface="Arial" panose="020B0604020202020204" pitchFamily="34" charset="0"/>
              <a:buChar char="•"/>
              <a:defRPr/>
            </a:lvl4pPr>
            <a:lvl5pPr marL="315699" indent="-156255">
              <a:spcAft>
                <a:spcPts val="886"/>
              </a:spcAft>
              <a:defRPr baseline="0"/>
            </a:lvl5pPr>
            <a:lvl6pPr marL="315699" indent="-156255">
              <a:spcAft>
                <a:spcPts val="886"/>
              </a:spcAft>
              <a:buFont typeface="Verdana" panose="020B0604030504040204" pitchFamily="34" charset="0"/>
              <a:buChar char="−"/>
              <a:defRPr/>
            </a:lvl6pPr>
            <a:lvl7pPr marL="315699" indent="-156255">
              <a:spcAft>
                <a:spcPts val="886"/>
              </a:spcAft>
              <a:defRPr/>
            </a:lvl7pPr>
            <a:lvl8pPr marL="315699" indent="-156255">
              <a:spcAft>
                <a:spcPts val="886"/>
              </a:spcAft>
              <a:defRPr/>
            </a:lvl8pPr>
            <a:lvl9pPr marL="315699" indent="-156255">
              <a:spcAft>
                <a:spcPts val="886"/>
              </a:spcAft>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Footer Placeholder 2"/>
          <p:cNvSpPr>
            <a:spLocks noGrp="1"/>
          </p:cNvSpPr>
          <p:nvPr>
            <p:ph type="ftr" sz="quarter" idx="2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1141072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1" y="0"/>
            <a:ext cx="12192000" cy="6858000"/>
          </a:xfrm>
          <a:prstGeom prst="rect">
            <a:avLst/>
          </a:prstGeom>
          <a:solidFill>
            <a:srgbClr val="046A38"/>
          </a:solidFill>
          <a:ln w="19050" algn="ctr">
            <a:noFill/>
            <a:miter lim="800000"/>
            <a:headEnd/>
            <a:tailEnd/>
          </a:ln>
        </p:spPr>
        <p:txBody>
          <a:bodyPr wrap="square" lIns="78748" tIns="78748" rIns="78748" bIns="78748" rtlCol="0" anchor="ctr"/>
          <a:lstStyle/>
          <a:p>
            <a:pPr algn="ctr">
              <a:lnSpc>
                <a:spcPct val="106000"/>
              </a:lnSpc>
              <a:buFont typeface="Wingdings 2" pitchFamily="18" charset="2"/>
              <a:buNone/>
            </a:pPr>
            <a:endParaRPr lang="en-GB" sz="1417" b="1" dirty="0" smtClean="0">
              <a:solidFill>
                <a:schemeClr val="tx1"/>
              </a:solidFill>
            </a:endParaRPr>
          </a:p>
        </p:txBody>
      </p:sp>
      <p:sp>
        <p:nvSpPr>
          <p:cNvPr id="2" name="Title 1"/>
          <p:cNvSpPr>
            <a:spLocks noGrp="1"/>
          </p:cNvSpPr>
          <p:nvPr>
            <p:ph type="title"/>
          </p:nvPr>
        </p:nvSpPr>
        <p:spPr>
          <a:xfrm>
            <a:off x="501650" y="317506"/>
            <a:ext cx="11188702" cy="789405"/>
          </a:xfrm>
        </p:spPr>
        <p:txBody>
          <a:bodyPr/>
          <a:lstStyle>
            <a:lvl1pPr>
              <a:defRPr>
                <a:solidFill>
                  <a:schemeClr val="tx1"/>
                </a:solidFill>
              </a:defRPr>
            </a:lvl1pPr>
          </a:lstStyle>
          <a:p>
            <a:r>
              <a:rPr lang="en-GB" noProof="0" dirty="0" smtClean="0"/>
              <a:t>Click to edit Master title style</a:t>
            </a:r>
            <a:endParaRPr lang="en-GB" noProof="0" dirty="0"/>
          </a:p>
        </p:txBody>
      </p:sp>
      <p:sp>
        <p:nvSpPr>
          <p:cNvPr id="8" name="Text Placeholder 8"/>
          <p:cNvSpPr>
            <a:spLocks noGrp="1"/>
          </p:cNvSpPr>
          <p:nvPr>
            <p:ph type="body" sz="quarter" idx="13" hasCustomPrompt="1"/>
          </p:nvPr>
        </p:nvSpPr>
        <p:spPr>
          <a:xfrm>
            <a:off x="501650" y="687700"/>
            <a:ext cx="11188702" cy="757255"/>
          </a:xfrm>
          <a:prstGeom prst="rect">
            <a:avLst/>
          </a:prstGeom>
        </p:spPr>
        <p:txBody>
          <a:bodyPr lIns="0" tIns="0" rIns="0" bIns="0">
            <a:noAutofit/>
          </a:bodyPr>
          <a:lstStyle>
            <a:lvl1pPr marL="0" indent="0">
              <a:buNone/>
              <a:defRPr sz="1772" b="0">
                <a:solidFill>
                  <a:schemeClr val="tx1"/>
                </a:solidFill>
              </a:defRPr>
            </a:lvl1pPr>
          </a:lstStyle>
          <a:p>
            <a:pPr lvl="0"/>
            <a:r>
              <a:rPr lang="en-GB" noProof="0" dirty="0" smtClean="0"/>
              <a:t>Click to add subtitle</a:t>
            </a:r>
            <a:endParaRPr lang="en-GB" noProof="0" dirty="0"/>
          </a:p>
        </p:txBody>
      </p:sp>
      <p:sp>
        <p:nvSpPr>
          <p:cNvPr id="4" name="Text Placeholder 8"/>
          <p:cNvSpPr>
            <a:spLocks noGrp="1"/>
          </p:cNvSpPr>
          <p:nvPr>
            <p:ph type="body" sz="quarter" idx="17"/>
          </p:nvPr>
        </p:nvSpPr>
        <p:spPr>
          <a:xfrm>
            <a:off x="504001"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886"/>
              </a:spcAft>
              <a:buFont typeface="Arial" panose="020B0604020202020204" pitchFamily="34" charset="0"/>
              <a:buChar char="​"/>
              <a:defRPr>
                <a:solidFill>
                  <a:schemeClr val="tx1"/>
                </a:solidFill>
              </a:defRPr>
            </a:lvl2pPr>
            <a:lvl3pPr marL="0" indent="0">
              <a:spcAft>
                <a:spcPts val="886"/>
              </a:spcAft>
              <a:buFont typeface="Arial" panose="020B0604020202020204" pitchFamily="34" charset="0"/>
              <a:buChar char="​"/>
              <a:defRPr>
                <a:solidFill>
                  <a:schemeClr val="tx1"/>
                </a:solidFill>
              </a:defRPr>
            </a:lvl3pPr>
            <a:lvl4pPr marL="156255" indent="-156255">
              <a:spcAft>
                <a:spcPts val="886"/>
              </a:spcAft>
              <a:buFont typeface="Arial" panose="020B0604020202020204" pitchFamily="34" charset="0"/>
              <a:buChar char="•"/>
              <a:defRPr>
                <a:solidFill>
                  <a:schemeClr val="tx1"/>
                </a:solidFill>
              </a:defRPr>
            </a:lvl4pPr>
            <a:lvl5pPr marL="315699" indent="-156255">
              <a:spcAft>
                <a:spcPts val="886"/>
              </a:spcAft>
              <a:defRPr baseline="0">
                <a:solidFill>
                  <a:schemeClr val="tx1"/>
                </a:solidFill>
              </a:defRPr>
            </a:lvl5pPr>
            <a:lvl6pPr marL="315699" indent="-156255">
              <a:spcAft>
                <a:spcPts val="886"/>
              </a:spcAft>
              <a:buFont typeface="Verdana" panose="020B0604030504040204" pitchFamily="34" charset="0"/>
              <a:buChar char="−"/>
              <a:defRPr>
                <a:solidFill>
                  <a:schemeClr val="bg1"/>
                </a:solidFill>
              </a:defRPr>
            </a:lvl6pPr>
            <a:lvl7pPr marL="315699" indent="-156255">
              <a:spcAft>
                <a:spcPts val="886"/>
              </a:spcAft>
              <a:defRPr>
                <a:solidFill>
                  <a:schemeClr val="bg1"/>
                </a:solidFill>
              </a:defRPr>
            </a:lvl7pPr>
            <a:lvl8pPr marL="315699" indent="-156255">
              <a:spcAft>
                <a:spcPts val="886"/>
              </a:spcAft>
              <a:defRPr>
                <a:solidFill>
                  <a:schemeClr val="bg1"/>
                </a:solidFill>
              </a:defRPr>
            </a:lvl8pPr>
            <a:lvl9pPr marL="315699" indent="-156255">
              <a:spcAft>
                <a:spcPts val="886"/>
              </a:spcAft>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8"/>
          <p:cNvSpPr>
            <a:spLocks noGrp="1"/>
          </p:cNvSpPr>
          <p:nvPr>
            <p:ph type="body" sz="quarter" idx="18"/>
          </p:nvPr>
        </p:nvSpPr>
        <p:spPr>
          <a:xfrm>
            <a:off x="9100753"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886"/>
              </a:spcAft>
              <a:buFont typeface="Arial" panose="020B0604020202020204" pitchFamily="34" charset="0"/>
              <a:buChar char="​"/>
              <a:defRPr>
                <a:solidFill>
                  <a:schemeClr val="tx1"/>
                </a:solidFill>
              </a:defRPr>
            </a:lvl2pPr>
            <a:lvl3pPr marL="0" indent="0">
              <a:spcAft>
                <a:spcPts val="886"/>
              </a:spcAft>
              <a:buFont typeface="Arial" panose="020B0604020202020204" pitchFamily="34" charset="0"/>
              <a:buChar char="​"/>
              <a:defRPr>
                <a:solidFill>
                  <a:schemeClr val="tx1"/>
                </a:solidFill>
              </a:defRPr>
            </a:lvl3pPr>
            <a:lvl4pPr marL="156255" indent="-156255">
              <a:spcAft>
                <a:spcPts val="886"/>
              </a:spcAft>
              <a:buFont typeface="Arial" panose="020B0604020202020204" pitchFamily="34" charset="0"/>
              <a:buChar char="•"/>
              <a:defRPr>
                <a:solidFill>
                  <a:schemeClr val="tx1"/>
                </a:solidFill>
              </a:defRPr>
            </a:lvl4pPr>
            <a:lvl5pPr marL="315699" indent="-156255">
              <a:spcAft>
                <a:spcPts val="886"/>
              </a:spcAft>
              <a:defRPr baseline="0">
                <a:solidFill>
                  <a:schemeClr val="tx1"/>
                </a:solidFill>
              </a:defRPr>
            </a:lvl5pPr>
            <a:lvl6pPr marL="315699" indent="-156255">
              <a:spcAft>
                <a:spcPts val="886"/>
              </a:spcAft>
              <a:buFont typeface="Verdana" panose="020B0604030504040204" pitchFamily="34" charset="0"/>
              <a:buChar char="−"/>
              <a:defRPr>
                <a:solidFill>
                  <a:schemeClr val="bg1"/>
                </a:solidFill>
              </a:defRPr>
            </a:lvl6pPr>
            <a:lvl7pPr marL="315699" indent="-156255">
              <a:spcAft>
                <a:spcPts val="886"/>
              </a:spcAft>
              <a:defRPr>
                <a:solidFill>
                  <a:schemeClr val="bg1"/>
                </a:solidFill>
              </a:defRPr>
            </a:lvl7pPr>
            <a:lvl8pPr marL="315699" indent="-156255">
              <a:spcAft>
                <a:spcPts val="886"/>
              </a:spcAft>
              <a:defRPr>
                <a:solidFill>
                  <a:schemeClr val="bg1"/>
                </a:solidFill>
              </a:defRPr>
            </a:lvl8pPr>
            <a:lvl9pPr marL="315699" indent="-156255">
              <a:spcAft>
                <a:spcPts val="886"/>
              </a:spcAft>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8"/>
          <p:cNvSpPr>
            <a:spLocks noGrp="1"/>
          </p:cNvSpPr>
          <p:nvPr>
            <p:ph type="body" sz="quarter" idx="19"/>
          </p:nvPr>
        </p:nvSpPr>
        <p:spPr>
          <a:xfrm>
            <a:off x="3369585"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886"/>
              </a:spcAft>
              <a:buFont typeface="Arial" panose="020B0604020202020204" pitchFamily="34" charset="0"/>
              <a:buChar char="​"/>
              <a:defRPr>
                <a:solidFill>
                  <a:schemeClr val="tx1"/>
                </a:solidFill>
              </a:defRPr>
            </a:lvl2pPr>
            <a:lvl3pPr marL="0" indent="0">
              <a:spcAft>
                <a:spcPts val="886"/>
              </a:spcAft>
              <a:buFont typeface="Arial" panose="020B0604020202020204" pitchFamily="34" charset="0"/>
              <a:buChar char="​"/>
              <a:defRPr>
                <a:solidFill>
                  <a:schemeClr val="tx1"/>
                </a:solidFill>
              </a:defRPr>
            </a:lvl3pPr>
            <a:lvl4pPr marL="156255" indent="-156255">
              <a:spcAft>
                <a:spcPts val="886"/>
              </a:spcAft>
              <a:buFont typeface="Arial" panose="020B0604020202020204" pitchFamily="34" charset="0"/>
              <a:buChar char="•"/>
              <a:defRPr>
                <a:solidFill>
                  <a:schemeClr val="tx1"/>
                </a:solidFill>
              </a:defRPr>
            </a:lvl4pPr>
            <a:lvl5pPr marL="315699" indent="-156255">
              <a:spcAft>
                <a:spcPts val="886"/>
              </a:spcAft>
              <a:defRPr baseline="0">
                <a:solidFill>
                  <a:schemeClr val="tx1"/>
                </a:solidFill>
              </a:defRPr>
            </a:lvl5pPr>
            <a:lvl6pPr marL="315699" indent="-156255">
              <a:spcAft>
                <a:spcPts val="886"/>
              </a:spcAft>
              <a:buFont typeface="Verdana" panose="020B0604030504040204" pitchFamily="34" charset="0"/>
              <a:buChar char="−"/>
              <a:defRPr>
                <a:solidFill>
                  <a:schemeClr val="bg1"/>
                </a:solidFill>
              </a:defRPr>
            </a:lvl6pPr>
            <a:lvl7pPr marL="315699" indent="-156255">
              <a:spcAft>
                <a:spcPts val="886"/>
              </a:spcAft>
              <a:defRPr>
                <a:solidFill>
                  <a:schemeClr val="bg1"/>
                </a:solidFill>
              </a:defRPr>
            </a:lvl7pPr>
            <a:lvl8pPr marL="315699" indent="-156255">
              <a:spcAft>
                <a:spcPts val="886"/>
              </a:spcAft>
              <a:defRPr>
                <a:solidFill>
                  <a:schemeClr val="bg1"/>
                </a:solidFill>
              </a:defRPr>
            </a:lvl8pPr>
            <a:lvl9pPr marL="315699" indent="-156255">
              <a:spcAft>
                <a:spcPts val="886"/>
              </a:spcAft>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Text Placeholder 8"/>
          <p:cNvSpPr>
            <a:spLocks noGrp="1"/>
          </p:cNvSpPr>
          <p:nvPr>
            <p:ph type="body" sz="quarter" idx="20"/>
          </p:nvPr>
        </p:nvSpPr>
        <p:spPr>
          <a:xfrm>
            <a:off x="6235168"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886"/>
              </a:spcAft>
              <a:buFont typeface="Arial" panose="020B0604020202020204" pitchFamily="34" charset="0"/>
              <a:buChar char="​"/>
              <a:defRPr>
                <a:solidFill>
                  <a:schemeClr val="tx1"/>
                </a:solidFill>
              </a:defRPr>
            </a:lvl2pPr>
            <a:lvl3pPr marL="0" indent="0">
              <a:spcAft>
                <a:spcPts val="886"/>
              </a:spcAft>
              <a:buFont typeface="Arial" panose="020B0604020202020204" pitchFamily="34" charset="0"/>
              <a:buChar char="​"/>
              <a:defRPr>
                <a:solidFill>
                  <a:schemeClr val="tx1"/>
                </a:solidFill>
              </a:defRPr>
            </a:lvl3pPr>
            <a:lvl4pPr marL="156255" indent="-156255">
              <a:spcAft>
                <a:spcPts val="886"/>
              </a:spcAft>
              <a:buFont typeface="Arial" panose="020B0604020202020204" pitchFamily="34" charset="0"/>
              <a:buChar char="•"/>
              <a:defRPr>
                <a:solidFill>
                  <a:schemeClr val="tx1"/>
                </a:solidFill>
              </a:defRPr>
            </a:lvl4pPr>
            <a:lvl5pPr marL="315699" indent="-156255">
              <a:spcAft>
                <a:spcPts val="886"/>
              </a:spcAft>
              <a:defRPr baseline="0">
                <a:solidFill>
                  <a:schemeClr val="tx1"/>
                </a:solidFill>
              </a:defRPr>
            </a:lvl5pPr>
            <a:lvl6pPr marL="315699" indent="-156255">
              <a:spcAft>
                <a:spcPts val="886"/>
              </a:spcAft>
              <a:buFont typeface="Verdana" panose="020B0604030504040204" pitchFamily="34" charset="0"/>
              <a:buChar char="−"/>
              <a:defRPr>
                <a:solidFill>
                  <a:schemeClr val="bg1"/>
                </a:solidFill>
              </a:defRPr>
            </a:lvl6pPr>
            <a:lvl7pPr marL="315699" indent="-156255">
              <a:spcAft>
                <a:spcPts val="886"/>
              </a:spcAft>
              <a:defRPr>
                <a:solidFill>
                  <a:schemeClr val="bg1"/>
                </a:solidFill>
              </a:defRPr>
            </a:lvl7pPr>
            <a:lvl8pPr marL="315699" indent="-156255">
              <a:spcAft>
                <a:spcPts val="886"/>
              </a:spcAft>
              <a:defRPr>
                <a:solidFill>
                  <a:schemeClr val="bg1"/>
                </a:solidFill>
              </a:defRPr>
            </a:lvl8pPr>
            <a:lvl9pPr marL="315699" indent="-156255">
              <a:spcAft>
                <a:spcPts val="886"/>
              </a:spcAft>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TextBox 14"/>
          <p:cNvSpPr txBox="1"/>
          <p:nvPr userDrawn="1"/>
        </p:nvSpPr>
        <p:spPr>
          <a:xfrm>
            <a:off x="11382379" y="6477004"/>
            <a:ext cx="307974" cy="88614"/>
          </a:xfrm>
          <a:prstGeom prst="rect">
            <a:avLst/>
          </a:prstGeom>
          <a:noFill/>
        </p:spPr>
        <p:txBody>
          <a:bodyPr wrap="square" lIns="0" tIns="0" rIns="0" bIns="0" rtlCol="0">
            <a:spAutoFit/>
          </a:bodyPr>
          <a:lstStyle/>
          <a:p>
            <a:pPr marL="0" indent="0" algn="r">
              <a:spcBef>
                <a:spcPts val="531"/>
              </a:spcBef>
              <a:buSzPct val="100000"/>
              <a:buFont typeface="Arial"/>
              <a:buNone/>
            </a:pPr>
            <a:fld id="{C58DF478-B544-4ED8-9ED4-6A2648E2D233}" type="slidenum">
              <a:rPr lang="en-GB" sz="576" noProof="0" smtClean="0">
                <a:solidFill>
                  <a:schemeClr val="tx1"/>
                </a:solidFill>
              </a:rPr>
              <a:pPr marL="0" indent="0" algn="r">
                <a:spcBef>
                  <a:spcPts val="531"/>
                </a:spcBef>
                <a:buSzPct val="100000"/>
                <a:buFont typeface="Arial"/>
                <a:buNone/>
              </a:pPr>
              <a:t>‹#›</a:t>
            </a:fld>
            <a:endParaRPr lang="en-GB" sz="576" noProof="0" dirty="0">
              <a:solidFill>
                <a:schemeClr val="tx1"/>
              </a:solidFill>
            </a:endParaRPr>
          </a:p>
        </p:txBody>
      </p:sp>
      <p:sp>
        <p:nvSpPr>
          <p:cNvPr id="3" name="Footer Placeholder 2"/>
          <p:cNvSpPr>
            <a:spLocks noGrp="1"/>
          </p:cNvSpPr>
          <p:nvPr>
            <p:ph type="ftr" sz="quarter" idx="21"/>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432744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501652" y="317505"/>
            <a:ext cx="11188701" cy="698501"/>
          </a:xfrm>
          <a:prstGeom prst="rect">
            <a:avLst/>
          </a:prstGeom>
        </p:spPr>
        <p:txBody>
          <a:bodyPr vert="horz" lIns="0" tIns="0" rIns="0" bIns="0" rtlCol="0" anchor="t" anchorCtr="0">
            <a:noAutofit/>
          </a:bodyPr>
          <a:lstStyle>
            <a:lvl1pPr>
              <a:defRPr/>
            </a:lvl1pPr>
          </a:lstStyle>
          <a:p>
            <a:r>
              <a:rPr lang="en-GB" noProof="0" dirty="0" smtClean="0"/>
              <a:t>Click to add title</a:t>
            </a:r>
            <a:endParaRPr lang="en-GB" noProof="0" dirty="0"/>
          </a:p>
        </p:txBody>
      </p:sp>
      <p:sp>
        <p:nvSpPr>
          <p:cNvPr id="8" name="Text Placeholder 8"/>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772" b="0">
                <a:solidFill>
                  <a:srgbClr val="575757"/>
                </a:solidFill>
              </a:defRPr>
            </a:lvl1pPr>
          </a:lstStyle>
          <a:p>
            <a:pPr lvl="0"/>
            <a:r>
              <a:rPr lang="en-GB" noProof="0" dirty="0" smtClean="0"/>
              <a:t>Click to add subtitle</a:t>
            </a:r>
            <a:endParaRPr lang="en-GB" noProof="0" dirty="0"/>
          </a:p>
        </p:txBody>
      </p:sp>
      <p:sp>
        <p:nvSpPr>
          <p:cNvPr id="10" name="Text Placeholder 18"/>
          <p:cNvSpPr>
            <a:spLocks noGrp="1"/>
          </p:cNvSpPr>
          <p:nvPr>
            <p:ph idx="1"/>
          </p:nvPr>
        </p:nvSpPr>
        <p:spPr>
          <a:xfrm>
            <a:off x="501654" y="1665289"/>
            <a:ext cx="5594351" cy="4716463"/>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 name="Footer Placeholder 1"/>
          <p:cNvSpPr>
            <a:spLocks noGrp="1"/>
          </p:cNvSpPr>
          <p:nvPr>
            <p:ph type="ftr" sz="quarter" idx="14"/>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28992345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Footer Placeholder 2"/>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0418402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216653" y="6477006"/>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0933221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SD_InternalExternal"/>
          <p:cNvSpPr>
            <a:spLocks/>
          </p:cNvSpPr>
          <p:nvPr userDrawn="1"/>
        </p:nvSpPr>
        <p:spPr bwMode="auto">
          <a:xfrm>
            <a:off x="501652" y="3429000"/>
            <a:ext cx="9277349" cy="2952750"/>
          </a:xfrm>
          <a:prstGeom prst="rect">
            <a:avLst/>
          </a:prstGeom>
          <a:noFill/>
          <a:ln w="9525">
            <a:noFill/>
            <a:miter lim="800000"/>
            <a:headEnd/>
            <a:tailEnd/>
          </a:ln>
        </p:spPr>
        <p:txBody>
          <a:bodyPr lIns="0" tIns="0" rIns="0" bIns="0" anchor="b"/>
          <a:lstStyle/>
          <a:p>
            <a:pPr defTabSz="902785">
              <a:spcBef>
                <a:spcPts val="0"/>
              </a:spcBef>
              <a:spcAft>
                <a:spcPts val="0"/>
              </a:spcAft>
              <a:buClr>
                <a:schemeClr val="tx1"/>
              </a:buClr>
              <a:buSzPct val="80000"/>
              <a:buFont typeface="Wingdings" pitchFamily="2" charset="2"/>
              <a:buNone/>
            </a:pPr>
            <a:r>
              <a:rPr lang="en-GB" sz="797" noProof="1" smtClean="0">
                <a:solidFill>
                  <a:schemeClr val="tx1"/>
                </a:solidFill>
              </a:rPr>
              <a:t>This publication has been written in general terms and we recommend that you obtain professional advice before acting or refraining from action on any of the contents of this publication. Deloitte LLP accepts no liability for any loss occasioned to any person acting or refraining from action as a result of any material in this publication.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
        <p:nvSpPr>
          <p:cNvPr id="7" name="SD_ART_Logo"/>
          <p:cNvSpPr/>
          <p:nvPr userDrawn="1"/>
        </p:nvSpPr>
        <p:spPr>
          <a:xfrm>
            <a:off x="506588"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4" dirty="0" smtClean="0"/>
          </a:p>
        </p:txBody>
      </p:sp>
      <p:pic>
        <p:nvPicPr>
          <p:cNvPr id="2" name="SD_ART_Logo_bmkArt"/>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6588" y="376094"/>
            <a:ext cx="2470501" cy="812164"/>
          </a:xfrm>
          <a:prstGeom prst="rect">
            <a:avLst/>
          </a:prstGeom>
        </p:spPr>
      </p:pic>
      <p:sp>
        <p:nvSpPr>
          <p:cNvPr id="4" name="Footer Placeholder 3"/>
          <p:cNvSpPr>
            <a:spLocks noGrp="1"/>
          </p:cNvSpPr>
          <p:nvPr>
            <p:ph type="ftr" sz="quarter" idx="16"/>
          </p:nvPr>
        </p:nvSpPr>
        <p:spPr>
          <a:xfrm>
            <a:off x="6216653" y="6477006"/>
            <a:ext cx="5015093" cy="244475"/>
          </a:xfrm>
          <a:prstGeom prst="rect">
            <a:avLst/>
          </a:prstGeo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xmlns="" val="2785266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7560226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image">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487682" y="295683"/>
            <a:ext cx="548640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
        <p:nvSpPr>
          <p:cNvPr id="17" name="Text Placeholder 8"/>
          <p:cNvSpPr>
            <a:spLocks noGrp="1"/>
          </p:cNvSpPr>
          <p:nvPr>
            <p:ph type="body" sz="quarter" idx="13" hasCustomPrompt="1"/>
          </p:nvPr>
        </p:nvSpPr>
        <p:spPr>
          <a:xfrm>
            <a:off x="487682" y="782625"/>
            <a:ext cx="5486400" cy="757255"/>
          </a:xfrm>
        </p:spPr>
        <p:txBody>
          <a:bodyPr>
            <a:noAutofit/>
          </a:bodyPr>
          <a:lstStyle>
            <a:lvl1pPr marL="0" indent="0">
              <a:buNone/>
              <a:defRPr sz="1399" b="0">
                <a:solidFill>
                  <a:srgbClr val="505050"/>
                </a:solidFill>
              </a:defRPr>
            </a:lvl1pPr>
          </a:lstStyle>
          <a:p>
            <a:pPr lvl="0"/>
            <a:r>
              <a:rPr lang="en-US" dirty="0" smtClean="0"/>
              <a:t>Click to add subtitle</a:t>
            </a:r>
          </a:p>
        </p:txBody>
      </p:sp>
      <p:sp>
        <p:nvSpPr>
          <p:cNvPr id="4" name="Text Placeholder 3"/>
          <p:cNvSpPr>
            <a:spLocks noGrp="1"/>
          </p:cNvSpPr>
          <p:nvPr>
            <p:ph type="body" sz="quarter" idx="14"/>
          </p:nvPr>
        </p:nvSpPr>
        <p:spPr>
          <a:xfrm>
            <a:off x="487682" y="1611314"/>
            <a:ext cx="5486400" cy="4733788"/>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xmlns="" val="1067432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401665249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176971690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338966219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12" name="TextBox 11"/>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6468488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93328376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7" name="TextBox 6"/>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8" name="TextBox 7"/>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97881332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58163177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27557013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xmlns="" val="318637113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9" name="TextBox 8"/>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762153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487681" y="295683"/>
            <a:ext cx="1121664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
        <p:nvSpPr>
          <p:cNvPr id="17" name="Text Placeholder 8"/>
          <p:cNvSpPr>
            <a:spLocks noGrp="1"/>
          </p:cNvSpPr>
          <p:nvPr>
            <p:ph type="body" sz="quarter" idx="13" hasCustomPrompt="1"/>
          </p:nvPr>
        </p:nvSpPr>
        <p:spPr>
          <a:xfrm>
            <a:off x="487681" y="782626"/>
            <a:ext cx="11216640" cy="766749"/>
          </a:xfrm>
        </p:spPr>
        <p:txBody>
          <a:bodyPr>
            <a:noAutofit/>
          </a:bodyPr>
          <a:lstStyle>
            <a:lvl1pPr marL="0" indent="0">
              <a:buNone/>
              <a:defRPr sz="1399" b="0">
                <a:solidFill>
                  <a:srgbClr val="505050"/>
                </a:solidFill>
              </a:defRPr>
            </a:lvl1pPr>
          </a:lstStyle>
          <a:p>
            <a:pPr lvl="0"/>
            <a:r>
              <a:rPr lang="en-US" dirty="0" smtClean="0"/>
              <a:t>Click to add subtitle</a:t>
            </a:r>
          </a:p>
        </p:txBody>
      </p:sp>
      <p:sp>
        <p:nvSpPr>
          <p:cNvPr id="4" name="Text Placeholder 3"/>
          <p:cNvSpPr>
            <a:spLocks noGrp="1"/>
          </p:cNvSpPr>
          <p:nvPr>
            <p:ph type="body" sz="quarter" idx="14"/>
          </p:nvPr>
        </p:nvSpPr>
        <p:spPr>
          <a:xfrm>
            <a:off x="487682" y="1611314"/>
            <a:ext cx="5486400" cy="4733788"/>
          </a:xfrm>
        </p:spPr>
        <p:txBody>
          <a:bodyPr/>
          <a:lstStyle>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xmlns="" val="42802080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79169541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8" name="TextBox 17"/>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9" name="TextBox 18"/>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481226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smtClean="0">
                <a:solidFill>
                  <a:schemeClr val="bg1"/>
                </a:solidFill>
              </a:rPr>
              <a:t>Member firms and DTTL: Insert appropriate copyright</a:t>
            </a:r>
            <a:br>
              <a:rPr lang="en-US" sz="650" noProof="0" dirty="0" smtClean="0">
                <a:solidFill>
                  <a:schemeClr val="bg1"/>
                </a:solidFill>
              </a:rPr>
            </a:br>
            <a:r>
              <a:rPr lang="en-US" sz="650" noProof="0" dirty="0" smtClean="0">
                <a:solidFill>
                  <a:schemeClr val="bg1"/>
                </a:solidFill>
              </a:rPr>
              <a:t>[To edit, click View &gt; Slide Master &gt; Slide Master]</a:t>
            </a:r>
            <a:endParaRPr lang="en-US" sz="650" noProof="0" dirty="0">
              <a:solidFill>
                <a:schemeClr val="bg1"/>
              </a:solidFill>
            </a:endParaRP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07463033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Tree>
    <p:extLst>
      <p:ext uri="{BB962C8B-B14F-4D97-AF65-F5344CB8AC3E}">
        <p14:creationId xmlns:p14="http://schemas.microsoft.com/office/powerpoint/2010/main" xmlns="" val="1291818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50327658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smtClean="0"/>
              <a:t>Click icon to add picture</a:t>
            </a:r>
            <a:endParaRPr lang="en-US" noProof="0" dirty="0"/>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smtClean="0"/>
              <a:t>Click to edit Master title style</a:t>
            </a:r>
            <a:endParaRPr lang="en-US" noProof="0" dirty="0"/>
          </a:p>
        </p:txBody>
      </p:sp>
    </p:spTree>
    <p:extLst>
      <p:ext uri="{BB962C8B-B14F-4D97-AF65-F5344CB8AC3E}">
        <p14:creationId xmlns:p14="http://schemas.microsoft.com/office/powerpoint/2010/main" xmlns="" val="194261593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21433189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71631200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29222379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smtClean="0"/>
              <a:t>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7658001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84932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smtClean="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smtClean="0"/>
              <a:t>Click icon to add chart</a:t>
            </a:r>
            <a:endParaRPr lang="en-US" noProof="0" dirty="0"/>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smtClean="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smtClean="0"/>
              <a:t>Click icon to add chart</a:t>
            </a:r>
            <a:endParaRPr lang="en-US" noProof="0" dirty="0"/>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smtClean="0"/>
              <a:t>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62632071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53683067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36615343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smtClean="0"/>
              <a:t>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811204815"/>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smtClean="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smtClean="0"/>
              <a:t>Click icon to add chart</a:t>
            </a:r>
            <a:endParaRPr lang="en-US" noProof="0" dirty="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smtClean="0"/>
              <a:t>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9135154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039111786"/>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59159817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smtClean="0"/>
              <a:t>Click icon to add picture</a:t>
            </a:r>
            <a:endParaRPr lang="en-US" noProof="0" dirty="0"/>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smtClean="0"/>
              <a:t>Click icon to add picture</a:t>
            </a:r>
            <a:endParaRPr lang="en-US" noProof="0" dirty="0"/>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smtClean="0"/>
              <a:t>Click icon to add picture</a:t>
            </a:r>
            <a:endParaRPr lang="en-US" noProof="0" dirty="0"/>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smtClean="0"/>
              <a:t>Click icon to add picture</a:t>
            </a:r>
            <a:endParaRPr lang="en-US" noProof="0" dirty="0"/>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6457450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smtClean="0"/>
              <a:t>Click icon to add picture</a:t>
            </a:r>
            <a:endParaRPr lang="en-US" noProof="0" dirty="0"/>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smtClean="0"/>
              <a:t>Click icon to add picture</a:t>
            </a:r>
            <a:endParaRPr lang="en-US" noProof="0" dirty="0"/>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smtClean="0"/>
              <a:t>Click icon to add picture</a:t>
            </a:r>
            <a:endParaRPr lang="en-US" noProof="0" dirty="0"/>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smtClean="0"/>
              <a:t>Click icon to add picture</a:t>
            </a:r>
            <a:endParaRPr lang="en-US" noProof="0" dirty="0"/>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03046054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smtClean="0"/>
              <a:t>Click icon to add picture</a:t>
            </a:r>
            <a:endParaRPr lang="en-US" noProof="0" dirty="0"/>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smtClean="0"/>
              <a:t>Click icon to add picture</a:t>
            </a:r>
            <a:endParaRPr lang="en-US" noProof="0" dirty="0"/>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smtClean="0"/>
              <a:t>Click icon to add picture</a:t>
            </a:r>
            <a:endParaRPr lang="en-US" noProof="0" dirty="0"/>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16042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Dark Blue">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6833" y="1782208"/>
            <a:ext cx="10972800" cy="1143000"/>
          </a:xfrm>
        </p:spPr>
        <p:txBody>
          <a:bodyPr/>
          <a:lstStyle>
            <a:lvl1pPr marL="0" indent="0">
              <a:buNone/>
              <a:defRPr sz="2997">
                <a:solidFill>
                  <a:schemeClr val="bg1"/>
                </a:solidFill>
              </a:defRPr>
            </a:lvl1pPr>
            <a:lvl2pPr>
              <a:defRPr sz="2997">
                <a:solidFill>
                  <a:schemeClr val="bg2"/>
                </a:solidFill>
              </a:defRPr>
            </a:lvl2pPr>
            <a:lvl3pPr>
              <a:defRPr sz="2997">
                <a:solidFill>
                  <a:schemeClr val="bg2"/>
                </a:solidFill>
              </a:defRPr>
            </a:lvl3pPr>
            <a:lvl4pPr>
              <a:defRPr sz="2997">
                <a:solidFill>
                  <a:schemeClr val="bg2"/>
                </a:solidFill>
              </a:defRPr>
            </a:lvl4pPr>
            <a:lvl5pPr>
              <a:defRPr sz="2997">
                <a:solidFill>
                  <a:schemeClr val="bg2"/>
                </a:solidFill>
              </a:defRPr>
            </a:lvl5pPr>
          </a:lstStyle>
          <a:p>
            <a:pPr lvl="0"/>
            <a:r>
              <a:rPr lang="en-US" dirty="0" smtClean="0"/>
              <a:t>Click to edit divider text</a:t>
            </a:r>
          </a:p>
        </p:txBody>
      </p:sp>
    </p:spTree>
    <p:extLst>
      <p:ext uri="{BB962C8B-B14F-4D97-AF65-F5344CB8AC3E}">
        <p14:creationId xmlns:p14="http://schemas.microsoft.com/office/powerpoint/2010/main" xmlns="" val="36981550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6915483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375965046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09510665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9508964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9380251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Box 12"/>
          <p:cNvSpPr txBox="1"/>
          <p:nvPr userDrawn="1"/>
        </p:nvSpPr>
        <p:spPr>
          <a:xfrm>
            <a:off x="6335184" y="6477001"/>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501653"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36173473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05810888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22181491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234959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smtClean="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smtClean="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186814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_no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2300687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6833" y="1782208"/>
            <a:ext cx="10972800" cy="1143000"/>
          </a:xfrm>
        </p:spPr>
        <p:txBody>
          <a:bodyPr/>
          <a:lstStyle>
            <a:lvl1pPr marL="0" indent="0">
              <a:buNone/>
              <a:defRPr sz="2997">
                <a:solidFill>
                  <a:schemeClr val="bg1"/>
                </a:solidFill>
              </a:defRPr>
            </a:lvl1pPr>
            <a:lvl2pPr>
              <a:defRPr sz="2997">
                <a:solidFill>
                  <a:schemeClr val="bg2"/>
                </a:solidFill>
              </a:defRPr>
            </a:lvl2pPr>
            <a:lvl3pPr>
              <a:defRPr sz="2997">
                <a:solidFill>
                  <a:schemeClr val="bg2"/>
                </a:solidFill>
              </a:defRPr>
            </a:lvl3pPr>
            <a:lvl4pPr>
              <a:defRPr sz="2997">
                <a:solidFill>
                  <a:schemeClr val="bg2"/>
                </a:solidFill>
              </a:defRPr>
            </a:lvl4pPr>
            <a:lvl5pPr>
              <a:defRPr sz="2997">
                <a:solidFill>
                  <a:schemeClr val="bg2"/>
                </a:solidFill>
              </a:defRPr>
            </a:lvl5pPr>
          </a:lstStyle>
          <a:p>
            <a:pPr lvl="0"/>
            <a:r>
              <a:rPr lang="en-US" dirty="0" smtClean="0"/>
              <a:t>Click to edit divider text</a:t>
            </a:r>
          </a:p>
        </p:txBody>
      </p:sp>
    </p:spTree>
    <p:extLst>
      <p:ext uri="{BB962C8B-B14F-4D97-AF65-F5344CB8AC3E}">
        <p14:creationId xmlns:p14="http://schemas.microsoft.com/office/powerpoint/2010/main" xmlns="" val="122351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295907354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1762421114"/>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77319027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4086284164"/>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12" name="TextBox 11"/>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46410612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17684659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7" name="TextBox 6"/>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8" name="TextBox 7"/>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26839672"/>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45379921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1" name="TextBox 20"/>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95944269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xmlns="" val="2056956835"/>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with secondary im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6837" y="1818068"/>
            <a:ext cx="3748097" cy="3007406"/>
          </a:xfrm>
        </p:spPr>
        <p:txBody>
          <a:bodyPr/>
          <a:lstStyle>
            <a:lvl1pPr marL="0" indent="0">
              <a:buNone/>
              <a:defRPr sz="2398">
                <a:solidFill>
                  <a:schemeClr val="accent2"/>
                </a:solidFill>
              </a:defRPr>
            </a:lvl1pPr>
            <a:lvl2pPr>
              <a:defRPr sz="2398">
                <a:solidFill>
                  <a:schemeClr val="accent2"/>
                </a:solidFill>
              </a:defRPr>
            </a:lvl2pPr>
            <a:lvl3pPr>
              <a:defRPr sz="2398">
                <a:solidFill>
                  <a:schemeClr val="accent2"/>
                </a:solidFill>
              </a:defRPr>
            </a:lvl3pPr>
            <a:lvl4pPr>
              <a:defRPr sz="2398">
                <a:solidFill>
                  <a:schemeClr val="accent2"/>
                </a:solidFill>
              </a:defRPr>
            </a:lvl4pPr>
            <a:lvl5pPr>
              <a:defRPr sz="2398">
                <a:solidFill>
                  <a:schemeClr val="accent2"/>
                </a:solidFill>
              </a:defRPr>
            </a:lvl5pPr>
          </a:lstStyle>
          <a:p>
            <a:pPr lvl="0"/>
            <a:r>
              <a:rPr lang="en-US" dirty="0" smtClean="0"/>
              <a:t>Click to edit divider text</a:t>
            </a:r>
          </a:p>
        </p:txBody>
      </p:sp>
    </p:spTree>
    <p:extLst>
      <p:ext uri="{BB962C8B-B14F-4D97-AF65-F5344CB8AC3E}">
        <p14:creationId xmlns:p14="http://schemas.microsoft.com/office/powerpoint/2010/main" xmlns="" val="3660968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9" name="TextBox 8"/>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88014256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182215931"/>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8" name="TextBox 17"/>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9" name="TextBox 18"/>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7591736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12108744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Tree>
    <p:extLst>
      <p:ext uri="{BB962C8B-B14F-4D97-AF65-F5344CB8AC3E}">
        <p14:creationId xmlns:p14="http://schemas.microsoft.com/office/powerpoint/2010/main" xmlns="" val="24116376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955918000"/>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smtClean="0"/>
              <a:t>Click icon to add picture</a:t>
            </a:r>
            <a:endParaRPr lang="en-US" noProof="0" dirty="0"/>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43977879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86023658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344252152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7154749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ey statement Medium Blue">
    <p:bg>
      <p:bgPr>
        <a:solidFill>
          <a:schemeClr val="accent3"/>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7683" y="319071"/>
            <a:ext cx="9126791" cy="5988439"/>
          </a:xfrm>
        </p:spPr>
        <p:txBody>
          <a:bodyPr/>
          <a:lstStyle>
            <a:lvl1pPr>
              <a:spcBef>
                <a:spcPts val="1798"/>
              </a:spcBef>
              <a:defRPr sz="1499">
                <a:solidFill>
                  <a:schemeClr val="bg1"/>
                </a:solidFill>
              </a:defRPr>
            </a:lvl1pPr>
            <a:lvl2pPr marL="228383" indent="-228383">
              <a:defRPr sz="1499">
                <a:solidFill>
                  <a:schemeClr val="bg2"/>
                </a:solidFill>
              </a:defRPr>
            </a:lvl2pPr>
            <a:lvl3pPr>
              <a:defRPr sz="1499">
                <a:solidFill>
                  <a:schemeClr val="bg2"/>
                </a:solidFill>
              </a:defRPr>
            </a:lvl3pPr>
            <a:lvl4pPr>
              <a:defRPr sz="1499">
                <a:solidFill>
                  <a:schemeClr val="bg2"/>
                </a:solidFill>
              </a:defRPr>
            </a:lvl4pPr>
            <a:lvl5pPr>
              <a:defRPr sz="1499">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xmlns="" val="8882432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smtClean="0"/>
              <a:t>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303015036"/>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smtClean="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smtClean="0"/>
              <a:t>Click icon to add chart</a:t>
            </a:r>
            <a:endParaRPr lang="en-US" noProof="0" dirty="0"/>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smtClean="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smtClean="0"/>
              <a:t>Click icon to add chart</a:t>
            </a:r>
            <a:endParaRPr lang="en-US" noProof="0" dirty="0"/>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smtClean="0"/>
              <a:t>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781068033"/>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323497510"/>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7522753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smtClean="0"/>
              <a:t>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31683465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smtClean="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smtClean="0"/>
              <a:t>Click icon to add chart</a:t>
            </a:r>
            <a:endParaRPr lang="en-US" noProof="0" dirty="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smtClean="0"/>
              <a:t>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85905334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050959654"/>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943906615"/>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smtClean="0"/>
              <a:t>Click icon to add picture</a:t>
            </a:r>
            <a:endParaRPr lang="en-US" noProof="0" dirty="0"/>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smtClean="0"/>
              <a:t>Click icon to add picture</a:t>
            </a:r>
            <a:endParaRPr lang="en-US" noProof="0" dirty="0"/>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smtClean="0"/>
              <a:t>Click icon to add picture</a:t>
            </a:r>
            <a:endParaRPr lang="en-US" noProof="0" dirty="0"/>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smtClean="0"/>
              <a:t>Click icon to add picture</a:t>
            </a:r>
            <a:endParaRPr lang="en-US" noProof="0" dirty="0"/>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2589704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smtClean="0"/>
              <a:t>Click icon to add picture</a:t>
            </a:r>
            <a:endParaRPr lang="en-US" noProof="0" dirty="0"/>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smtClean="0"/>
              <a:t>Click icon to add picture</a:t>
            </a:r>
            <a:endParaRPr lang="en-US" noProof="0" dirty="0"/>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smtClean="0"/>
              <a:t>Click icon to add picture</a:t>
            </a:r>
            <a:endParaRPr lang="en-US" noProof="0" dirty="0"/>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smtClean="0"/>
              <a:t>Click icon to add picture</a:t>
            </a:r>
            <a:endParaRPr lang="en-US" noProof="0" dirty="0"/>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88822810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7683" y="319071"/>
            <a:ext cx="9126791" cy="5988439"/>
          </a:xfrm>
        </p:spPr>
        <p:txBody>
          <a:bodyPr/>
          <a:lstStyle>
            <a:lvl1pPr>
              <a:spcBef>
                <a:spcPts val="1798"/>
              </a:spcBef>
              <a:defRPr sz="1499">
                <a:solidFill>
                  <a:schemeClr val="bg1"/>
                </a:solidFill>
              </a:defRPr>
            </a:lvl1pPr>
            <a:lvl2pPr marL="228383" indent="-228383">
              <a:defRPr sz="1499">
                <a:solidFill>
                  <a:schemeClr val="bg2"/>
                </a:solidFill>
              </a:defRPr>
            </a:lvl2pPr>
            <a:lvl3pPr>
              <a:defRPr sz="1499">
                <a:solidFill>
                  <a:schemeClr val="bg2"/>
                </a:solidFill>
              </a:defRPr>
            </a:lvl3pPr>
            <a:lvl4pPr>
              <a:defRPr sz="1499">
                <a:solidFill>
                  <a:schemeClr val="bg2"/>
                </a:solidFill>
              </a:defRPr>
            </a:lvl4pPr>
            <a:lvl5pPr>
              <a:defRPr sz="1499">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xmlns="" val="13072881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smtClean="0"/>
              <a:t>Click icon to add picture</a:t>
            </a:r>
            <a:endParaRPr lang="en-US" noProof="0" dirty="0"/>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smtClean="0"/>
              <a:t>Click icon to add picture</a:t>
            </a:r>
            <a:endParaRPr lang="en-US" noProof="0" dirty="0"/>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smtClean="0"/>
              <a:t>Click icon to add picture</a:t>
            </a:r>
            <a:endParaRPr lang="en-US" noProof="0" dirty="0"/>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24997767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35890896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194984466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568333307"/>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65322431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280528136"/>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Box 12"/>
          <p:cNvSpPr txBox="1"/>
          <p:nvPr userDrawn="1"/>
        </p:nvSpPr>
        <p:spPr>
          <a:xfrm>
            <a:off x="6335184" y="6477001"/>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501653"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73978497"/>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587095553"/>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76435727"/>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993400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7683" y="319071"/>
            <a:ext cx="9126791" cy="5988439"/>
          </a:xfrm>
        </p:spPr>
        <p:txBody>
          <a:bodyPr/>
          <a:lstStyle>
            <a:lvl1pPr>
              <a:spcBef>
                <a:spcPts val="1798"/>
              </a:spcBef>
              <a:defRPr sz="1499">
                <a:solidFill>
                  <a:schemeClr val="bg1"/>
                </a:solidFill>
              </a:defRPr>
            </a:lvl1pPr>
            <a:lvl2pPr marL="228383" indent="-228383">
              <a:defRPr sz="1499">
                <a:solidFill>
                  <a:schemeClr val="bg2"/>
                </a:solidFill>
              </a:defRPr>
            </a:lvl2pPr>
            <a:lvl3pPr>
              <a:defRPr sz="1499">
                <a:solidFill>
                  <a:schemeClr val="bg2"/>
                </a:solidFill>
              </a:defRPr>
            </a:lvl3pPr>
            <a:lvl4pPr>
              <a:defRPr sz="1499">
                <a:solidFill>
                  <a:schemeClr val="bg2"/>
                </a:solidFill>
              </a:defRPr>
            </a:lvl4pPr>
            <a:lvl5pPr>
              <a:defRPr sz="1499">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xmlns="" val="17813780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_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smtClean="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smtClean="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24295577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xmlns="" val="140919893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xmlns="" val="1986774011"/>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xmlns="" val="62219125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xmlns="" val="1900741013"/>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20829272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25940843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174761645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38003318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xmlns="" val="1793662909"/>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1196"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2pPr>
            <a:lvl3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3pPr>
            <a:lvl4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4pPr>
            <a:lvl5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xmlns="" val="32247907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xmlns="" val="23493844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4009480780"/>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42490292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404544779"/>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35720880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xmlns="" val="3461450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82376458"/>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47848685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259092859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362142303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93485" y="765175"/>
            <a:ext cx="11184000" cy="969282"/>
          </a:xfrm>
        </p:spPr>
        <p:txBody>
          <a:bodyPr>
            <a:normAutofit/>
          </a:bodyPr>
          <a:lstStyle>
            <a:lvl1pPr marL="0" indent="0">
              <a:buNone/>
              <a:defRPr sz="1993" b="0">
                <a:solidFill>
                  <a:srgbClr val="5757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4" name="Title Placeholder 1"/>
          <p:cNvSpPr>
            <a:spLocks noGrp="1"/>
          </p:cNvSpPr>
          <p:nvPr>
            <p:ph type="title"/>
          </p:nvPr>
        </p:nvSpPr>
        <p:spPr>
          <a:xfrm>
            <a:off x="493485" y="295683"/>
            <a:ext cx="11184000" cy="469492"/>
          </a:xfrm>
          <a:prstGeom prst="rect">
            <a:avLst/>
          </a:prstGeom>
        </p:spPr>
        <p:txBody>
          <a:bodyPr vert="horz" lIns="0" tIns="0" rIns="0" bIns="0" rtlCol="0" anchor="t" anchorCtr="0">
            <a:no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GB" dirty="0"/>
          </a:p>
        </p:txBody>
      </p:sp>
      <p:sp>
        <p:nvSpPr>
          <p:cNvPr id="20" name="Text Placeholder 19"/>
          <p:cNvSpPr>
            <a:spLocks noGrp="1"/>
          </p:cNvSpPr>
          <p:nvPr>
            <p:ph type="body" sz="quarter" idx="14"/>
          </p:nvPr>
        </p:nvSpPr>
        <p:spPr>
          <a:xfrm>
            <a:off x="494400" y="1810800"/>
            <a:ext cx="11184000" cy="453600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7"/>
          <p:cNvSpPr>
            <a:spLocks noGrp="1"/>
          </p:cNvSpPr>
          <p:nvPr>
            <p:ph type="sldNum" sz="quarter" idx="4"/>
          </p:nvPr>
        </p:nvSpPr>
        <p:spPr>
          <a:xfrm>
            <a:off x="10629328" y="6407835"/>
            <a:ext cx="1056117" cy="252000"/>
          </a:xfrm>
          <a:prstGeom prst="rect">
            <a:avLst/>
          </a:prstGeom>
        </p:spPr>
        <p:txBody>
          <a:bodyPr vert="horz" lIns="0" tIns="0" rIns="0" bIns="0" rtlCol="0" anchor="ctr" anchorCtr="0"/>
          <a:lstStyle>
            <a:lvl1pPr algn="r">
              <a:defRPr sz="531" b="0">
                <a:solidFill>
                  <a:srgbClr val="8C8C8C"/>
                </a:solidFill>
                <a:latin typeface="Verdana" panose="020B0604030504040204" pitchFamily="34" charset="0"/>
                <a:ea typeface="Verdana" panose="020B0604030504040204" pitchFamily="34" charset="0"/>
                <a:cs typeface="Verdana" panose="020B0604030504040204" pitchFamily="34" charset="0"/>
              </a:defRPr>
            </a:lvl1pPr>
          </a:lstStyle>
          <a:p>
            <a:pPr defTabSz="607482"/>
            <a:fld id="{95CC1D26-A9BD-4BDE-BDD9-08EDBAE96860}" type="slidenum">
              <a:rPr lang="en-GB" smtClean="0"/>
              <a:pPr defTabSz="607482"/>
              <a:t>‹#›</a:t>
            </a:fld>
            <a:endParaRPr lang="en-GB" dirty="0"/>
          </a:p>
        </p:txBody>
      </p:sp>
    </p:spTree>
    <p:extLst>
      <p:ext uri="{BB962C8B-B14F-4D97-AF65-F5344CB8AC3E}">
        <p14:creationId xmlns:p14="http://schemas.microsoft.com/office/powerpoint/2010/main" xmlns="" val="25080736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783531637"/>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243260927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3472810734"/>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65469473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75213761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45237135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183059538"/>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278999612"/>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766918707"/>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7834876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4137166785"/>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3319035450"/>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3507314781"/>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811134315"/>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193373601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72168455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1946989241"/>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2703209423"/>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xmlns="" val="91700982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3972571528"/>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xmlns="" val="38995886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215168371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373201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xmlns="" val="3432009530"/>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xmlns="" val="2906779615"/>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xmlns="" val="108351794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xmlns="" val="409450625"/>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138247707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110525980"/>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02700168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2461960285"/>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xmlns="" val="271128997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84718" y="460418"/>
            <a:ext cx="10972800" cy="606426"/>
          </a:xfrm>
        </p:spPr>
        <p:txBody>
          <a:bodyPr>
            <a:noAutofit/>
          </a:bodyPr>
          <a:lstStyle>
            <a:lvl1pPr algn="l" defTabSz="605390" rtl="0" eaLnBrk="1" latinLnBrk="0" hangingPunct="1">
              <a:lnSpc>
                <a:spcPct val="100000"/>
              </a:lnSpc>
              <a:spcBef>
                <a:spcPct val="0"/>
              </a:spcBef>
              <a:buNone/>
              <a:defRPr lang="en-US" sz="1599" b="0" kern="1200" dirty="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91068" y="1067905"/>
            <a:ext cx="10972800" cy="409575"/>
          </a:xfrm>
        </p:spPr>
        <p:txBody>
          <a:bodyPr>
            <a:noAutofit/>
          </a:bodyPr>
          <a:lstStyle>
            <a:lvl1pPr marL="0" indent="0" algn="l" defTabSz="605390" rtl="0" eaLnBrk="1" latinLnBrk="0" hangingPunct="1">
              <a:spcBef>
                <a:spcPct val="20000"/>
              </a:spcBef>
              <a:buFont typeface="Arial" pitchFamily="34" charset="0"/>
              <a:buNone/>
              <a:defRPr lang="en-US" sz="799" b="1" kern="120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51349" indent="-151349" algn="l" defTabSz="605390" rtl="0" eaLnBrk="1" latinLnBrk="0" hangingPunct="1">
              <a:spcBef>
                <a:spcPct val="20000"/>
              </a:spcBef>
              <a:buFont typeface="Arial" pitchFamily="34" charset="0"/>
              <a:buChar char="•"/>
              <a:defRPr lang="en-US" sz="1349" kern="1200" dirty="0" smtClean="0">
                <a:solidFill>
                  <a:schemeClr val="tx1"/>
                </a:solidFill>
                <a:latin typeface="+mn-lt"/>
                <a:ea typeface="+mn-ea"/>
                <a:cs typeface="+mn-cs"/>
              </a:defRPr>
            </a:lvl2pPr>
            <a:lvl3pPr marL="415154" indent="-227018">
              <a:defRPr lang="en-US" sz="1349" kern="1200" dirty="0" smtClean="0">
                <a:solidFill>
                  <a:schemeClr val="tx1"/>
                </a:solidFill>
                <a:latin typeface="+mn-lt"/>
                <a:ea typeface="+mn-ea"/>
                <a:cs typeface="+mn-cs"/>
              </a:defRPr>
            </a:lvl3pPr>
            <a:lvl4pPr marL="644274" indent="-227018">
              <a:defRPr/>
            </a:lvl4pPr>
          </a:lstStyle>
          <a:p>
            <a:pPr lvl="0"/>
            <a:r>
              <a:rPr lang="en-US" dirty="0" smtClean="0"/>
              <a:t>Click to edit Master text styles</a:t>
            </a:r>
          </a:p>
        </p:txBody>
      </p:sp>
      <p:sp>
        <p:nvSpPr>
          <p:cNvPr id="6" name="Slide Number Placeholder 5"/>
          <p:cNvSpPr txBox="1">
            <a:spLocks/>
          </p:cNvSpPr>
          <p:nvPr userDrawn="1"/>
        </p:nvSpPr>
        <p:spPr>
          <a:xfrm>
            <a:off x="484717" y="6550878"/>
            <a:ext cx="3160416" cy="165092"/>
          </a:xfrm>
          <a:prstGeom prst="rect">
            <a:avLst/>
          </a:prstGeom>
        </p:spPr>
        <p:txBody>
          <a:bodyPr vert="horz" lIns="0" tIns="0" rIns="0" bIns="0" rtlCol="0" anchor="ctr" anchorCtr="0"/>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05390">
              <a:defRPr/>
            </a:pPr>
            <a:fld id="{275BAEB0-9CF5-46A3-9FA9-B8F172252491}" type="slidenum">
              <a:rPr lang="en-US" sz="450" smtClean="0">
                <a:solidFill>
                  <a:srgbClr val="FFFFFF"/>
                </a:solidFill>
                <a:latin typeface="Arial" panose="020B0604020202020204" pitchFamily="34" charset="0"/>
                <a:cs typeface="Arial" panose="020B0604020202020204" pitchFamily="34" charset="0"/>
              </a:rPr>
              <a:pPr algn="l" defTabSz="605390">
                <a:defRPr/>
              </a:pPr>
              <a:t>‹#›</a:t>
            </a:fld>
            <a:r>
              <a:rPr lang="en-US" sz="450" dirty="0" smtClean="0">
                <a:solidFill>
                  <a:srgbClr val="FFFFFF"/>
                </a:solidFill>
                <a:latin typeface="Arial" panose="020B0604020202020204" pitchFamily="34" charset="0"/>
                <a:cs typeface="Arial" panose="020B0604020202020204" pitchFamily="34" charset="0"/>
              </a:rPr>
              <a:t>    </a:t>
            </a:r>
            <a:r>
              <a:rPr lang="en-US" sz="450" b="1" dirty="0" smtClean="0">
                <a:solidFill>
                  <a:prstClr val="white"/>
                </a:solidFill>
                <a:latin typeface="Arial" panose="020B0604020202020204" pitchFamily="34" charset="0"/>
                <a:cs typeface="Arial" panose="020B0604020202020204" pitchFamily="34" charset="0"/>
              </a:rPr>
              <a:t>Deloitte</a:t>
            </a:r>
            <a:r>
              <a:rPr lang="en-US" sz="450" dirty="0" smtClean="0">
                <a:solidFill>
                  <a:prstClr val="white"/>
                </a:solidFill>
                <a:latin typeface="Arial" panose="020B0604020202020204" pitchFamily="34" charset="0"/>
                <a:cs typeface="Arial" panose="020B0604020202020204" pitchFamily="34" charset="0"/>
              </a:rPr>
              <a:t> |  ITV America</a:t>
            </a:r>
          </a:p>
        </p:txBody>
      </p:sp>
    </p:spTree>
    <p:extLst>
      <p:ext uri="{BB962C8B-B14F-4D97-AF65-F5344CB8AC3E}">
        <p14:creationId xmlns:p14="http://schemas.microsoft.com/office/powerpoint/2010/main" xmlns="" val="15343763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178526285"/>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774989551"/>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3444503304"/>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xmlns="" val="1921252130"/>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xmlns="" val="29458791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637052239"/>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134588977"/>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595342184"/>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xmlns="" val="2660313835"/>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136150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609601" y="2718036"/>
            <a:ext cx="10972800" cy="1421928"/>
          </a:xfrm>
        </p:spPr>
        <p:txBody>
          <a:bodyPr anchor="ctr">
            <a:noAutofit/>
          </a:bodyPr>
          <a:lstStyle>
            <a:lvl1pPr>
              <a:defRPr sz="2192"/>
            </a:lvl1pPr>
          </a:lstStyle>
          <a:p>
            <a:r>
              <a:rPr lang="en-US" dirty="0" smtClean="0"/>
              <a:t>Click to edit Master title style</a:t>
            </a:r>
            <a:endParaRPr lang="en-US" dirty="0"/>
          </a:p>
        </p:txBody>
      </p:sp>
    </p:spTree>
    <p:extLst>
      <p:ext uri="{BB962C8B-B14F-4D97-AF65-F5344CB8AC3E}">
        <p14:creationId xmlns:p14="http://schemas.microsoft.com/office/powerpoint/2010/main" xmlns="" val="17510119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5857" y="727200"/>
            <a:ext cx="7200000" cy="5400000"/>
          </a:xfrm>
          <a:prstGeom prst="rect">
            <a:avLst/>
          </a:prstGeom>
        </p:spPr>
        <p:txBody>
          <a:bodyPr/>
          <a:lstStyle>
            <a:lvl1pPr>
              <a:defRPr>
                <a:solidFill>
                  <a:schemeClr val="bg1"/>
                </a:solidFill>
              </a:defRPr>
            </a:lvl1pPr>
          </a:lstStyle>
          <a:p>
            <a:r>
              <a:rPr lang="en-US" noProof="0" dirty="0" smtClean="0"/>
              <a:t>Drag picture to placeholder or click icon to add</a:t>
            </a:r>
            <a:endParaRPr lang="en-US" noProof="0" dirty="0"/>
          </a:p>
        </p:txBody>
      </p:sp>
      <p:sp>
        <p:nvSpPr>
          <p:cNvPr id="3" name="Subtitle 2"/>
          <p:cNvSpPr>
            <a:spLocks noGrp="1"/>
          </p:cNvSpPr>
          <p:nvPr>
            <p:ph type="subTitle" idx="1" hasCustomPrompt="1"/>
          </p:nvPr>
        </p:nvSpPr>
        <p:spPr bwMode="gray">
          <a:xfrm>
            <a:off x="503990" y="5864234"/>
            <a:ext cx="5592011" cy="505645"/>
          </a:xfrm>
          <a:prstGeom prst="rect">
            <a:avLst/>
          </a:prstGeom>
        </p:spPr>
        <p:txBody>
          <a:bodyPr lIns="0" tIns="0" rIns="0" bIns="0" anchor="b" anchorCtr="0">
            <a:noAutofit/>
          </a:bodyPr>
          <a:lstStyle>
            <a:lvl1pPr marL="0" indent="0" algn="l">
              <a:lnSpc>
                <a:spcPct val="100000"/>
              </a:lnSpc>
              <a:spcAft>
                <a:spcPts val="0"/>
              </a:spcAft>
              <a:buNone/>
              <a:defRPr sz="1196" b="1">
                <a:solidFill>
                  <a:schemeClr val="bg1"/>
                </a:solidFill>
              </a:defRPr>
            </a:lvl1pPr>
            <a:lvl2pPr marL="0" marR="0" indent="0" algn="l" defTabSz="607482" rtl="0" eaLnBrk="1" fontAlgn="auto" latinLnBrk="0" hangingPunct="1">
              <a:lnSpc>
                <a:spcPct val="100000"/>
              </a:lnSpc>
              <a:spcBef>
                <a:spcPts val="0"/>
              </a:spcBef>
              <a:spcAft>
                <a:spcPts val="0"/>
              </a:spcAft>
              <a:buClrTx/>
              <a:buSzPct val="100000"/>
              <a:buFont typeface="Arial"/>
              <a:buNone/>
              <a:tabLst/>
              <a:defRPr sz="1063" b="0">
                <a:solidFill>
                  <a:schemeClr val="bg1"/>
                </a:solidFill>
              </a:defRPr>
            </a:lvl2pPr>
            <a:lvl3pPr marL="0" indent="0" algn="l">
              <a:spcAft>
                <a:spcPts val="0"/>
              </a:spcAft>
              <a:buNone/>
              <a:defRPr sz="1063">
                <a:solidFill>
                  <a:schemeClr val="bg1"/>
                </a:solidFill>
              </a:defRPr>
            </a:lvl3pPr>
            <a:lvl4pPr marL="911222" indent="0" algn="ctr">
              <a:buNone/>
              <a:defRPr sz="1063"/>
            </a:lvl4pPr>
            <a:lvl5pPr marL="1214963" indent="0" algn="ctr">
              <a:buNone/>
              <a:defRPr sz="1063"/>
            </a:lvl5pPr>
            <a:lvl6pPr marL="1518704" indent="0" algn="ctr">
              <a:buNone/>
              <a:defRPr sz="1063"/>
            </a:lvl6pPr>
            <a:lvl7pPr marL="1822445" indent="0" algn="ctr">
              <a:buNone/>
              <a:defRPr sz="1063"/>
            </a:lvl7pPr>
            <a:lvl8pPr marL="2126186" indent="0" algn="ctr">
              <a:buNone/>
              <a:defRPr sz="1063"/>
            </a:lvl8pPr>
            <a:lvl9pPr marL="2429927" indent="0" algn="ctr">
              <a:buNone/>
              <a:defRPr sz="1063"/>
            </a:lvl9pPr>
          </a:lstStyle>
          <a:p>
            <a:r>
              <a:rPr lang="en-US" noProof="0" dirty="0"/>
              <a:t>Click to edit Master title style</a:t>
            </a:r>
          </a:p>
          <a:p>
            <a:pPr marL="0" marR="0" lvl="1" indent="0" algn="l" defTabSz="607482" rtl="0" eaLnBrk="1" fontAlgn="auto" latinLnBrk="0" hangingPunct="1">
              <a:lnSpc>
                <a:spcPct val="100000"/>
              </a:lnSpc>
              <a:spcBef>
                <a:spcPts val="0"/>
              </a:spcBef>
              <a:spcAft>
                <a:spcPts val="0"/>
              </a:spcAft>
              <a:buClrTx/>
              <a:buSzPct val="100000"/>
              <a:buFont typeface="Arial"/>
              <a:buNone/>
              <a:tabLst/>
              <a:defRPr/>
            </a:pPr>
            <a:r>
              <a:rPr lang="en-US" noProof="0" dirty="0"/>
              <a:t>Click to edit Master subtitle style</a:t>
            </a:r>
          </a:p>
        </p:txBody>
      </p:sp>
      <p:sp>
        <p:nvSpPr>
          <p:cNvPr id="5" name="Text Placeholder 4"/>
          <p:cNvSpPr>
            <a:spLocks noGrp="1"/>
          </p:cNvSpPr>
          <p:nvPr>
            <p:ph type="body" sz="quarter" idx="10"/>
          </p:nvPr>
        </p:nvSpPr>
        <p:spPr>
          <a:xfrm>
            <a:off x="501653" y="6381750"/>
            <a:ext cx="5594349" cy="298450"/>
          </a:xfrm>
          <a:prstGeom prst="rect">
            <a:avLst/>
          </a:prstGeom>
        </p:spPr>
        <p:txBody>
          <a:bodyPr/>
          <a:lstStyle>
            <a:lvl1pPr>
              <a:spcAft>
                <a:spcPts val="0"/>
              </a:spcAft>
              <a:defRPr sz="664">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21" name="Group 20"/>
          <p:cNvGrpSpPr/>
          <p:nvPr userDrawn="1"/>
        </p:nvGrpSpPr>
        <p:grpSpPr>
          <a:xfrm>
            <a:off x="503988" y="378000"/>
            <a:ext cx="216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7482"/>
              <a:endParaRPr lang="en-US" sz="1196" dirty="0">
                <a:solidFill>
                  <a:prstClr val="white"/>
                </a:solidFill>
              </a:endParaRPr>
            </a:p>
          </p:txBody>
        </p:sp>
      </p:grpSp>
    </p:spTree>
    <p:extLst>
      <p:ext uri="{BB962C8B-B14F-4D97-AF65-F5344CB8AC3E}">
        <p14:creationId xmlns:p14="http://schemas.microsoft.com/office/powerpoint/2010/main" xmlns="" val="2785904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102921035"/>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3790339279"/>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390524991"/>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301810453"/>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212610396"/>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222657820"/>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101935441"/>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030593620"/>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4384943"/>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3108356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7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63352667"/>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541093338"/>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635581831"/>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724509488"/>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221065206"/>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692749862"/>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xmlns="" val="3415683768"/>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02596397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200055"/>
          </a:xfrm>
          <a:prstGeom prst="rect">
            <a:avLst/>
          </a:prstGeom>
          <a:noFill/>
        </p:spPr>
        <p:txBody>
          <a:bodyPr wrap="square" lIns="0" tIns="0" rIns="0" bIns="0" rtlCol="0">
            <a:spAutoFit/>
          </a:bodyPr>
          <a:lstStyle/>
          <a:p>
            <a:pPr algn="r">
              <a:buSzPct val="100000"/>
              <a:buFont typeface="Arial"/>
              <a:buNone/>
            </a:pPr>
            <a:r>
              <a:rPr lang="en-US" sz="650" b="1">
                <a:solidFill>
                  <a:srgbClr val="75787B"/>
                </a:solidFill>
              </a:rPr>
              <a:t>Welcome to the Age of With - Intelligent Engagement </a:t>
            </a:r>
            <a:endParaRPr lang="en-US" sz="650" dirty="0">
              <a:solidFill>
                <a:srgbClr val="75787B"/>
              </a:solidFill>
            </a:endParaRP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xmlns="" val="317844072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xmlns="" val="2391512239"/>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200055"/>
          </a:xfrm>
          <a:prstGeom prst="rect">
            <a:avLst/>
          </a:prstGeom>
          <a:noFill/>
        </p:spPr>
        <p:txBody>
          <a:bodyPr wrap="square" lIns="0" tIns="0" rIns="0" bIns="0" rtlCol="0">
            <a:spAutoFit/>
          </a:bodyPr>
          <a:lstStyle/>
          <a:p>
            <a:pPr algn="r">
              <a:buSzPct val="100000"/>
              <a:buFont typeface="Arial"/>
              <a:buNone/>
            </a:pPr>
            <a:r>
              <a:rPr lang="en-US" sz="650" b="1">
                <a:solidFill>
                  <a:srgbClr val="75787B"/>
                </a:solidFill>
              </a:rPr>
              <a:t>Welcome to the Age of With - Intelligent Engagement </a:t>
            </a:r>
            <a:endParaRPr lang="en-US" sz="650" dirty="0">
              <a:solidFill>
                <a:srgbClr val="75787B"/>
              </a:solidFill>
            </a:endParaRPr>
          </a:p>
        </p:txBody>
      </p:sp>
    </p:spTree>
    <p:extLst>
      <p:ext uri="{BB962C8B-B14F-4D97-AF65-F5344CB8AC3E}">
        <p14:creationId xmlns:p14="http://schemas.microsoft.com/office/powerpoint/2010/main" xmlns="" val="32639002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533401" y="-3707"/>
            <a:ext cx="11125200" cy="777240"/>
          </a:xfrm>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33401" y="1216025"/>
            <a:ext cx="11125200" cy="5073650"/>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5707741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xmlns="" val="2341010026"/>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200055"/>
          </a:xfrm>
          <a:prstGeom prst="rect">
            <a:avLst/>
          </a:prstGeom>
          <a:noFill/>
        </p:spPr>
        <p:txBody>
          <a:bodyPr wrap="square" lIns="0" tIns="0" rIns="0" bIns="0" rtlCol="0">
            <a:spAutoFit/>
          </a:bodyPr>
          <a:lstStyle/>
          <a:p>
            <a:pPr algn="r">
              <a:buSzPct val="100000"/>
              <a:buFont typeface="Arial"/>
              <a:buNone/>
            </a:pPr>
            <a:r>
              <a:rPr lang="en-US" sz="650" b="1">
                <a:solidFill>
                  <a:srgbClr val="75787B"/>
                </a:solidFill>
              </a:rPr>
              <a:t>Welcome to the Age of With - Intelligent Engagement </a:t>
            </a:r>
            <a:endParaRPr lang="en-US" sz="650" dirty="0">
              <a:solidFill>
                <a:srgbClr val="75787B"/>
              </a:solidFill>
            </a:endParaRPr>
          </a:p>
        </p:txBody>
      </p:sp>
    </p:spTree>
    <p:extLst>
      <p:ext uri="{BB962C8B-B14F-4D97-AF65-F5344CB8AC3E}">
        <p14:creationId xmlns:p14="http://schemas.microsoft.com/office/powerpoint/2010/main" xmlns="" val="3284159249"/>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xmlns="" val="276063591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xmlns="" val="4112165954"/>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2197646174"/>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178712008"/>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909927018"/>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24211758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126343250"/>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48818223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9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xmlns="" val="3503165431"/>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11362471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705781158"/>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202451654"/>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73733737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46747502"/>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739357936"/>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3591679868"/>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770062206"/>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xmlns="" val="2587413147"/>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334962073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0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1063"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xmlns="" val="2209818937"/>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824691616"/>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662965867"/>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826600073"/>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115395009"/>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835985619"/>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48511760"/>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60501856"/>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201775997"/>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660917580"/>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xmlns="" val="26329498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8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7954775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xmlns="" val="1420230652"/>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xmlns="" val="4136884476"/>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0740563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1918905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p:oleObj spid="_x0000_s10272" name="think-cell Slide" r:id="rId4" imgW="360" imgH="360" progId="">
              <p:embed/>
            </p:oleObj>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xmlns="" val="2532026385"/>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xmlns="" val="3213191308"/>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userDrawn="1">
  <p:cSld name="2_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639657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smtClean="0"/>
              <a:t>Click icon to add picture</a:t>
            </a:r>
            <a:endParaRPr lang="en-US" noProof="0" dirty="0"/>
          </a:p>
        </p:txBody>
      </p:sp>
    </p:spTree>
    <p:extLst>
      <p:ext uri="{BB962C8B-B14F-4D97-AF65-F5344CB8AC3E}">
        <p14:creationId xmlns:p14="http://schemas.microsoft.com/office/powerpoint/2010/main" xmlns="" val="119559995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smtClean="0"/>
              <a:t>Click icon to add picture</a:t>
            </a:r>
            <a:endParaRPr lang="en-US" noProof="0" dirty="0"/>
          </a:p>
        </p:txBody>
      </p:sp>
    </p:spTree>
    <p:extLst>
      <p:ext uri="{BB962C8B-B14F-4D97-AF65-F5344CB8AC3E}">
        <p14:creationId xmlns:p14="http://schemas.microsoft.com/office/powerpoint/2010/main" xmlns="" val="3334606903"/>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xmlns="" val="31878902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5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24781703"/>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xmlns="" val="4243274140"/>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12" name="TextBox 11"/>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269297045"/>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000339880"/>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7" name="TextBox 6"/>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87150751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
        <p:nvSpPr>
          <p:cNvPr id="20" name="TextBox 19"/>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19191381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xmlns="" val="61483390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9" name="TextBox 8"/>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006086034"/>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983597829"/>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8" name="TextBox 17"/>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927045206"/>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85971258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6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89123384"/>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Edit Master text styles</a:t>
            </a:r>
          </a:p>
        </p:txBody>
      </p:sp>
    </p:spTree>
    <p:extLst>
      <p:ext uri="{BB962C8B-B14F-4D97-AF65-F5344CB8AC3E}">
        <p14:creationId xmlns:p14="http://schemas.microsoft.com/office/powerpoint/2010/main" xmlns="" val="36076950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707690248"/>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smtClean="0"/>
              <a:t>Click icon to add picture</a:t>
            </a:r>
            <a:endParaRPr lang="en-US" noProof="0" dirty="0"/>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06375590"/>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72762958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90314307"/>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404240750"/>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smtClean="0"/>
              <a:t>Click icon to add chart</a:t>
            </a:r>
            <a:endParaRPr lang="en-US" noProof="0" dirty="0"/>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smtClean="0"/>
              <a:t>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511507996"/>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smtClean="0"/>
              <a:t>Click icon to add chart</a:t>
            </a:r>
            <a:endParaRPr lang="en-US" noProof="0" dirty="0"/>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smtClean="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smtClean="0"/>
              <a:t>Click icon to add chart</a:t>
            </a:r>
            <a:endParaRPr lang="en-US" noProof="0" dirty="0"/>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smtClean="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smtClean="0"/>
              <a:t>Click icon to add chart</a:t>
            </a:r>
            <a:endParaRPr lang="en-US" noProof="0" dirty="0"/>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smtClean="0"/>
              <a:t>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168495144"/>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639352536"/>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870755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7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1157384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smtClean="0"/>
              <a:t>Click icon to add chart</a:t>
            </a:r>
            <a:endParaRPr lang="en-US" noProof="0" dirty="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smtClean="0"/>
              <a:t>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51743515"/>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smtClean="0"/>
              <a:t>Click icon to add chart</a:t>
            </a:r>
            <a:endParaRPr lang="en-US" noProof="0" dirty="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smtClean="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smtClean="0"/>
              <a:t>Click icon to add chart</a:t>
            </a:r>
            <a:endParaRPr lang="en-US" noProof="0" dirty="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smtClean="0"/>
              <a:t>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smtClean="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38725232"/>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736750432"/>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01894734"/>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smtClean="0"/>
              <a:t>Click icon to add picture</a:t>
            </a:r>
            <a:endParaRPr lang="en-US" noProof="0" dirty="0"/>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smtClean="0"/>
              <a:t>Click icon to add picture</a:t>
            </a:r>
            <a:endParaRPr lang="en-US" noProof="0" dirty="0"/>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smtClean="0"/>
              <a:t>Click icon to add picture</a:t>
            </a:r>
            <a:endParaRPr lang="en-US" noProof="0" dirty="0"/>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smtClean="0"/>
              <a:t>Click icon to add picture</a:t>
            </a:r>
            <a:endParaRPr lang="en-US" noProof="0" dirty="0"/>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367917012"/>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smtClean="0"/>
              <a:t>Click icon to add picture</a:t>
            </a:r>
            <a:endParaRPr lang="en-US" noProof="0" dirty="0"/>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smtClean="0"/>
              <a:t>Click icon to add picture</a:t>
            </a:r>
            <a:endParaRPr lang="en-US" noProof="0" dirty="0"/>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smtClean="0"/>
              <a:t>Click icon to add picture</a:t>
            </a:r>
            <a:endParaRPr lang="en-US" noProof="0" dirty="0"/>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smtClean="0"/>
              <a:t>Click icon to add picture</a:t>
            </a:r>
            <a:endParaRPr lang="en-US" noProof="0" dirty="0"/>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smtClean="0"/>
              <a:t>Edit Master text styles</a:t>
            </a:r>
          </a:p>
          <a:p>
            <a:pPr lvl="1"/>
            <a:r>
              <a:rPr lang="en-US" noProof="0" smtClean="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900881476"/>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smtClean="0"/>
              <a:t>Click icon to add picture</a:t>
            </a:r>
            <a:endParaRPr lang="en-US" noProof="0" dirty="0"/>
          </a:p>
        </p:txBody>
      </p:sp>
      <p:sp>
        <p:nvSpPr>
          <p:cNvPr id="5" name="Picture Placeholder 7"/>
          <p:cNvSpPr>
            <a:spLocks noGrp="1"/>
          </p:cNvSpPr>
          <p:nvPr>
            <p:ph type="pic" sz="quarter" idx="14"/>
          </p:nvPr>
        </p:nvSpPr>
        <p:spPr>
          <a:xfrm>
            <a:off x="8082784" y="1700213"/>
            <a:ext cx="3639316" cy="2059099"/>
          </a:xfrm>
        </p:spPr>
        <p:txBody>
          <a:bodyPr/>
          <a:lstStyle/>
          <a:p>
            <a:r>
              <a:rPr lang="en-US" noProof="0" smtClean="0"/>
              <a:t>Click icon to add picture</a:t>
            </a:r>
            <a:endParaRPr lang="en-US" noProof="0" dirty="0"/>
          </a:p>
        </p:txBody>
      </p:sp>
      <p:sp>
        <p:nvSpPr>
          <p:cNvPr id="6" name="Picture Placeholder 7"/>
          <p:cNvSpPr>
            <a:spLocks noGrp="1"/>
          </p:cNvSpPr>
          <p:nvPr>
            <p:ph type="pic" sz="quarter" idx="15"/>
          </p:nvPr>
        </p:nvSpPr>
        <p:spPr>
          <a:xfrm>
            <a:off x="4284188" y="1700212"/>
            <a:ext cx="3636962" cy="2057767"/>
          </a:xfrm>
        </p:spPr>
        <p:txBody>
          <a:bodyPr/>
          <a:lstStyle/>
          <a:p>
            <a:r>
              <a:rPr lang="en-US" noProof="0" smtClean="0"/>
              <a:t>Click icon to add picture</a:t>
            </a:r>
            <a:endParaRPr lang="en-US" noProof="0" dirty="0"/>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46599046"/>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170706127"/>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3639649257"/>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17132496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8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03559783"/>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962064540"/>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54723243"/>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Box 12"/>
          <p:cNvSpPr txBox="1"/>
          <p:nvPr userDrawn="1"/>
        </p:nvSpPr>
        <p:spPr>
          <a:xfrm>
            <a:off x="6335184" y="6477001"/>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192190389"/>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295709408"/>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433541827"/>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02432510"/>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smtClean="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smtClean="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xmlns="" val="15368671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5856" y="727200"/>
            <a:ext cx="7200000" cy="5400000"/>
          </a:xfrm>
          <a:prstGeom prst="rect">
            <a:avLst/>
          </a:prstGeom>
        </p:spPr>
        <p:txBody>
          <a:bodyPr/>
          <a:lstStyle>
            <a:lvl1pPr>
              <a:defRPr>
                <a:solidFill>
                  <a:schemeClr val="bg1"/>
                </a:solidFill>
              </a:defRPr>
            </a:lvl1pPr>
          </a:lstStyle>
          <a:p>
            <a:r>
              <a:rPr lang="en-US" noProof="0" dirty="0" smtClean="0"/>
              <a:t>Click icon to add picture</a:t>
            </a:r>
            <a:endParaRPr lang="en-US" noProof="0" dirty="0"/>
          </a:p>
        </p:txBody>
      </p:sp>
      <p:sp>
        <p:nvSpPr>
          <p:cNvPr id="3" name="Subtitle 2"/>
          <p:cNvSpPr>
            <a:spLocks noGrp="1"/>
          </p:cNvSpPr>
          <p:nvPr>
            <p:ph type="subTitle" idx="1" hasCustomPrompt="1"/>
          </p:nvPr>
        </p:nvSpPr>
        <p:spPr bwMode="gray">
          <a:xfrm>
            <a:off x="503989" y="5656188"/>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marR="0" indent="0" algn="l" defTabSz="914377" rtl="0" eaLnBrk="1" fontAlgn="auto" latinLnBrk="0" hangingPunct="1">
              <a:lnSpc>
                <a:spcPct val="100000"/>
              </a:lnSpc>
              <a:spcBef>
                <a:spcPts val="0"/>
              </a:spcBef>
              <a:spcAft>
                <a:spcPts val="0"/>
              </a:spcAft>
              <a:buClrTx/>
              <a:buSzPct val="100000"/>
              <a:buFont typeface="Arial"/>
              <a:buNone/>
              <a:tabLst/>
              <a:defRPr sz="1600" b="0">
                <a:solidFill>
                  <a:schemeClr val="bg1"/>
                </a:solidFill>
              </a:defRPr>
            </a:lvl2pPr>
            <a:lvl3pPr marL="0" indent="0" algn="l">
              <a:spcAft>
                <a:spcPts val="0"/>
              </a:spcAft>
              <a:buNone/>
              <a:defRPr sz="1600">
                <a:solidFill>
                  <a:schemeClr val="bg1"/>
                </a:solidFill>
              </a:defRPr>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title style</a:t>
            </a:r>
          </a:p>
          <a:p>
            <a:pPr marL="0" marR="0" lvl="1" indent="0" algn="l" defTabSz="914377" rtl="0" eaLnBrk="1" fontAlgn="auto" latinLnBrk="0" hangingPunct="1">
              <a:lnSpc>
                <a:spcPct val="100000"/>
              </a:lnSpc>
              <a:spcBef>
                <a:spcPts val="0"/>
              </a:spcBef>
              <a:spcAft>
                <a:spcPts val="0"/>
              </a:spcAft>
              <a:buClrTx/>
              <a:buSzPct val="100000"/>
              <a:buFont typeface="Arial"/>
              <a:buNone/>
              <a:tabLst/>
              <a:defRPr/>
            </a:pPr>
            <a:r>
              <a:rPr lang="en-US" noProof="0" dirty="0"/>
              <a:t>Click to edit Master subtitle style</a:t>
            </a:r>
          </a:p>
        </p:txBody>
      </p:sp>
      <p:sp>
        <p:nvSpPr>
          <p:cNvPr id="5" name="Text Placeholder 4"/>
          <p:cNvSpPr>
            <a:spLocks noGrp="1"/>
          </p:cNvSpPr>
          <p:nvPr>
            <p:ph type="body" sz="quarter" idx="10"/>
          </p:nvPr>
        </p:nvSpPr>
        <p:spPr>
          <a:xfrm>
            <a:off x="501651" y="6173708"/>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22" name="Group 21"/>
          <p:cNvGrpSpPr/>
          <p:nvPr userDrawn="1"/>
        </p:nvGrpSpPr>
        <p:grpSpPr>
          <a:xfrm>
            <a:off x="503988" y="504000"/>
            <a:ext cx="2160000" cy="410635"/>
            <a:chOff x="398463" y="404813"/>
            <a:chExt cx="1627187" cy="307976"/>
          </a:xfrm>
          <a:solidFill>
            <a:schemeClr val="bg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grpSp>
    </p:spTree>
    <p:extLst>
      <p:ext uri="{BB962C8B-B14F-4D97-AF65-F5344CB8AC3E}">
        <p14:creationId xmlns:p14="http://schemas.microsoft.com/office/powerpoint/2010/main" xmlns="" val="397666322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489813" y="727200"/>
            <a:ext cx="7200000" cy="5400000"/>
          </a:xfrm>
          <a:prstGeom prst="rect">
            <a:avLst/>
          </a:prstGeom>
        </p:spPr>
        <p:txBody>
          <a:bodyPr/>
          <a:lstStyle/>
          <a:p>
            <a:r>
              <a:rPr lang="en-US" noProof="0" dirty="0" smtClean="0"/>
              <a:t>Click icon to add picture</a:t>
            </a:r>
            <a:endParaRPr lang="en-US" noProof="0" dirty="0"/>
          </a:p>
        </p:txBody>
      </p:sp>
      <p:sp>
        <p:nvSpPr>
          <p:cNvPr id="3" name="Subtitle 2"/>
          <p:cNvSpPr>
            <a:spLocks noGrp="1"/>
          </p:cNvSpPr>
          <p:nvPr>
            <p:ph type="subTitle" idx="1" hasCustomPrompt="1"/>
          </p:nvPr>
        </p:nvSpPr>
        <p:spPr bwMode="gray">
          <a:xfrm>
            <a:off x="501653" y="566103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501651" y="6178549"/>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smtClean="0"/>
              <a:t>Click to edit Master text styles</a:t>
            </a:r>
          </a:p>
        </p:txBody>
      </p:sp>
      <p:grpSp>
        <p:nvGrpSpPr>
          <p:cNvPr id="30" name="Group 29"/>
          <p:cNvGrpSpPr/>
          <p:nvPr userDrawn="1"/>
        </p:nvGrpSpPr>
        <p:grpSpPr>
          <a:xfrm>
            <a:off x="503988" y="504000"/>
            <a:ext cx="2160000" cy="410635"/>
            <a:chOff x="398463" y="404813"/>
            <a:chExt cx="1627187" cy="307976"/>
          </a:xfrm>
          <a:solidFill>
            <a:schemeClr val="tx1"/>
          </a:solidFill>
        </p:grpSpPr>
        <p:sp>
          <p:nvSpPr>
            <p:cNvPr id="3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4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grpSp>
    </p:spTree>
    <p:extLst>
      <p:ext uri="{BB962C8B-B14F-4D97-AF65-F5344CB8AC3E}">
        <p14:creationId xmlns:p14="http://schemas.microsoft.com/office/powerpoint/2010/main" xmlns="" val="2182904369"/>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36000" y="667512"/>
            <a:ext cx="5520000" cy="5522976"/>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503989" y="5653726"/>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501651" y="6171245"/>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smtClean="0"/>
              <a:t>Click to edit Master text styles</a:t>
            </a:r>
          </a:p>
        </p:txBody>
      </p:sp>
      <p:grpSp>
        <p:nvGrpSpPr>
          <p:cNvPr id="22" name="Group 21"/>
          <p:cNvGrpSpPr/>
          <p:nvPr userDrawn="1"/>
        </p:nvGrpSpPr>
        <p:grpSpPr>
          <a:xfrm>
            <a:off x="503988" y="504000"/>
            <a:ext cx="2160000" cy="410635"/>
            <a:chOff x="398463" y="404813"/>
            <a:chExt cx="1627187" cy="307976"/>
          </a:xfrm>
          <a:solidFill>
            <a:schemeClr val="bg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grpSp>
    </p:spTree>
    <p:extLst>
      <p:ext uri="{BB962C8B-B14F-4D97-AF65-F5344CB8AC3E}">
        <p14:creationId xmlns:p14="http://schemas.microsoft.com/office/powerpoint/2010/main" xmlns="" val="38610327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Section 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sp>
        <p:nvSpPr>
          <p:cNvPr id="2" name="Title 1"/>
          <p:cNvSpPr>
            <a:spLocks noGrp="1"/>
          </p:cNvSpPr>
          <p:nvPr>
            <p:ph type="title"/>
          </p:nvPr>
        </p:nvSpPr>
        <p:spPr>
          <a:xfrm>
            <a:off x="609601" y="2718036"/>
            <a:ext cx="10972800" cy="1421928"/>
          </a:xfrm>
        </p:spPr>
        <p:txBody>
          <a:bodyPr anchor="ctr">
            <a:noAutofit/>
          </a:bodyPr>
          <a:lstStyle>
            <a:lvl1pPr>
              <a:defRPr sz="2126"/>
            </a:lvl1pPr>
          </a:lstStyle>
          <a:p>
            <a:r>
              <a:rPr lang="en-US" dirty="0" smtClean="0"/>
              <a:t>Click to edit Master title style</a:t>
            </a:r>
            <a:endParaRPr lang="en-US" dirty="0"/>
          </a:p>
        </p:txBody>
      </p:sp>
    </p:spTree>
    <p:extLst>
      <p:ext uri="{BB962C8B-B14F-4D97-AF65-F5344CB8AC3E}">
        <p14:creationId xmlns:p14="http://schemas.microsoft.com/office/powerpoint/2010/main" xmlns="" val="35979710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9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49009694"/>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36000" y="667512"/>
            <a:ext cx="5520000" cy="5522976"/>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501653" y="565373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501651" y="6171249"/>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smtClean="0"/>
              <a:t>Click to edit Master text styles</a:t>
            </a:r>
          </a:p>
        </p:txBody>
      </p:sp>
    </p:spTree>
    <p:extLst>
      <p:ext uri="{BB962C8B-B14F-4D97-AF65-F5344CB8AC3E}">
        <p14:creationId xmlns:p14="http://schemas.microsoft.com/office/powerpoint/2010/main" xmlns="" val="3309424385"/>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1000" cy="1566532"/>
          </a:xfrm>
        </p:spPr>
        <p:txBody>
          <a:bodyPr lIns="0" tIns="0" rIns="0" bIns="0">
            <a:noAutofit/>
          </a:bodyPr>
          <a:lstStyle>
            <a:lvl1pPr marL="0" indent="0">
              <a:lnSpc>
                <a:spcPct val="95000"/>
              </a:lnSpc>
              <a:spcAft>
                <a:spcPts val="0"/>
              </a:spcAft>
              <a:buNone/>
              <a:defRPr sz="37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
        <p:nvSpPr>
          <p:cNvPr id="8" name="TextBox 7"/>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7" name="TextBox 6"/>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1527780218"/>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4067" cy="1566532"/>
          </a:xfrm>
        </p:spPr>
        <p:txBody>
          <a:bodyPr lIns="0" tIns="0" rIns="0" bIns="0">
            <a:noAutofit/>
          </a:bodyPr>
          <a:lstStyle>
            <a:lvl1pPr marL="0" indent="0">
              <a:lnSpc>
                <a:spcPct val="95000"/>
              </a:lnSpc>
              <a:spcAft>
                <a:spcPts val="0"/>
              </a:spcAft>
              <a:buNone/>
              <a:defRPr sz="37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
        <p:nvSpPr>
          <p:cNvPr id="15" name="TextBox 14"/>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Tree>
    <p:extLst>
      <p:ext uri="{BB962C8B-B14F-4D97-AF65-F5344CB8AC3E}">
        <p14:creationId xmlns:p14="http://schemas.microsoft.com/office/powerpoint/2010/main" xmlns="" val="3527685169"/>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1000" cy="1566532"/>
          </a:xfrm>
        </p:spPr>
        <p:txBody>
          <a:bodyPr lIns="0" tIns="0" rIns="0" bIns="0">
            <a:noAutofit/>
          </a:bodyPr>
          <a:lstStyle>
            <a:lvl1pPr marL="0" indent="0">
              <a:lnSpc>
                <a:spcPct val="95000"/>
              </a:lnSpc>
              <a:spcAft>
                <a:spcPts val="0"/>
              </a:spcAft>
              <a:buNone/>
              <a:defRPr sz="37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Tree>
    <p:extLst>
      <p:ext uri="{BB962C8B-B14F-4D97-AF65-F5344CB8AC3E}">
        <p14:creationId xmlns:p14="http://schemas.microsoft.com/office/powerpoint/2010/main" xmlns="" val="3200746633"/>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1000" cy="1566532"/>
          </a:xfrm>
        </p:spPr>
        <p:txBody>
          <a:bodyPr lIns="0" tIns="0" rIns="0" bIns="0">
            <a:noAutofit/>
          </a:bodyPr>
          <a:lstStyle>
            <a:lvl1pPr marL="0" indent="0">
              <a:lnSpc>
                <a:spcPct val="95000"/>
              </a:lnSpc>
              <a:spcAft>
                <a:spcPts val="0"/>
              </a:spcAft>
              <a:buNone/>
              <a:defRPr sz="37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9" name="TextBox 8"/>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2673769444"/>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1000" cy="1566532"/>
          </a:xfrm>
        </p:spPr>
        <p:txBody>
          <a:bodyPr lIns="0" tIns="0" rIns="0" bIns="0">
            <a:noAutofit/>
          </a:bodyPr>
          <a:lstStyle>
            <a:lvl1pPr marL="0" indent="0">
              <a:lnSpc>
                <a:spcPct val="95000"/>
              </a:lnSpc>
              <a:spcAft>
                <a:spcPts val="0"/>
              </a:spcAft>
              <a:buNone/>
              <a:defRPr sz="37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9" name="TextBox 8"/>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4105546129"/>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69"/>
            <a:ext cx="10541000" cy="1592403"/>
          </a:xfrm>
        </p:spPr>
        <p:txBody>
          <a:bodyPr anchor="b"/>
          <a:lstStyle>
            <a:lvl1pPr>
              <a:lnSpc>
                <a:spcPct val="95000"/>
              </a:lnSpc>
              <a:defRPr sz="4267" b="1">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501651" y="3429001"/>
            <a:ext cx="10541000" cy="1566532"/>
          </a:xfrm>
        </p:spPr>
        <p:txBody>
          <a:bodyPr lIns="0" tIns="0" rIns="0" bIns="0">
            <a:noAutofit/>
          </a:bodyPr>
          <a:lstStyle>
            <a:lvl1pPr marL="0" indent="0">
              <a:lnSpc>
                <a:spcPct val="95000"/>
              </a:lnSpc>
              <a:spcAft>
                <a:spcPts val="0"/>
              </a:spcAft>
              <a:buNone/>
              <a:defRPr sz="3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xmlns="" val="2847183225"/>
      </p:ext>
    </p:extLst>
  </p:cSld>
  <p:clrMapOvr>
    <a:masterClrMapping/>
  </p:clrMapOvr>
  <p:transition>
    <p:fade/>
  </p:transition>
  <p:extLst mod="1">
    <p:ext uri="{DCECCB84-F9BA-43D5-87BE-67443E8EF086}">
      <p15:sldGuideLst xmlns:p15="http://schemas.microsoft.com/office/powerpoint/2012/main" xmlns="">
        <p15:guide id="1" orient="horz" pos="1620">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3" y="1628775"/>
            <a:ext cx="9152369" cy="4752975"/>
          </a:xfrm>
          <a:prstGeom prst="rect">
            <a:avLst/>
          </a:prstGeom>
        </p:spPr>
        <p:txBody>
          <a:bodyPr>
            <a:noAutofit/>
          </a:bodyPr>
          <a:lstStyle>
            <a:lvl1pPr>
              <a:spcBef>
                <a:spcPts val="3600"/>
              </a:spcBef>
              <a:defRPr sz="32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8" name="TextBox 7"/>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2383642595"/>
      </p:ext>
    </p:extLst>
  </p:cSld>
  <p:clrMapOvr>
    <a:masterClrMapping/>
  </p:clrMapOvr>
  <p:transition>
    <p:fade/>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7200"/>
            <a:ext cx="9277349" cy="4759584"/>
          </a:xfrm>
          <a:prstGeom prst="rect">
            <a:avLst/>
          </a:prstGeom>
        </p:spPr>
        <p:txBody>
          <a:bodyPr>
            <a:noAutofit/>
          </a:bodyPr>
          <a:lstStyle>
            <a:lvl1pPr>
              <a:spcBef>
                <a:spcPts val="3600"/>
              </a:spcBef>
              <a:defRPr sz="32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8" name="TextBox 7"/>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3536200672"/>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Autofit/>
          </a:bodyPr>
          <a:lstStyle>
            <a:lvl1pPr>
              <a:spcBef>
                <a:spcPts val="3600"/>
              </a:spcBef>
              <a:defRPr sz="32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8" name="TextBox 7"/>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31304062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0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5054125"/>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Autofit/>
          </a:bodyPr>
          <a:lstStyle>
            <a:lvl1pPr>
              <a:spcBef>
                <a:spcPts val="3600"/>
              </a:spcBef>
              <a:defRPr sz="32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2" name="TextBox 11"/>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8" name="TextBox 7"/>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Asia Pacific</a:t>
            </a:r>
            <a:endParaRPr lang="en-US" sz="651" noProof="0" dirty="0">
              <a:solidFill>
                <a:schemeClr val="bg1"/>
              </a:solidFill>
            </a:endParaRPr>
          </a:p>
        </p:txBody>
      </p:sp>
    </p:spTree>
    <p:extLst>
      <p:ext uri="{BB962C8B-B14F-4D97-AF65-F5344CB8AC3E}">
        <p14:creationId xmlns:p14="http://schemas.microsoft.com/office/powerpoint/2010/main" xmlns="" val="3877302553"/>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Autofit/>
          </a:bodyPr>
          <a:lstStyle>
            <a:lvl1pPr>
              <a:spcBef>
                <a:spcPts val="3600"/>
              </a:spcBef>
              <a:defRPr sz="32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Tree>
    <p:extLst>
      <p:ext uri="{BB962C8B-B14F-4D97-AF65-F5344CB8AC3E}">
        <p14:creationId xmlns:p14="http://schemas.microsoft.com/office/powerpoint/2010/main" xmlns="" val="11529599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90"/>
            <a:ext cx="9277349" cy="4716463"/>
          </a:xfrm>
          <a:prstGeom prst="rect">
            <a:avLst/>
          </a:prstGeom>
        </p:spPr>
        <p:txBody>
          <a:bodyPr/>
          <a:lstStyle>
            <a:lvl1pPr>
              <a:tabLst>
                <a:tab pos="6729245" algn="r"/>
              </a:tabLst>
              <a:defRPr sz="1600"/>
            </a:lvl1pPr>
            <a:lvl2pPr>
              <a:tabLst>
                <a:tab pos="6729245" algn="r"/>
              </a:tabLst>
              <a:defRPr sz="1600"/>
            </a:lvl2pPr>
            <a:lvl3pPr>
              <a:tabLst>
                <a:tab pos="6729245" algn="r"/>
              </a:tabLst>
              <a:defRPr sz="1600"/>
            </a:lvl3pPr>
            <a:lvl4pPr>
              <a:tabLst>
                <a:tab pos="6729245" algn="r"/>
              </a:tabLst>
              <a:defRPr sz="1600"/>
            </a:lvl4pPr>
            <a:lvl5pPr>
              <a:tabLst>
                <a:tab pos="5029074" algn="r"/>
              </a:tabLst>
              <a:defRPr sz="1600" baseline="0"/>
            </a:lvl5pPr>
            <a:lvl6pPr>
              <a:tabLst>
                <a:tab pos="6729245" algn="r"/>
              </a:tabLst>
              <a:defRPr/>
            </a:lvl6pPr>
            <a:lvl7pPr>
              <a:tabLst>
                <a:tab pos="6729245" algn="r"/>
              </a:tabLst>
              <a:defRPr/>
            </a:lvl7pPr>
            <a:lvl8pPr>
              <a:tabLst>
                <a:tab pos="6729245" algn="r"/>
              </a:tabLst>
              <a:defRPr/>
            </a:lvl8pPr>
            <a:lvl9pPr>
              <a:tabLst>
                <a:tab pos="6729245" algn="r"/>
              </a:tabLs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sz="2667"/>
            </a:lvl1pPr>
          </a:lstStyle>
          <a:p>
            <a:r>
              <a:rPr lang="en-US" dirty="0"/>
              <a:t>Click to add title</a:t>
            </a:r>
          </a:p>
        </p:txBody>
      </p:sp>
    </p:spTree>
    <p:extLst>
      <p:ext uri="{BB962C8B-B14F-4D97-AF65-F5344CB8AC3E}">
        <p14:creationId xmlns:p14="http://schemas.microsoft.com/office/powerpoint/2010/main" xmlns="" val="1420269169"/>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3" y="317502"/>
            <a:ext cx="11188700" cy="698500"/>
          </a:xfrm>
          <a:prstGeom prst="rect">
            <a:avLst/>
          </a:prstGeom>
        </p:spPr>
        <p:txBody>
          <a:bodyPr vert="horz" lIns="0" tIns="0" rIns="0" bIns="0" rtlCol="0" anchor="t" anchorCtr="0">
            <a:noAutofit/>
          </a:bodyPr>
          <a:lstStyle>
            <a:lvl1pPr>
              <a:defRPr sz="2667"/>
            </a:lvl1pPr>
          </a:lstStyle>
          <a:p>
            <a:r>
              <a:rPr lang="en-US" noProof="0" dirty="0"/>
              <a:t>Click to add title</a:t>
            </a:r>
          </a:p>
        </p:txBody>
      </p:sp>
      <p:sp>
        <p:nvSpPr>
          <p:cNvPr id="5" name="Picture Placeholder 9"/>
          <p:cNvSpPr>
            <a:spLocks noGrp="1"/>
          </p:cNvSpPr>
          <p:nvPr>
            <p:ph type="pic" sz="quarter" idx="15"/>
          </p:nvPr>
        </p:nvSpPr>
        <p:spPr>
          <a:xfrm>
            <a:off x="5450351" y="1701802"/>
            <a:ext cx="6240000" cy="4679951"/>
          </a:xfrm>
        </p:spPr>
        <p:txBody>
          <a:bodyPr/>
          <a:lstStyle>
            <a:lvl1pPr>
              <a:defRPr sz="1600"/>
            </a:lvl1pPr>
          </a:lstStyle>
          <a:p>
            <a:r>
              <a:rPr lang="en-US" noProof="0" dirty="0" smtClean="0"/>
              <a:t>Click icon to add picture</a:t>
            </a:r>
            <a:endParaRPr lang="en-US" noProof="0" dirty="0"/>
          </a:p>
        </p:txBody>
      </p:sp>
      <p:sp>
        <p:nvSpPr>
          <p:cNvPr id="6" name="Content Placeholder 3"/>
          <p:cNvSpPr>
            <a:spLocks noGrp="1"/>
          </p:cNvSpPr>
          <p:nvPr>
            <p:ph sz="quarter" idx="10"/>
          </p:nvPr>
        </p:nvSpPr>
        <p:spPr>
          <a:xfrm>
            <a:off x="501651" y="1665290"/>
            <a:ext cx="4456429" cy="4716463"/>
          </a:xfrm>
          <a:prstGeom prst="rect">
            <a:avLst/>
          </a:prstGeom>
        </p:spPr>
        <p:txBody>
          <a:bodyPr/>
          <a:lstStyle>
            <a:lvl1pPr>
              <a:tabLst>
                <a:tab pos="5029074" algn="r"/>
              </a:tabLst>
              <a:defRPr sz="1600"/>
            </a:lvl1pPr>
            <a:lvl2pPr>
              <a:tabLst>
                <a:tab pos="5029074" algn="r"/>
              </a:tabLst>
              <a:defRPr sz="1600"/>
            </a:lvl2pPr>
            <a:lvl3pPr>
              <a:tabLst>
                <a:tab pos="5029074" algn="r"/>
              </a:tabLst>
              <a:defRPr sz="1600"/>
            </a:lvl3pPr>
            <a:lvl4pPr>
              <a:tabLst>
                <a:tab pos="5029074" algn="r"/>
              </a:tabLst>
              <a:defRPr sz="1600"/>
            </a:lvl4pPr>
            <a:lvl5pPr>
              <a:tabLst>
                <a:tab pos="5029074" algn="r"/>
              </a:tabLst>
              <a:defRPr sz="1600"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94717281"/>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2"/>
            <a:ext cx="11188700" cy="698500"/>
          </a:xfrm>
        </p:spPr>
        <p:txBody>
          <a:bodyPr/>
          <a:lstStyle/>
          <a:p>
            <a:r>
              <a:rPr lang="en-US" noProof="0" smtClean="0"/>
              <a:t>Click to edit Master title style</a:t>
            </a:r>
            <a:endParaRPr lang="en-US" noProof="0" dirty="0"/>
          </a:p>
        </p:txBody>
      </p:sp>
      <p:sp>
        <p:nvSpPr>
          <p:cNvPr id="14" name="Text Placeholder 18"/>
          <p:cNvSpPr>
            <a:spLocks noGrp="1"/>
          </p:cNvSpPr>
          <p:nvPr>
            <p:ph idx="1"/>
          </p:nvPr>
        </p:nvSpPr>
        <p:spPr>
          <a:xfrm>
            <a:off x="501651" y="1665290"/>
            <a:ext cx="11165416" cy="4716463"/>
          </a:xfrm>
          <a:prstGeom prst="rect">
            <a:avLst/>
          </a:prstGeom>
        </p:spPr>
        <p:txBody>
          <a:bodyPr vert="horz" lIns="0" tIns="0" rIns="0" bIns="0" rtlCol="0">
            <a:no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3261326824"/>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01651" y="317500"/>
            <a:ext cx="11162349" cy="334101"/>
          </a:xfrm>
          <a:prstGeom prst="rect">
            <a:avLst/>
          </a:prstGeom>
        </p:spPr>
        <p:txBody>
          <a:bodyPr vert="horz" lIns="0" tIns="0" rIns="0" bIns="0" rtlCol="0" anchor="t" anchorCtr="0">
            <a:noAutofit/>
          </a:bodyPr>
          <a:lstStyle>
            <a:lvl1pPr>
              <a:defRPr/>
            </a:lvl1pPr>
          </a:lstStyle>
          <a:p>
            <a:r>
              <a:rPr lang="en-US" noProof="0" dirty="0" smtClean="0"/>
              <a:t>Click to edit Master title style</a:t>
            </a:r>
            <a:endParaRPr lang="en-US" noProof="0" dirty="0"/>
          </a:p>
        </p:txBody>
      </p:sp>
      <p:sp>
        <p:nvSpPr>
          <p:cNvPr id="8" name="Text Placeholder 18"/>
          <p:cNvSpPr>
            <a:spLocks noGrp="1"/>
          </p:cNvSpPr>
          <p:nvPr>
            <p:ph idx="1"/>
          </p:nvPr>
        </p:nvSpPr>
        <p:spPr>
          <a:xfrm>
            <a:off x="501651" y="1665290"/>
            <a:ext cx="11165416" cy="4713911"/>
          </a:xfrm>
          <a:prstGeom prst="rect">
            <a:avLst/>
          </a:prstGeom>
        </p:spPr>
        <p:txBody>
          <a:bodyPr vert="horz" lIns="0" tIns="0" rIns="0" bIns="0" rtlCol="0">
            <a:no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1196273901"/>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01651" y="317500"/>
            <a:ext cx="11162349" cy="334101"/>
          </a:xfrm>
          <a:prstGeom prst="rect">
            <a:avLst/>
          </a:prstGeom>
        </p:spPr>
        <p:txBody>
          <a:bodyPr vert="horz" lIns="0" tIns="0" rIns="0" bIns="0" rtlCol="0" anchor="t" anchorCtr="0">
            <a:noAutofit/>
          </a:bodyPr>
          <a:lstStyle>
            <a:lvl1pPr>
              <a:defRPr/>
            </a:lvl1pPr>
          </a:lstStyle>
          <a:p>
            <a:r>
              <a:rPr lang="en-US" noProof="0" dirty="0" smtClean="0"/>
              <a:t>Click to edit Master title style</a:t>
            </a:r>
            <a:endParaRPr lang="en-US" noProof="0" dirty="0"/>
          </a:p>
        </p:txBody>
      </p:sp>
      <p:sp>
        <p:nvSpPr>
          <p:cNvPr id="8" name="Text Placeholder 18"/>
          <p:cNvSpPr>
            <a:spLocks noGrp="1"/>
          </p:cNvSpPr>
          <p:nvPr>
            <p:ph idx="1"/>
          </p:nvPr>
        </p:nvSpPr>
        <p:spPr>
          <a:xfrm>
            <a:off x="501651" y="1676452"/>
            <a:ext cx="11165416" cy="4678987"/>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2159374308"/>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501652" y="1665289"/>
            <a:ext cx="11188699" cy="392112"/>
          </a:xfrm>
        </p:spPr>
        <p:txBody>
          <a:bodyPr/>
          <a:lstStyle/>
          <a:p>
            <a:pPr lvl="0"/>
            <a:r>
              <a:rPr lang="en-US" noProof="0" dirty="0" smtClean="0"/>
              <a:t>Click to edit Master text styles</a:t>
            </a:r>
          </a:p>
        </p:txBody>
      </p:sp>
      <p:sp>
        <p:nvSpPr>
          <p:cNvPr id="19" name="Text Placeholder 7"/>
          <p:cNvSpPr>
            <a:spLocks noGrp="1"/>
          </p:cNvSpPr>
          <p:nvPr>
            <p:ph type="body" sz="quarter" idx="23"/>
          </p:nvPr>
        </p:nvSpPr>
        <p:spPr>
          <a:xfrm>
            <a:off x="501653" y="6121014"/>
            <a:ext cx="11188700" cy="260737"/>
          </a:xfrm>
        </p:spPr>
        <p:txBody>
          <a:bodyPr anchor="b">
            <a:noAutofit/>
          </a:bodyPr>
          <a:lstStyle>
            <a:lvl1pPr>
              <a:spcAft>
                <a:spcPts val="0"/>
              </a:spcAft>
              <a:defRPr sz="1200"/>
            </a:lvl1pPr>
          </a:lstStyle>
          <a:p>
            <a:pPr lvl="0"/>
            <a:r>
              <a:rPr lang="en-US" noProof="0" dirty="0" smtClean="0"/>
              <a:t>Click to edit Master text styles</a:t>
            </a:r>
          </a:p>
        </p:txBody>
      </p:sp>
    </p:spTree>
    <p:extLst>
      <p:ext uri="{BB962C8B-B14F-4D97-AF65-F5344CB8AC3E}">
        <p14:creationId xmlns:p14="http://schemas.microsoft.com/office/powerpoint/2010/main" xmlns="" val="261244265"/>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3"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504000" y="2051999"/>
            <a:ext cx="3549549" cy="4069015"/>
          </a:xfrm>
          <a:prstGeom prst="rect">
            <a:avLst/>
          </a:prstGeom>
        </p:spPr>
        <p:txBody>
          <a:bodyPr/>
          <a:lstStyle/>
          <a:p>
            <a:r>
              <a:rPr lang="en-US" noProof="0" dirty="0" smtClean="0"/>
              <a:t>Click icon to add chart</a:t>
            </a:r>
            <a:endParaRPr lang="en-US" noProof="0" dirty="0"/>
          </a:p>
        </p:txBody>
      </p:sp>
      <p:sp>
        <p:nvSpPr>
          <p:cNvPr id="18" name="Text Placeholder 8"/>
          <p:cNvSpPr>
            <a:spLocks noGrp="1"/>
          </p:cNvSpPr>
          <p:nvPr>
            <p:ph type="body" sz="quarter" idx="18"/>
          </p:nvPr>
        </p:nvSpPr>
        <p:spPr>
          <a:xfrm>
            <a:off x="501651" y="1665289"/>
            <a:ext cx="3562351" cy="392112"/>
          </a:xfrm>
        </p:spPr>
        <p:txBody>
          <a:bodyPr/>
          <a:lstStyle/>
          <a:p>
            <a:pPr lvl="0"/>
            <a:r>
              <a:rPr lang="en-US" noProof="0" dirty="0" smtClean="0"/>
              <a:t>Click to edit Master text styles</a:t>
            </a:r>
          </a:p>
        </p:txBody>
      </p:sp>
      <p:sp>
        <p:nvSpPr>
          <p:cNvPr id="7" name="Chart Placeholder 3"/>
          <p:cNvSpPr>
            <a:spLocks noGrp="1"/>
          </p:cNvSpPr>
          <p:nvPr>
            <p:ph type="chart" sz="quarter" idx="19"/>
          </p:nvPr>
        </p:nvSpPr>
        <p:spPr>
          <a:xfrm>
            <a:off x="4303184" y="2051999"/>
            <a:ext cx="3561616" cy="4069015"/>
          </a:xfrm>
          <a:prstGeom prst="rect">
            <a:avLst/>
          </a:prstGeom>
        </p:spPr>
        <p:txBody>
          <a:bodyPr/>
          <a:lstStyle/>
          <a:p>
            <a:r>
              <a:rPr lang="en-US" noProof="0" dirty="0" smtClean="0"/>
              <a:t>Click icon to add chart</a:t>
            </a:r>
            <a:endParaRPr lang="en-US" noProof="0" dirty="0"/>
          </a:p>
        </p:txBody>
      </p:sp>
      <p:sp>
        <p:nvSpPr>
          <p:cNvPr id="8" name="Text Placeholder 8"/>
          <p:cNvSpPr>
            <a:spLocks noGrp="1"/>
          </p:cNvSpPr>
          <p:nvPr>
            <p:ph type="body" sz="quarter" idx="20"/>
          </p:nvPr>
        </p:nvSpPr>
        <p:spPr>
          <a:xfrm>
            <a:off x="4303186" y="1665289"/>
            <a:ext cx="3561615" cy="392112"/>
          </a:xfrm>
        </p:spPr>
        <p:txBody>
          <a:bodyPr/>
          <a:lstStyle/>
          <a:p>
            <a:pPr lvl="0"/>
            <a:r>
              <a:rPr lang="en-US" noProof="0" dirty="0" smtClean="0"/>
              <a:t>Click to edit Master text styles</a:t>
            </a:r>
          </a:p>
        </p:txBody>
      </p:sp>
      <p:sp>
        <p:nvSpPr>
          <p:cNvPr id="9" name="Chart Placeholder 3"/>
          <p:cNvSpPr>
            <a:spLocks noGrp="1"/>
          </p:cNvSpPr>
          <p:nvPr>
            <p:ph type="chart" sz="quarter" idx="21"/>
          </p:nvPr>
        </p:nvSpPr>
        <p:spPr>
          <a:xfrm>
            <a:off x="8126398" y="2051999"/>
            <a:ext cx="3563953" cy="4069015"/>
          </a:xfrm>
          <a:prstGeom prst="rect">
            <a:avLst/>
          </a:prstGeom>
        </p:spPr>
        <p:txBody>
          <a:bodyPr/>
          <a:lstStyle/>
          <a:p>
            <a:r>
              <a:rPr lang="en-US" noProof="0" dirty="0" smtClean="0"/>
              <a:t>Click icon to add chart</a:t>
            </a:r>
            <a:endParaRPr lang="en-US" noProof="0" dirty="0"/>
          </a:p>
        </p:txBody>
      </p:sp>
      <p:sp>
        <p:nvSpPr>
          <p:cNvPr id="10" name="Text Placeholder 8"/>
          <p:cNvSpPr>
            <a:spLocks noGrp="1"/>
          </p:cNvSpPr>
          <p:nvPr>
            <p:ph type="body" sz="quarter" idx="22"/>
          </p:nvPr>
        </p:nvSpPr>
        <p:spPr>
          <a:xfrm>
            <a:off x="8126396" y="1659145"/>
            <a:ext cx="3563955" cy="398256"/>
          </a:xfrm>
        </p:spPr>
        <p:txBody>
          <a:bodyPr/>
          <a:lstStyle/>
          <a:p>
            <a:pPr lvl="0"/>
            <a:r>
              <a:rPr lang="en-US" noProof="0" smtClean="0"/>
              <a:t>Click to edit Master text styles</a:t>
            </a:r>
          </a:p>
        </p:txBody>
      </p:sp>
      <p:sp>
        <p:nvSpPr>
          <p:cNvPr id="12" name="Text Placeholder 7"/>
          <p:cNvSpPr>
            <a:spLocks noGrp="1"/>
          </p:cNvSpPr>
          <p:nvPr>
            <p:ph type="body" sz="quarter" idx="23"/>
          </p:nvPr>
        </p:nvSpPr>
        <p:spPr>
          <a:xfrm>
            <a:off x="501649" y="6121014"/>
            <a:ext cx="11165419" cy="260737"/>
          </a:xfrm>
        </p:spPr>
        <p:txBody>
          <a:bodyPr anchor="b">
            <a:noAutofit/>
          </a:bodyPr>
          <a:lstStyle>
            <a:lvl1pPr>
              <a:spcAft>
                <a:spcPts val="0"/>
              </a:spcAft>
              <a:defRPr sz="1200"/>
            </a:lvl1pPr>
          </a:lstStyle>
          <a:p>
            <a:pPr lvl="0"/>
            <a:r>
              <a:rPr lang="en-US" noProof="0" smtClean="0"/>
              <a:t>Click to edit Master text styles</a:t>
            </a:r>
          </a:p>
        </p:txBody>
      </p:sp>
    </p:spTree>
    <p:extLst>
      <p:ext uri="{BB962C8B-B14F-4D97-AF65-F5344CB8AC3E}">
        <p14:creationId xmlns:p14="http://schemas.microsoft.com/office/powerpoint/2010/main" xmlns="" val="572518179"/>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1" y="317500"/>
            <a:ext cx="11202669"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9" name="Text Placeholder 8"/>
          <p:cNvSpPr>
            <a:spLocks noGrp="1"/>
          </p:cNvSpPr>
          <p:nvPr>
            <p:ph type="body" sz="quarter" idx="13" hasCustomPrompt="1"/>
          </p:nvPr>
        </p:nvSpPr>
        <p:spPr>
          <a:xfrm>
            <a:off x="501651" y="739309"/>
            <a:ext cx="1120266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3" name="Content Placeholder 3"/>
          <p:cNvSpPr>
            <a:spLocks noGrp="1"/>
          </p:cNvSpPr>
          <p:nvPr>
            <p:ph sz="quarter" idx="10"/>
          </p:nvPr>
        </p:nvSpPr>
        <p:spPr>
          <a:xfrm>
            <a:off x="501651" y="1665288"/>
            <a:ext cx="5305579" cy="4716461"/>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5" name="Content Placeholder 3"/>
          <p:cNvSpPr>
            <a:spLocks noGrp="1"/>
          </p:cNvSpPr>
          <p:nvPr>
            <p:ph sz="quarter" idx="20"/>
          </p:nvPr>
        </p:nvSpPr>
        <p:spPr>
          <a:xfrm>
            <a:off x="6381539" y="1665288"/>
            <a:ext cx="5322781" cy="4716461"/>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219669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1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80287302"/>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8" name="Title Placeholder 1"/>
          <p:cNvSpPr>
            <a:spLocks noGrp="1"/>
          </p:cNvSpPr>
          <p:nvPr>
            <p:ph type="title" hasCustomPrompt="1"/>
          </p:nvPr>
        </p:nvSpPr>
        <p:spPr>
          <a:xfrm>
            <a:off x="501651" y="317501"/>
            <a:ext cx="11188700"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1" name="Content Placeholder 3"/>
          <p:cNvSpPr>
            <a:spLocks noGrp="1"/>
          </p:cNvSpPr>
          <p:nvPr>
            <p:ph sz="quarter" idx="10"/>
          </p:nvPr>
        </p:nvSpPr>
        <p:spPr>
          <a:xfrm>
            <a:off x="501651" y="1665288"/>
            <a:ext cx="5305580" cy="4716461"/>
          </a:xfrm>
          <a:prstGeom prst="rect">
            <a:avLst/>
          </a:prstGeom>
        </p:spPr>
        <p:txBody>
          <a:bodyPr>
            <a:noAutofit/>
          </a:bodyPr>
          <a:lstStyle>
            <a:lvl1pPr>
              <a:tabLst>
                <a:tab pos="5029074" algn="r"/>
              </a:tabLst>
              <a:defRPr sz="1600"/>
            </a:lvl1pPr>
            <a:lvl2pPr>
              <a:tabLst>
                <a:tab pos="5029074" algn="r"/>
              </a:tabLst>
              <a:defRPr sz="1600"/>
            </a:lvl2pPr>
            <a:lvl3pPr>
              <a:tabLst>
                <a:tab pos="5029074" algn="r"/>
              </a:tabLst>
              <a:defRPr sz="1600"/>
            </a:lvl3pPr>
            <a:lvl4pPr>
              <a:tabLst>
                <a:tab pos="5029074" algn="r"/>
              </a:tabLst>
              <a:defRPr sz="1600"/>
            </a:lvl4pPr>
            <a:lvl5pPr>
              <a:tabLst>
                <a:tab pos="5029074" algn="r"/>
              </a:tabLst>
              <a:defRPr baseline="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Content Placeholder 3"/>
          <p:cNvSpPr>
            <a:spLocks noGrp="1"/>
          </p:cNvSpPr>
          <p:nvPr>
            <p:ph sz="quarter" idx="20"/>
          </p:nvPr>
        </p:nvSpPr>
        <p:spPr>
          <a:xfrm>
            <a:off x="6384001" y="1665288"/>
            <a:ext cx="5306351" cy="4716461"/>
          </a:xfrm>
          <a:prstGeom prst="rect">
            <a:avLst/>
          </a:prstGeom>
        </p:spPr>
        <p:txBody>
          <a:bodyPr>
            <a:noAutofit/>
          </a:bodyPr>
          <a:lstStyle>
            <a:lvl1pPr>
              <a:tabLst>
                <a:tab pos="5029074" algn="r"/>
              </a:tabLst>
              <a:defRPr sz="1600"/>
            </a:lvl1pPr>
            <a:lvl2pPr>
              <a:tabLst>
                <a:tab pos="5029074" algn="r"/>
              </a:tabLst>
              <a:defRPr sz="1600"/>
            </a:lvl2pPr>
            <a:lvl3pPr>
              <a:tabLst>
                <a:tab pos="5029074" algn="r"/>
              </a:tabLst>
              <a:defRPr sz="1600"/>
            </a:lvl3pPr>
            <a:lvl4pPr>
              <a:tabLst>
                <a:tab pos="5029074" algn="r"/>
              </a:tabLst>
              <a:defRPr sz="1600"/>
            </a:lvl4pPr>
            <a:lvl5pPr>
              <a:tabLst>
                <a:tab pos="5029074" algn="r"/>
              </a:tabLst>
              <a:defRPr baseline="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850582248"/>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8"/>
            <a:ext cx="5473699" cy="4455725"/>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3" name="Chart Placeholder 2"/>
          <p:cNvSpPr>
            <a:spLocks noGrp="1"/>
          </p:cNvSpPr>
          <p:nvPr>
            <p:ph type="chart" sz="quarter" idx="21"/>
          </p:nvPr>
        </p:nvSpPr>
        <p:spPr>
          <a:xfrm>
            <a:off x="6216651" y="2125013"/>
            <a:ext cx="5473700" cy="3996000"/>
          </a:xfrm>
        </p:spPr>
        <p:txBody>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16651" y="1665290"/>
            <a:ext cx="5473700" cy="420687"/>
          </a:xfrm>
        </p:spPr>
        <p:txBody>
          <a:bodyPr/>
          <a:lstStyle/>
          <a:p>
            <a:pPr lvl="0"/>
            <a:r>
              <a:rPr lang="en-US" noProof="0" smtClean="0"/>
              <a:t>Click to edit Master text styles</a:t>
            </a:r>
          </a:p>
        </p:txBody>
      </p:sp>
      <p:sp>
        <p:nvSpPr>
          <p:cNvPr id="11"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501651" y="6121014"/>
            <a:ext cx="11188700" cy="260737"/>
          </a:xfrm>
        </p:spPr>
        <p:txBody>
          <a:bodyPr anchor="b">
            <a:normAutofit/>
          </a:bodyPr>
          <a:lstStyle>
            <a:lvl1pPr>
              <a:spcAft>
                <a:spcPts val="0"/>
              </a:spcAft>
              <a:defRPr sz="1200"/>
            </a:lvl1pPr>
          </a:lstStyle>
          <a:p>
            <a:pPr lvl="0"/>
            <a:r>
              <a:rPr lang="en-US" noProof="0" smtClean="0"/>
              <a:t>Click to edit Master text styles</a:t>
            </a:r>
          </a:p>
        </p:txBody>
      </p:sp>
    </p:spTree>
    <p:extLst>
      <p:ext uri="{BB962C8B-B14F-4D97-AF65-F5344CB8AC3E}">
        <p14:creationId xmlns:p14="http://schemas.microsoft.com/office/powerpoint/2010/main" xmlns="" val="2089753005"/>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16651" y="2125013"/>
            <a:ext cx="5473700" cy="3996000"/>
          </a:xfrm>
        </p:spPr>
        <p:txBody>
          <a:bodyPr/>
          <a:lstStyle/>
          <a:p>
            <a:r>
              <a:rPr lang="en-US" noProof="0" dirty="0" smtClean="0"/>
              <a:t>Click icon to add chart</a:t>
            </a:r>
            <a:endParaRPr lang="en-US" noProof="0" dirty="0"/>
          </a:p>
        </p:txBody>
      </p:sp>
      <p:sp>
        <p:nvSpPr>
          <p:cNvPr id="6" name="Text Placeholder 5"/>
          <p:cNvSpPr>
            <a:spLocks noGrp="1"/>
          </p:cNvSpPr>
          <p:nvPr>
            <p:ph type="body" sz="quarter" idx="22"/>
          </p:nvPr>
        </p:nvSpPr>
        <p:spPr>
          <a:xfrm>
            <a:off x="6216653" y="1665290"/>
            <a:ext cx="5473700" cy="420687"/>
          </a:xfrm>
        </p:spPr>
        <p:txBody>
          <a:bodyPr/>
          <a:lstStyle/>
          <a:p>
            <a:pPr lvl="0"/>
            <a:r>
              <a:rPr lang="en-US" noProof="0" dirty="0" smtClean="0"/>
              <a:t>Click to edit Master text styles</a:t>
            </a:r>
          </a:p>
        </p:txBody>
      </p:sp>
      <p:sp>
        <p:nvSpPr>
          <p:cNvPr id="11"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501649" y="6121014"/>
            <a:ext cx="11165419" cy="260737"/>
          </a:xfrm>
        </p:spPr>
        <p:txBody>
          <a:bodyPr anchor="b">
            <a:normAutofit/>
          </a:bodyPr>
          <a:lstStyle>
            <a:lvl1pPr>
              <a:spcAft>
                <a:spcPts val="0"/>
              </a:spcAft>
              <a:defRPr sz="1200"/>
            </a:lvl1pPr>
          </a:lstStyle>
          <a:p>
            <a:pPr lvl="0"/>
            <a:r>
              <a:rPr lang="en-US" noProof="0" smtClean="0"/>
              <a:t>Click to edit Master text styles</a:t>
            </a:r>
          </a:p>
        </p:txBody>
      </p:sp>
      <p:sp>
        <p:nvSpPr>
          <p:cNvPr id="9" name="Chart Placeholder 2"/>
          <p:cNvSpPr>
            <a:spLocks noGrp="1"/>
          </p:cNvSpPr>
          <p:nvPr>
            <p:ph type="chart" sz="quarter" idx="24"/>
          </p:nvPr>
        </p:nvSpPr>
        <p:spPr>
          <a:xfrm>
            <a:off x="501652" y="2125013"/>
            <a:ext cx="5473699" cy="3996000"/>
          </a:xfrm>
        </p:spPr>
        <p:txBody>
          <a:bodyPr/>
          <a:lstStyle/>
          <a:p>
            <a:r>
              <a:rPr lang="en-US" noProof="0" dirty="0" smtClean="0"/>
              <a:t>Click icon to add chart</a:t>
            </a:r>
            <a:endParaRPr lang="en-US" noProof="0" dirty="0"/>
          </a:p>
        </p:txBody>
      </p:sp>
      <p:sp>
        <p:nvSpPr>
          <p:cNvPr id="12" name="Text Placeholder 5"/>
          <p:cNvSpPr>
            <a:spLocks noGrp="1"/>
          </p:cNvSpPr>
          <p:nvPr>
            <p:ph type="body" sz="quarter" idx="25"/>
          </p:nvPr>
        </p:nvSpPr>
        <p:spPr>
          <a:xfrm>
            <a:off x="501649" y="1665290"/>
            <a:ext cx="5473700" cy="420687"/>
          </a:xfrm>
        </p:spPr>
        <p:txBody>
          <a:bodyPr/>
          <a:lstStyle/>
          <a:p>
            <a:pPr lvl="0"/>
            <a:r>
              <a:rPr lang="en-US" noProof="0" dirty="0" smtClean="0"/>
              <a:t>Click to edit Master text styles</a:t>
            </a:r>
          </a:p>
        </p:txBody>
      </p:sp>
    </p:spTree>
    <p:extLst>
      <p:ext uri="{BB962C8B-B14F-4D97-AF65-F5344CB8AC3E}">
        <p14:creationId xmlns:p14="http://schemas.microsoft.com/office/powerpoint/2010/main" xmlns="" val="2604438998"/>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699"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501652" y="1665290"/>
            <a:ext cx="4431857" cy="4716463"/>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Content Placeholder 3"/>
          <p:cNvSpPr>
            <a:spLocks noGrp="1"/>
          </p:cNvSpPr>
          <p:nvPr>
            <p:ph sz="quarter" idx="16"/>
          </p:nvPr>
        </p:nvSpPr>
        <p:spPr>
          <a:xfrm>
            <a:off x="5450349" y="1665290"/>
            <a:ext cx="6240000" cy="4716461"/>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217010472"/>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3" y="317501"/>
            <a:ext cx="11188700"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7577883" y="1658680"/>
            <a:ext cx="4112468" cy="4723072"/>
          </a:xfrm>
          <a:prstGeom prst="rect">
            <a:avLst/>
          </a:prstGeom>
        </p:spPr>
        <p:txBody>
          <a:bodyPr>
            <a:noAutofit/>
          </a:bodyPr>
          <a:lstStyle>
            <a:lvl1pPr>
              <a:tabLst>
                <a:tab pos="5029074" algn="r"/>
              </a:tabLst>
              <a:defRPr sz="2400">
                <a:solidFill>
                  <a:schemeClr val="accent5"/>
                </a:solidFill>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dirty="0" smtClean="0"/>
              <a:t>Click to edit Master text styles</a:t>
            </a:r>
          </a:p>
        </p:txBody>
      </p:sp>
      <p:sp>
        <p:nvSpPr>
          <p:cNvPr id="8" name="Content Placeholder 3"/>
          <p:cNvSpPr>
            <a:spLocks noGrp="1"/>
          </p:cNvSpPr>
          <p:nvPr>
            <p:ph sz="quarter" idx="16"/>
          </p:nvPr>
        </p:nvSpPr>
        <p:spPr>
          <a:xfrm>
            <a:off x="501653" y="1665289"/>
            <a:ext cx="6506348" cy="4716463"/>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Text Placeholder 8"/>
          <p:cNvSpPr>
            <a:spLocks noGrp="1"/>
          </p:cNvSpPr>
          <p:nvPr>
            <p:ph type="body" sz="quarter" idx="13" hasCustomPrompt="1"/>
          </p:nvPr>
        </p:nvSpPr>
        <p:spPr>
          <a:xfrm>
            <a:off x="501652" y="739309"/>
            <a:ext cx="1118869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4030894737"/>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1"/>
            <a:ext cx="11188700" cy="334100"/>
          </a:xfrm>
        </p:spPr>
        <p:txBody>
          <a:bodyPr/>
          <a:lstStyle/>
          <a:p>
            <a:r>
              <a:rPr lang="en-US" noProof="0" dirty="0" smtClean="0"/>
              <a:t>Click to edit Master title style</a:t>
            </a:r>
            <a:endParaRPr lang="en-US" noProof="0" dirty="0"/>
          </a:p>
        </p:txBody>
      </p:sp>
      <p:sp>
        <p:nvSpPr>
          <p:cNvPr id="4" name="Picture Placeholder 6"/>
          <p:cNvSpPr>
            <a:spLocks noGrp="1"/>
          </p:cNvSpPr>
          <p:nvPr>
            <p:ph type="pic" sz="quarter" idx="13"/>
          </p:nvPr>
        </p:nvSpPr>
        <p:spPr>
          <a:xfrm>
            <a:off x="501649" y="1663884"/>
            <a:ext cx="2712000" cy="1260000"/>
          </a:xfrm>
        </p:spPr>
        <p:txBody>
          <a:bodyPr lIns="0" tIns="0" rIns="0" bIns="0">
            <a:noAutofit/>
          </a:bodyPr>
          <a:lstStyle/>
          <a:p>
            <a:r>
              <a:rPr lang="en-US" noProof="0" dirty="0" smtClean="0"/>
              <a:t>Click icon to add picture</a:t>
            </a:r>
            <a:endParaRPr lang="en-US" noProof="0" dirty="0"/>
          </a:p>
        </p:txBody>
      </p:sp>
      <p:sp>
        <p:nvSpPr>
          <p:cNvPr id="5" name="Picture Placeholder 6"/>
          <p:cNvSpPr>
            <a:spLocks noGrp="1"/>
          </p:cNvSpPr>
          <p:nvPr>
            <p:ph type="pic" sz="quarter" idx="14"/>
          </p:nvPr>
        </p:nvSpPr>
        <p:spPr>
          <a:xfrm>
            <a:off x="3327216" y="1663884"/>
            <a:ext cx="2712000" cy="1260000"/>
          </a:xfrm>
        </p:spPr>
        <p:txBody>
          <a:bodyPr lIns="0" tIns="0" rIns="0" bIns="0">
            <a:noAutofit/>
          </a:bodyPr>
          <a:lstStyle/>
          <a:p>
            <a:r>
              <a:rPr lang="en-US" noProof="0" dirty="0" smtClean="0"/>
              <a:t>Click icon to add picture</a:t>
            </a:r>
            <a:endParaRPr lang="en-US" noProof="0" dirty="0"/>
          </a:p>
        </p:txBody>
      </p:sp>
      <p:sp>
        <p:nvSpPr>
          <p:cNvPr id="6" name="Picture Placeholder 6"/>
          <p:cNvSpPr>
            <a:spLocks noGrp="1"/>
          </p:cNvSpPr>
          <p:nvPr>
            <p:ph type="pic" sz="quarter" idx="15"/>
          </p:nvPr>
        </p:nvSpPr>
        <p:spPr>
          <a:xfrm>
            <a:off x="6152783" y="1663884"/>
            <a:ext cx="2712000" cy="1260000"/>
          </a:xfrm>
        </p:spPr>
        <p:txBody>
          <a:bodyPr lIns="0" tIns="0" rIns="0" bIns="0">
            <a:noAutofit/>
          </a:bodyPr>
          <a:lstStyle/>
          <a:p>
            <a:r>
              <a:rPr lang="en-US" noProof="0" dirty="0" smtClean="0"/>
              <a:t>Click icon to add picture</a:t>
            </a:r>
            <a:endParaRPr lang="en-US" noProof="0" dirty="0"/>
          </a:p>
        </p:txBody>
      </p:sp>
      <p:sp>
        <p:nvSpPr>
          <p:cNvPr id="7" name="Picture Placeholder 6"/>
          <p:cNvSpPr>
            <a:spLocks noGrp="1"/>
          </p:cNvSpPr>
          <p:nvPr>
            <p:ph type="pic" sz="quarter" idx="16"/>
          </p:nvPr>
        </p:nvSpPr>
        <p:spPr>
          <a:xfrm>
            <a:off x="8978351" y="1663884"/>
            <a:ext cx="2712000" cy="1260000"/>
          </a:xfrm>
        </p:spPr>
        <p:txBody>
          <a:bodyPr lIns="0" tIns="0" rIns="0" bIns="0">
            <a:noAutofit/>
          </a:bodyPr>
          <a:lstStyle/>
          <a:p>
            <a:r>
              <a:rPr lang="en-US" noProof="0" dirty="0" smtClean="0"/>
              <a:t>Click icon to add picture</a:t>
            </a:r>
            <a:endParaRPr lang="en-US" noProof="0" dirty="0"/>
          </a:p>
        </p:txBody>
      </p:sp>
      <p:sp>
        <p:nvSpPr>
          <p:cNvPr id="9" name="Text Placeholder 8"/>
          <p:cNvSpPr>
            <a:spLocks noGrp="1"/>
          </p:cNvSpPr>
          <p:nvPr>
            <p:ph type="body" sz="quarter" idx="17"/>
          </p:nvPr>
        </p:nvSpPr>
        <p:spPr>
          <a:xfrm>
            <a:off x="501651" y="3124201"/>
            <a:ext cx="2720468" cy="3257548"/>
          </a:xfr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8"/>
          <p:cNvSpPr>
            <a:spLocks noGrp="1"/>
          </p:cNvSpPr>
          <p:nvPr>
            <p:ph type="body" sz="quarter" idx="20"/>
          </p:nvPr>
        </p:nvSpPr>
        <p:spPr>
          <a:xfrm>
            <a:off x="8993170" y="3108508"/>
            <a:ext cx="2697183" cy="3273240"/>
          </a:xfr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 Placeholder 8"/>
          <p:cNvSpPr>
            <a:spLocks noGrp="1"/>
          </p:cNvSpPr>
          <p:nvPr>
            <p:ph type="body" sz="quarter" idx="21" hasCustomPrompt="1"/>
          </p:nvPr>
        </p:nvSpPr>
        <p:spPr>
          <a:xfrm>
            <a:off x="501650" y="739309"/>
            <a:ext cx="11188701"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345066851"/>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1"/>
            <a:ext cx="11188700" cy="334100"/>
          </a:xfrm>
        </p:spPr>
        <p:txBody>
          <a:bodyPr/>
          <a:lstStyle/>
          <a:p>
            <a:r>
              <a:rPr lang="en-US" noProof="0" smtClean="0"/>
              <a:t>Click to edit Master title style</a:t>
            </a:r>
            <a:endParaRPr lang="en-US" noProof="0" dirty="0"/>
          </a:p>
        </p:txBody>
      </p:sp>
      <p:sp>
        <p:nvSpPr>
          <p:cNvPr id="4" name="Rectangle 3"/>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Rectangle 6"/>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8" name="Picture Placeholder 11"/>
          <p:cNvSpPr>
            <a:spLocks noGrp="1"/>
          </p:cNvSpPr>
          <p:nvPr>
            <p:ph type="pic" sz="quarter" idx="25"/>
          </p:nvPr>
        </p:nvSpPr>
        <p:spPr>
          <a:xfrm>
            <a:off x="504000" y="1880213"/>
            <a:ext cx="1968000" cy="1476000"/>
          </a:xfrm>
        </p:spPr>
        <p:txBody>
          <a:bodyPr/>
          <a:lstStyle>
            <a:lvl1pPr algn="ctr">
              <a:defRPr/>
            </a:lvl1pPr>
          </a:lstStyle>
          <a:p>
            <a:r>
              <a:rPr lang="en-US" noProof="0" dirty="0" smtClean="0"/>
              <a:t>Click icon to add picture</a:t>
            </a:r>
            <a:endParaRPr lang="en-US" noProof="0" dirty="0"/>
          </a:p>
        </p:txBody>
      </p:sp>
      <p:sp>
        <p:nvSpPr>
          <p:cNvPr id="9" name="Picture Placeholder 11"/>
          <p:cNvSpPr>
            <a:spLocks noGrp="1"/>
          </p:cNvSpPr>
          <p:nvPr>
            <p:ph type="pic" sz="quarter" idx="27"/>
          </p:nvPr>
        </p:nvSpPr>
        <p:spPr>
          <a:xfrm>
            <a:off x="6224085" y="1880213"/>
            <a:ext cx="1968000" cy="1476000"/>
          </a:xfrm>
        </p:spPr>
        <p:txBody>
          <a:bodyPr/>
          <a:lstStyle>
            <a:lvl1pPr algn="ctr">
              <a:defRPr/>
            </a:lvl1pPr>
          </a:lstStyle>
          <a:p>
            <a:r>
              <a:rPr lang="en-US" noProof="0" dirty="0" smtClean="0"/>
              <a:t>Click icon to add picture</a:t>
            </a:r>
            <a:endParaRPr lang="en-US" noProof="0" dirty="0"/>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US" noProof="0" dirty="0" smtClean="0"/>
              <a:t>Click icon to add picture</a:t>
            </a:r>
            <a:endParaRPr lang="en-US" noProof="0" dirty="0"/>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US" noProof="0" dirty="0" smtClean="0"/>
              <a:t>Click icon to add picture</a:t>
            </a:r>
            <a:endParaRPr lang="en-US" noProof="0" dirty="0"/>
          </a:p>
        </p:txBody>
      </p:sp>
      <p:sp>
        <p:nvSpPr>
          <p:cNvPr id="13" name="Text Placeholder 12"/>
          <p:cNvSpPr>
            <a:spLocks noGrp="1"/>
          </p:cNvSpPr>
          <p:nvPr>
            <p:ph type="body" sz="quarter" idx="32"/>
          </p:nvPr>
        </p:nvSpPr>
        <p:spPr>
          <a:xfrm>
            <a:off x="2683483" y="1880213"/>
            <a:ext cx="3288000"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4" name="Text Placeholder 12"/>
          <p:cNvSpPr>
            <a:spLocks noGrp="1"/>
          </p:cNvSpPr>
          <p:nvPr>
            <p:ph type="body" sz="quarter" idx="33"/>
          </p:nvPr>
        </p:nvSpPr>
        <p:spPr>
          <a:xfrm>
            <a:off x="8396560" y="1880213"/>
            <a:ext cx="3302592"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5" name="Text Placeholder 12"/>
          <p:cNvSpPr>
            <a:spLocks noGrp="1"/>
          </p:cNvSpPr>
          <p:nvPr>
            <p:ph type="body" sz="quarter" idx="34"/>
          </p:nvPr>
        </p:nvSpPr>
        <p:spPr>
          <a:xfrm>
            <a:off x="2683483" y="4256213"/>
            <a:ext cx="3288000" cy="1944000"/>
          </a:xfrm>
        </p:spPr>
        <p:txBody>
          <a:bodyPr/>
          <a:lstStyle>
            <a:lvl1pPr>
              <a:spcAft>
                <a:spcPts val="0"/>
              </a:spcAft>
              <a:defRPr b="1"/>
            </a:lvl1pPr>
            <a:lvl2pPr>
              <a:spcAft>
                <a:spcPts val="0"/>
              </a:spcAft>
              <a:defRPr b="0"/>
            </a:lvl2pPr>
          </a:lstStyle>
          <a:p>
            <a:pPr lvl="0"/>
            <a:r>
              <a:rPr lang="en-US" noProof="0" dirty="0" smtClean="0"/>
              <a:t>Click to edit Master text styles</a:t>
            </a:r>
          </a:p>
          <a:p>
            <a:pPr lvl="1"/>
            <a:r>
              <a:rPr lang="en-US" noProof="0" dirty="0" smtClean="0"/>
              <a:t>Second level</a:t>
            </a:r>
          </a:p>
        </p:txBody>
      </p:sp>
      <p:sp>
        <p:nvSpPr>
          <p:cNvPr id="16" name="Text Placeholder 12"/>
          <p:cNvSpPr>
            <a:spLocks noGrp="1"/>
          </p:cNvSpPr>
          <p:nvPr>
            <p:ph type="body" sz="quarter" idx="35"/>
          </p:nvPr>
        </p:nvSpPr>
        <p:spPr>
          <a:xfrm>
            <a:off x="8396560" y="4256213"/>
            <a:ext cx="3302592"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7"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1206927097"/>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1"/>
            <a:ext cx="11188700" cy="334099"/>
          </a:xfrm>
        </p:spPr>
        <p:txBody>
          <a:bodyPr/>
          <a:lstStyle/>
          <a:p>
            <a:r>
              <a:rPr lang="en-US" noProof="0" smtClean="0"/>
              <a:t>Click to edit Master title style</a:t>
            </a:r>
            <a:endParaRPr lang="en-US" noProof="0" dirty="0"/>
          </a:p>
        </p:txBody>
      </p:sp>
      <p:sp>
        <p:nvSpPr>
          <p:cNvPr id="4" name="Picture Placeholder 7"/>
          <p:cNvSpPr>
            <a:spLocks noGrp="1"/>
          </p:cNvSpPr>
          <p:nvPr>
            <p:ph type="pic" sz="quarter" idx="13"/>
          </p:nvPr>
        </p:nvSpPr>
        <p:spPr>
          <a:xfrm>
            <a:off x="501653" y="1665817"/>
            <a:ext cx="3695700" cy="1971675"/>
          </a:xfrm>
        </p:spPr>
        <p:txBody>
          <a:bodyPr/>
          <a:lstStyle/>
          <a:p>
            <a:r>
              <a:rPr lang="en-US" noProof="0" dirty="0" smtClean="0"/>
              <a:t>Click icon to add picture</a:t>
            </a:r>
            <a:endParaRPr lang="en-US" noProof="0" dirty="0"/>
          </a:p>
        </p:txBody>
      </p:sp>
      <p:sp>
        <p:nvSpPr>
          <p:cNvPr id="5" name="Picture Placeholder 7"/>
          <p:cNvSpPr>
            <a:spLocks noGrp="1"/>
          </p:cNvSpPr>
          <p:nvPr>
            <p:ph type="pic" sz="quarter" idx="14"/>
          </p:nvPr>
        </p:nvSpPr>
        <p:spPr>
          <a:xfrm>
            <a:off x="8006400" y="1665817"/>
            <a:ext cx="3683953" cy="1971675"/>
          </a:xfrm>
        </p:spPr>
        <p:txBody>
          <a:bodyPr/>
          <a:lstStyle/>
          <a:p>
            <a:r>
              <a:rPr lang="en-US" noProof="0" dirty="0" smtClean="0"/>
              <a:t>Click icon to add picture</a:t>
            </a:r>
            <a:endParaRPr lang="en-US" noProof="0" dirty="0"/>
          </a:p>
        </p:txBody>
      </p:sp>
      <p:sp>
        <p:nvSpPr>
          <p:cNvPr id="6" name="Picture Placeholder 7"/>
          <p:cNvSpPr>
            <a:spLocks noGrp="1"/>
          </p:cNvSpPr>
          <p:nvPr>
            <p:ph type="pic" sz="quarter" idx="15"/>
          </p:nvPr>
        </p:nvSpPr>
        <p:spPr>
          <a:xfrm>
            <a:off x="4273075" y="1665817"/>
            <a:ext cx="3657600" cy="1971675"/>
          </a:xfrm>
        </p:spPr>
        <p:txBody>
          <a:bodyPr/>
          <a:lstStyle/>
          <a:p>
            <a:r>
              <a:rPr lang="en-US" noProof="0" dirty="0" smtClean="0"/>
              <a:t>Click icon to add picture</a:t>
            </a:r>
            <a:endParaRPr lang="en-US" noProof="0" dirty="0"/>
          </a:p>
        </p:txBody>
      </p:sp>
      <p:sp>
        <p:nvSpPr>
          <p:cNvPr id="9" name="Text Placeholder 18"/>
          <p:cNvSpPr>
            <a:spLocks noGrp="1"/>
          </p:cNvSpPr>
          <p:nvPr>
            <p:ph idx="1" hasCustomPrompt="1"/>
          </p:nvPr>
        </p:nvSpPr>
        <p:spPr>
          <a:xfrm>
            <a:off x="501651" y="3832225"/>
            <a:ext cx="3683949"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06400" y="3832225"/>
            <a:ext cx="3683953"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693646302"/>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Tree>
    <p:extLst>
      <p:ext uri="{BB962C8B-B14F-4D97-AF65-F5344CB8AC3E}">
        <p14:creationId xmlns:p14="http://schemas.microsoft.com/office/powerpoint/2010/main" xmlns="" val="818576138"/>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4000" y="1857892"/>
            <a:ext cx="5466824"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Text Placeholder 8"/>
          <p:cNvSpPr>
            <a:spLocks noGrp="1"/>
          </p:cNvSpPr>
          <p:nvPr>
            <p:ph type="body" sz="quarter" idx="21"/>
          </p:nvPr>
        </p:nvSpPr>
        <p:spPr>
          <a:xfrm>
            <a:off x="6246197" y="1857892"/>
            <a:ext cx="5444156"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Title 1"/>
          <p:cNvSpPr>
            <a:spLocks noGrp="1"/>
          </p:cNvSpPr>
          <p:nvPr>
            <p:ph type="title"/>
          </p:nvPr>
        </p:nvSpPr>
        <p:spPr>
          <a:xfrm>
            <a:off x="501653" y="317501"/>
            <a:ext cx="11188700" cy="334099"/>
          </a:xfrm>
        </p:spPr>
        <p:txBody>
          <a:bodyPr/>
          <a:lstStyle/>
          <a:p>
            <a:r>
              <a:rPr lang="en-US" noProof="0" smtClean="0"/>
              <a:t>Click to edit Master title style</a:t>
            </a:r>
            <a:endParaRPr lang="en-US" noProof="0" dirty="0"/>
          </a:p>
        </p:txBody>
      </p:sp>
      <p:sp>
        <p:nvSpPr>
          <p:cNvPr id="4" name="Rectangle 3"/>
          <p:cNvSpPr/>
          <p:nvPr userDrawn="1"/>
        </p:nvSpPr>
        <p:spPr>
          <a:xfrm>
            <a:off x="504000" y="1705379"/>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6246195" y="1705379"/>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6" name="Picture Placeholder 29"/>
          <p:cNvSpPr>
            <a:spLocks noGrp="1"/>
          </p:cNvSpPr>
          <p:nvPr>
            <p:ph type="pic" sz="quarter" idx="19" hasCustomPrompt="1"/>
          </p:nvPr>
        </p:nvSpPr>
        <p:spPr>
          <a:xfrm>
            <a:off x="4769493" y="1863917"/>
            <a:ext cx="1210207"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10424618" y="1857892"/>
            <a:ext cx="1244161"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267378184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2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2896"/>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797"/>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cxnSp>
        <p:nvCxnSpPr>
          <p:cNvPr id="4" name="Straight Connector 3"/>
          <p:cNvCxnSpPr/>
          <p:nvPr userDrawn="1"/>
        </p:nvCxnSpPr>
        <p:spPr>
          <a:xfrm flipV="1">
            <a:off x="546537" y="787400"/>
            <a:ext cx="11137465" cy="87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363393"/>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4000" y="1857892"/>
            <a:ext cx="5468941"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6246197" y="1857892"/>
            <a:ext cx="5454668"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Title 1"/>
          <p:cNvSpPr>
            <a:spLocks noGrp="1"/>
          </p:cNvSpPr>
          <p:nvPr>
            <p:ph type="title"/>
          </p:nvPr>
        </p:nvSpPr>
        <p:spPr>
          <a:xfrm>
            <a:off x="501653" y="317501"/>
            <a:ext cx="11188700" cy="334099"/>
          </a:xfrm>
        </p:spPr>
        <p:txBody>
          <a:bodyPr/>
          <a:lstStyle/>
          <a:p>
            <a:r>
              <a:rPr lang="en-US" noProof="0" smtClean="0"/>
              <a:t>Click to edit Master title style</a:t>
            </a:r>
            <a:endParaRPr lang="en-US" noProof="0" dirty="0"/>
          </a:p>
        </p:txBody>
      </p:sp>
      <p:sp>
        <p:nvSpPr>
          <p:cNvPr id="4" name="Rectangle 3"/>
          <p:cNvSpPr/>
          <p:nvPr userDrawn="1"/>
        </p:nvSpPr>
        <p:spPr>
          <a:xfrm>
            <a:off x="504000" y="1705379"/>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6246195" y="1705379"/>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7" name="Picture Placeholder 29"/>
          <p:cNvSpPr>
            <a:spLocks noGrp="1"/>
          </p:cNvSpPr>
          <p:nvPr>
            <p:ph type="pic" sz="quarter" idx="20" hasCustomPrompt="1"/>
          </p:nvPr>
        </p:nvSpPr>
        <p:spPr>
          <a:xfrm>
            <a:off x="10424618" y="1857892"/>
            <a:ext cx="1244161"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504000" y="4249681"/>
            <a:ext cx="5466824"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23"/>
          </p:nvPr>
        </p:nvSpPr>
        <p:spPr>
          <a:xfrm>
            <a:off x="6246195" y="4249681"/>
            <a:ext cx="5452959" cy="1695451"/>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Rectangle 11"/>
          <p:cNvSpPr/>
          <p:nvPr userDrawn="1"/>
        </p:nvSpPr>
        <p:spPr>
          <a:xfrm>
            <a:off x="504002" y="4103519"/>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3" name="Rectangle 12"/>
          <p:cNvSpPr/>
          <p:nvPr userDrawn="1"/>
        </p:nvSpPr>
        <p:spPr>
          <a:xfrm>
            <a:off x="6246195" y="4103519"/>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501651" y="739309"/>
            <a:ext cx="11197501"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7" name="Picture Placeholder 29"/>
          <p:cNvSpPr>
            <a:spLocks noGrp="1"/>
          </p:cNvSpPr>
          <p:nvPr>
            <p:ph type="pic" sz="quarter" idx="19" hasCustomPrompt="1"/>
          </p:nvPr>
        </p:nvSpPr>
        <p:spPr>
          <a:xfrm>
            <a:off x="4769493" y="1863917"/>
            <a:ext cx="1210207" cy="549275"/>
          </a:xfrm>
        </p:spPr>
        <p:txBody>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Tree>
    <p:extLst>
      <p:ext uri="{BB962C8B-B14F-4D97-AF65-F5344CB8AC3E}">
        <p14:creationId xmlns:p14="http://schemas.microsoft.com/office/powerpoint/2010/main" xmlns="" val="1052576512"/>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1"/>
            <a:ext cx="11188700" cy="334099"/>
          </a:xfrm>
        </p:spPr>
        <p:txBody>
          <a:bodyPr/>
          <a:lstStyle/>
          <a:p>
            <a:r>
              <a:rPr lang="en-US" noProof="0" smtClean="0"/>
              <a:t>Click to edit Master title style</a:t>
            </a:r>
            <a:endParaRPr lang="en-US" noProof="0" dirty="0"/>
          </a:p>
        </p:txBody>
      </p:sp>
      <p:sp>
        <p:nvSpPr>
          <p:cNvPr id="4" name="Rectangle 3"/>
          <p:cNvSpPr/>
          <p:nvPr userDrawn="1"/>
        </p:nvSpPr>
        <p:spPr>
          <a:xfrm>
            <a:off x="4320000" y="1705968"/>
            <a:ext cx="3556117" cy="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504000" y="1700213"/>
            <a:ext cx="3560000" cy="59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8115300" y="1705968"/>
            <a:ext cx="3583853" cy="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Text Placeholder 8"/>
          <p:cNvSpPr>
            <a:spLocks noGrp="1"/>
          </p:cNvSpPr>
          <p:nvPr>
            <p:ph type="body" sz="quarter" idx="17"/>
          </p:nvPr>
        </p:nvSpPr>
        <p:spPr>
          <a:xfrm>
            <a:off x="4325713" y="1851441"/>
            <a:ext cx="3540577" cy="3845755"/>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Text Placeholder 8"/>
          <p:cNvSpPr>
            <a:spLocks noGrp="1"/>
          </p:cNvSpPr>
          <p:nvPr>
            <p:ph type="body" sz="quarter" idx="18"/>
          </p:nvPr>
        </p:nvSpPr>
        <p:spPr>
          <a:xfrm>
            <a:off x="504000" y="1851441"/>
            <a:ext cx="3560000" cy="3845755"/>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Text Placeholder 8"/>
          <p:cNvSpPr>
            <a:spLocks noGrp="1"/>
          </p:cNvSpPr>
          <p:nvPr>
            <p:ph type="body" sz="quarter" idx="19"/>
          </p:nvPr>
        </p:nvSpPr>
        <p:spPr>
          <a:xfrm>
            <a:off x="8128001" y="1851441"/>
            <a:ext cx="3571153" cy="3845755"/>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1565036200"/>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01653" y="317501"/>
            <a:ext cx="11188700" cy="334099"/>
          </a:xfrm>
        </p:spPr>
        <p:txBody>
          <a:bodyPr/>
          <a:lstStyle/>
          <a:p>
            <a:r>
              <a:rPr lang="en-US" noProof="0" smtClean="0"/>
              <a:t>Click to edit Master title style</a:t>
            </a:r>
            <a:endParaRPr lang="en-US" noProof="0" dirty="0"/>
          </a:p>
        </p:txBody>
      </p:sp>
      <p:sp>
        <p:nvSpPr>
          <p:cNvPr id="4" name="Text Placeholder 8"/>
          <p:cNvSpPr>
            <a:spLocks noGrp="1"/>
          </p:cNvSpPr>
          <p:nvPr>
            <p:ph type="body" sz="quarter" idx="17"/>
          </p:nvPr>
        </p:nvSpPr>
        <p:spPr>
          <a:xfrm>
            <a:off x="504000" y="2556000"/>
            <a:ext cx="2592000" cy="3394800"/>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Text Placeholder 8"/>
          <p:cNvSpPr>
            <a:spLocks noGrp="1"/>
          </p:cNvSpPr>
          <p:nvPr>
            <p:ph type="body" sz="quarter" idx="18"/>
          </p:nvPr>
        </p:nvSpPr>
        <p:spPr>
          <a:xfrm>
            <a:off x="9096836" y="2556000"/>
            <a:ext cx="2592000" cy="3394800"/>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 Placeholder 8"/>
          <p:cNvSpPr>
            <a:spLocks noGrp="1"/>
          </p:cNvSpPr>
          <p:nvPr>
            <p:ph type="body" sz="quarter" idx="19"/>
          </p:nvPr>
        </p:nvSpPr>
        <p:spPr>
          <a:xfrm>
            <a:off x="3368279" y="2556000"/>
            <a:ext cx="2592000" cy="3394800"/>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7" name="Text Placeholder 8"/>
          <p:cNvSpPr>
            <a:spLocks noGrp="1"/>
          </p:cNvSpPr>
          <p:nvPr>
            <p:ph type="body" sz="quarter" idx="20"/>
          </p:nvPr>
        </p:nvSpPr>
        <p:spPr>
          <a:xfrm>
            <a:off x="6232557" y="2556000"/>
            <a:ext cx="2592000" cy="3394800"/>
          </a:xfrm>
        </p:spPr>
        <p:txBody>
          <a:bodyPr/>
          <a:lstStyle>
            <a:lvl1pPr>
              <a:defRPr b="1">
                <a:solidFill>
                  <a:schemeClr val="accent2"/>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8"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235045457"/>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650" y="317501"/>
            <a:ext cx="11188701" cy="370193"/>
          </a:xfrm>
        </p:spPr>
        <p:txBody>
          <a:bodyPr/>
          <a:lstStyle>
            <a:lvl1pPr>
              <a:defRPr>
                <a:solidFill>
                  <a:schemeClr val="bg1"/>
                </a:solidFill>
              </a:defRPr>
            </a:lvl1pPr>
          </a:lstStyle>
          <a:p>
            <a:r>
              <a:rPr lang="en-US" noProof="0" smtClean="0"/>
              <a:t>Click to edit Master title style</a:t>
            </a:r>
            <a:endParaRPr lang="en-US" noProof="0" dirty="0"/>
          </a:p>
        </p:txBody>
      </p:sp>
      <p:sp>
        <p:nvSpPr>
          <p:cNvPr id="4" name="Text Placeholder 8"/>
          <p:cNvSpPr>
            <a:spLocks noGrp="1"/>
          </p:cNvSpPr>
          <p:nvPr>
            <p:ph type="body" sz="quarter" idx="17"/>
          </p:nvPr>
        </p:nvSpPr>
        <p:spPr>
          <a:xfrm>
            <a:off x="504000" y="2556000"/>
            <a:ext cx="2592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00752" y="2556000"/>
            <a:ext cx="2592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69584" y="2556000"/>
            <a:ext cx="2592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35168" y="2556000"/>
            <a:ext cx="2592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3" hasCustomPrompt="1"/>
          </p:nvPr>
        </p:nvSpPr>
        <p:spPr>
          <a:xfrm>
            <a:off x="501650" y="775402"/>
            <a:ext cx="11188701" cy="757255"/>
          </a:xfrm>
          <a:prstGeom prst="rect">
            <a:avLst/>
          </a:prstGeom>
        </p:spPr>
        <p:txBody>
          <a:bodyPr lIns="0" tIns="0" rIns="0" bIns="0">
            <a:noAutofit/>
          </a:bodyPr>
          <a:lstStyle>
            <a:lvl1pPr marL="0" indent="0">
              <a:buNone/>
              <a:defRPr sz="2133" b="0">
                <a:solidFill>
                  <a:schemeClr val="bg1"/>
                </a:solidFill>
              </a:defRPr>
            </a:lvl1pPr>
          </a:lstStyle>
          <a:p>
            <a:pPr lvl="0"/>
            <a:r>
              <a:rPr lang="en-US" noProof="0" dirty="0"/>
              <a:t>Click to add subtitle</a:t>
            </a:r>
          </a:p>
        </p:txBody>
      </p:sp>
      <p:sp>
        <p:nvSpPr>
          <p:cNvPr id="15" name="TextBox 14"/>
          <p:cNvSpPr txBox="1"/>
          <p:nvPr userDrawn="1"/>
        </p:nvSpPr>
        <p:spPr>
          <a:xfrm>
            <a:off x="11382378" y="6477000"/>
            <a:ext cx="307975" cy="100156"/>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1" noProof="0" smtClean="0">
                <a:solidFill>
                  <a:schemeClr val="bg1"/>
                </a:solidFill>
              </a:rPr>
              <a:pPr marL="0" indent="0" algn="r">
                <a:spcBef>
                  <a:spcPts val="600"/>
                </a:spcBef>
                <a:buSzPct val="100000"/>
                <a:buFont typeface="Arial"/>
                <a:buNone/>
              </a:pPr>
              <a:t>‹#›</a:t>
            </a:fld>
            <a:endParaRPr lang="en-US" sz="651" noProof="0" dirty="0">
              <a:solidFill>
                <a:schemeClr val="bg1"/>
              </a:solidFill>
            </a:endParaRPr>
          </a:p>
        </p:txBody>
      </p:sp>
      <p:sp>
        <p:nvSpPr>
          <p:cNvPr id="13" name="TextBox 12"/>
          <p:cNvSpPr txBox="1"/>
          <p:nvPr userDrawn="1"/>
        </p:nvSpPr>
        <p:spPr>
          <a:xfrm>
            <a:off x="6335184" y="6478206"/>
            <a:ext cx="4896560" cy="200055"/>
          </a:xfrm>
          <a:prstGeom prst="rect">
            <a:avLst/>
          </a:prstGeom>
          <a:noFill/>
        </p:spPr>
        <p:txBody>
          <a:bodyPr wrap="square" lIns="0" tIns="0" rIns="0" bIns="0" rtlCol="0">
            <a:noAutofit/>
          </a:bodyPr>
          <a:lstStyle>
            <a:defPPr>
              <a:defRPr lang="en-US"/>
            </a:defPPr>
            <a:lvl1pPr indent="0">
              <a:spcBef>
                <a:spcPts val="600"/>
              </a:spcBef>
              <a:buSzPct val="100000"/>
              <a:buFont typeface="Arial"/>
              <a:buNone/>
              <a:defRPr sz="488"/>
            </a:lvl1pPr>
          </a:lstStyle>
          <a:p>
            <a:pPr lvl="0" algn="r"/>
            <a:r>
              <a:rPr lang="en-US" sz="651" noProof="0" dirty="0" smtClean="0">
                <a:solidFill>
                  <a:schemeClr val="bg1"/>
                </a:solidFill>
              </a:rPr>
              <a:t>Global Tax Conference – Americas</a:t>
            </a:r>
            <a:endParaRPr lang="en-US" sz="651" noProof="0" dirty="0">
              <a:solidFill>
                <a:schemeClr val="bg1"/>
              </a:solidFill>
            </a:endParaRPr>
          </a:p>
        </p:txBody>
      </p:sp>
    </p:spTree>
    <p:extLst>
      <p:ext uri="{BB962C8B-B14F-4D97-AF65-F5344CB8AC3E}">
        <p14:creationId xmlns:p14="http://schemas.microsoft.com/office/powerpoint/2010/main" xmlns="" val="147743710"/>
      </p:ext>
    </p:extLst>
  </p:cSld>
  <p:clrMapOvr>
    <a:masterClrMapping/>
  </p:clrMapOvr>
  <p:transition>
    <p:fade/>
  </p:transition>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01651" y="739309"/>
            <a:ext cx="11188700"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9" name="Title Placeholder 1"/>
          <p:cNvSpPr>
            <a:spLocks noGrp="1"/>
          </p:cNvSpPr>
          <p:nvPr>
            <p:ph type="title" hasCustomPrompt="1"/>
          </p:nvPr>
        </p:nvSpPr>
        <p:spPr>
          <a:xfrm>
            <a:off x="501651"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0" name="Text Placeholder 18"/>
          <p:cNvSpPr>
            <a:spLocks noGrp="1"/>
          </p:cNvSpPr>
          <p:nvPr>
            <p:ph idx="1"/>
          </p:nvPr>
        </p:nvSpPr>
        <p:spPr>
          <a:xfrm>
            <a:off x="501651" y="1665290"/>
            <a:ext cx="5594351" cy="471646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2776261228"/>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621826428"/>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7926527"/>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lstStyle>
            <a:lvl1pPr>
              <a:lnSpc>
                <a:spcPct val="100000"/>
              </a:lnSpc>
              <a:spcAft>
                <a:spcPts val="600"/>
              </a:spcAft>
              <a:defRPr sz="1600"/>
            </a:lvl1pPr>
          </a:lstStyle>
          <a:p>
            <a:pPr lvl="0"/>
            <a:r>
              <a:rPr lang="en-US" noProof="0" smtClean="0"/>
              <a:t>Click to 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lstStyle>
            <a:lvl1pPr algn="ctr">
              <a:defRPr sz="1600"/>
            </a:lvl1pPr>
          </a:lstStyle>
          <a:p>
            <a:r>
              <a:rPr lang="en-US" sz="900" noProof="0" dirty="0"/>
              <a:t>Insert sponsorship mark here</a:t>
            </a:r>
            <a:endParaRPr lang="en-US" noProof="0" dirty="0"/>
          </a:p>
        </p:txBody>
      </p:sp>
      <p:sp>
        <p:nvSpPr>
          <p:cNvPr id="8" name="Text Placeholder 7"/>
          <p:cNvSpPr>
            <a:spLocks noGrp="1"/>
          </p:cNvSpPr>
          <p:nvPr>
            <p:ph type="body" sz="quarter" idx="15"/>
          </p:nvPr>
        </p:nvSpPr>
        <p:spPr>
          <a:xfrm>
            <a:off x="9370850" y="6018028"/>
            <a:ext cx="2319501" cy="363723"/>
          </a:xfrm>
        </p:spPr>
        <p:txBody>
          <a:bodyPr anchor="b" anchorCtr="0"/>
          <a:lstStyle>
            <a:lvl1pPr>
              <a:lnSpc>
                <a:spcPct val="100000"/>
              </a:lnSpc>
              <a:defRPr sz="1600"/>
            </a:lvl1pPr>
          </a:lstStyle>
          <a:p>
            <a:pPr lvl="0"/>
            <a:r>
              <a:rPr lang="en-US" noProof="0" smtClean="0"/>
              <a:t>Click to edit Master text styles</a:t>
            </a:r>
          </a:p>
        </p:txBody>
      </p:sp>
      <p:grpSp>
        <p:nvGrpSpPr>
          <p:cNvPr id="20" name="Group 19"/>
          <p:cNvGrpSpPr/>
          <p:nvPr userDrawn="1"/>
        </p:nvGrpSpPr>
        <p:grpSpPr>
          <a:xfrm>
            <a:off x="503988" y="504000"/>
            <a:ext cx="2160000" cy="410635"/>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noProof="0" dirty="0">
                <a:solidFill>
                  <a:schemeClr val="bg1"/>
                </a:solidFill>
              </a:endParaRPr>
            </a:p>
          </p:txBody>
        </p:sp>
      </p:grpSp>
    </p:spTree>
    <p:extLst>
      <p:ext uri="{BB962C8B-B14F-4D97-AF65-F5344CB8AC3E}">
        <p14:creationId xmlns:p14="http://schemas.microsoft.com/office/powerpoint/2010/main" xmlns="" val="33161369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1"/>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3"/>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3"/>
          </a:xfrm>
          <a:prstGeom prst="rect">
            <a:avLst/>
          </a:prstGeom>
        </p:spPr>
        <p:txBody>
          <a:bodyPr vert="horz" lIns="0" tIns="0" rIns="0" bIns="0" rtlCol="0" anchor="t" anchorCtr="0">
            <a:noAutofit/>
          </a:bodyPr>
          <a:lstStyle>
            <a:lvl1pPr>
              <a:defRPr sz="15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267748541"/>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3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1"/>
            <a:ext cx="11252200" cy="463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6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3"/>
          </a:xfrm>
          <a:prstGeom prst="rect">
            <a:avLst/>
          </a:prstGeom>
        </p:spPr>
        <p:txBody>
          <a:bodyPr vert="horz" lIns="0" tIns="0" rIns="0" bIns="0" rtlCol="0" anchor="t" anchorCtr="0">
            <a:noAutofit/>
          </a:bodyPr>
          <a:lstStyle>
            <a:lvl1pPr>
              <a:defRPr sz="2000"/>
            </a:lvl1pPr>
          </a:lstStyle>
          <a:p>
            <a:r>
              <a:rPr lang="en-US" noProof="0" dirty="0" smtClean="0"/>
              <a:t>Click to edit Master title style</a:t>
            </a:r>
            <a:endParaRPr lang="en-US" noProof="0" dirty="0"/>
          </a:p>
        </p:txBody>
      </p:sp>
    </p:spTree>
    <p:extLst>
      <p:ext uri="{BB962C8B-B14F-4D97-AF65-F5344CB8AC3E}">
        <p14:creationId xmlns:p14="http://schemas.microsoft.com/office/powerpoint/2010/main" xmlns="" val="60565697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400942565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0587" y="727200"/>
            <a:ext cx="7200000" cy="5400000"/>
          </a:xfrm>
          <a:prstGeom prst="rect">
            <a:avLst/>
          </a:prstGeom>
        </p:spPr>
        <p:txBody>
          <a:bodyPr/>
          <a:lstStyle/>
          <a:p>
            <a:r>
              <a:rPr lang="en-US" dirty="0"/>
              <a:t>Click icon to add picture</a:t>
            </a:r>
            <a:endParaRPr lang="en-GB" dirty="0"/>
          </a:p>
        </p:txBody>
      </p:sp>
      <p:sp>
        <p:nvSpPr>
          <p:cNvPr id="2" name="Title 1"/>
          <p:cNvSpPr>
            <a:spLocks noGrp="1"/>
          </p:cNvSpPr>
          <p:nvPr>
            <p:ph type="ctrTitle"/>
          </p:nvPr>
        </p:nvSpPr>
        <p:spPr bwMode="gray">
          <a:xfrm>
            <a:off x="527051" y="5549440"/>
            <a:ext cx="5568949" cy="324000"/>
          </a:xfrm>
        </p:spPr>
        <p:txBody>
          <a:bodyPr anchor="t"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bwMode="gray">
          <a:xfrm>
            <a:off x="527051"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p:cNvSpPr>
            <a:spLocks noGrp="1"/>
          </p:cNvSpPr>
          <p:nvPr>
            <p:ph type="body" sz="quarter" idx="10"/>
          </p:nvPr>
        </p:nvSpPr>
        <p:spPr>
          <a:xfrm>
            <a:off x="527051" y="6399564"/>
            <a:ext cx="5568949"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27051" y="404814"/>
            <a:ext cx="2178308" cy="307849"/>
          </a:xfrm>
          <a:prstGeom prst="rect">
            <a:avLst/>
          </a:prstGeom>
        </p:spPr>
      </p:pic>
    </p:spTree>
    <p:extLst>
      <p:ext uri="{BB962C8B-B14F-4D97-AF65-F5344CB8AC3E}">
        <p14:creationId xmlns:p14="http://schemas.microsoft.com/office/powerpoint/2010/main" xmlns="" val="676190909"/>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0587" y="727200"/>
            <a:ext cx="7200000" cy="5400000"/>
          </a:xfrm>
          <a:prstGeom prst="rect">
            <a:avLst/>
          </a:prstGeom>
        </p:spPr>
        <p:txBody>
          <a:bodyPr/>
          <a:lstStyle/>
          <a:p>
            <a:r>
              <a:rPr lang="en-US" dirty="0"/>
              <a:t>Click icon to add picture</a:t>
            </a:r>
            <a:endParaRPr lang="en-GB" dirty="0"/>
          </a:p>
        </p:txBody>
      </p:sp>
      <p:sp>
        <p:nvSpPr>
          <p:cNvPr id="2" name="Title 1"/>
          <p:cNvSpPr>
            <a:spLocks noGrp="1"/>
          </p:cNvSpPr>
          <p:nvPr>
            <p:ph type="ctrTitle"/>
          </p:nvPr>
        </p:nvSpPr>
        <p:spPr bwMode="gray">
          <a:xfrm>
            <a:off x="527051" y="5549440"/>
            <a:ext cx="5568949" cy="324000"/>
          </a:xfrm>
        </p:spPr>
        <p:txBody>
          <a:bodyPr anchor="t"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bwMode="gray">
          <a:xfrm>
            <a:off x="527051"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p:cNvSpPr>
            <a:spLocks noGrp="1"/>
          </p:cNvSpPr>
          <p:nvPr>
            <p:ph type="body" sz="quarter" idx="10"/>
          </p:nvPr>
        </p:nvSpPr>
        <p:spPr>
          <a:xfrm>
            <a:off x="527051" y="6399564"/>
            <a:ext cx="5568949"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27051" y="405929"/>
            <a:ext cx="2178308" cy="305616"/>
          </a:xfrm>
          <a:prstGeom prst="rect">
            <a:avLst/>
          </a:prstGeom>
        </p:spPr>
      </p:pic>
    </p:spTree>
    <p:extLst>
      <p:ext uri="{BB962C8B-B14F-4D97-AF65-F5344CB8AC3E}">
        <p14:creationId xmlns:p14="http://schemas.microsoft.com/office/powerpoint/2010/main" xmlns="" val="693544884"/>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36000" y="1368000"/>
            <a:ext cx="552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27051" y="404814"/>
            <a:ext cx="2178308" cy="307849"/>
          </a:xfrm>
          <a:prstGeom prst="rect">
            <a:avLst/>
          </a:prstGeom>
        </p:spPr>
      </p:pic>
      <p:sp>
        <p:nvSpPr>
          <p:cNvPr id="23" name="Subtitle 2"/>
          <p:cNvSpPr>
            <a:spLocks noGrp="1"/>
          </p:cNvSpPr>
          <p:nvPr>
            <p:ph type="subTitle" idx="1"/>
          </p:nvPr>
        </p:nvSpPr>
        <p:spPr bwMode="gray">
          <a:xfrm>
            <a:off x="527051"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4"/>
          <p:cNvSpPr>
            <a:spLocks noGrp="1"/>
          </p:cNvSpPr>
          <p:nvPr>
            <p:ph type="body" sz="quarter" idx="10"/>
          </p:nvPr>
        </p:nvSpPr>
        <p:spPr>
          <a:xfrm>
            <a:off x="527051" y="6399564"/>
            <a:ext cx="5568949"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xmlns="" val="118591995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36000" y="1368000"/>
            <a:ext cx="552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Subtitle 2"/>
          <p:cNvSpPr>
            <a:spLocks noGrp="1"/>
          </p:cNvSpPr>
          <p:nvPr>
            <p:ph type="subTitle" idx="1"/>
          </p:nvPr>
        </p:nvSpPr>
        <p:spPr bwMode="gray">
          <a:xfrm>
            <a:off x="527051"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 Placeholder 4"/>
          <p:cNvSpPr>
            <a:spLocks noGrp="1"/>
          </p:cNvSpPr>
          <p:nvPr>
            <p:ph type="body" sz="quarter" idx="10"/>
          </p:nvPr>
        </p:nvSpPr>
        <p:spPr>
          <a:xfrm>
            <a:off x="527051" y="6399564"/>
            <a:ext cx="5568949"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27051" y="405929"/>
            <a:ext cx="2178308" cy="305616"/>
          </a:xfrm>
          <a:prstGeom prst="rect">
            <a:avLst/>
          </a:prstGeom>
        </p:spPr>
      </p:pic>
    </p:spTree>
    <p:extLst>
      <p:ext uri="{BB962C8B-B14F-4D97-AF65-F5344CB8AC3E}">
        <p14:creationId xmlns:p14="http://schemas.microsoft.com/office/powerpoint/2010/main" xmlns="" val="3496552075"/>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83914494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8000" y="1705670"/>
            <a:ext cx="10514651"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8000"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279744509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140151088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12621352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212755440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3184859728"/>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10493" y="762510"/>
            <a:ext cx="11071907" cy="276422"/>
          </a:xfrm>
        </p:spPr>
        <p:txBody>
          <a:bodyPr>
            <a:spAutoFit/>
          </a:bodyPr>
          <a:lstStyle/>
          <a:p>
            <a:r>
              <a:rPr lang="en-US" smtClean="0"/>
              <a:t>Click to edit Master title style</a:t>
            </a:r>
            <a:endParaRPr lang="en-US" dirty="0"/>
          </a:p>
        </p:txBody>
      </p:sp>
      <p:sp>
        <p:nvSpPr>
          <p:cNvPr id="3" name="Text Placeholder 7"/>
          <p:cNvSpPr>
            <a:spLocks noGrp="1"/>
          </p:cNvSpPr>
          <p:nvPr>
            <p:ph type="body" sz="quarter" idx="11"/>
          </p:nvPr>
        </p:nvSpPr>
        <p:spPr bwMode="gray">
          <a:xfrm>
            <a:off x="552451" y="779467"/>
            <a:ext cx="11106912" cy="147220"/>
          </a:xfrm>
          <a:noFill/>
          <a:ln w="9525">
            <a:noFill/>
            <a:miter lim="800000"/>
            <a:headEnd/>
            <a:tailEnd/>
          </a:ln>
        </p:spPr>
        <p:txBody>
          <a:bodyPr lIns="0" tIns="0" rIns="0" bIns="0">
            <a:spAutoFit/>
          </a:bodyPr>
          <a:lstStyle>
            <a:lvl1pPr algn="l" rtl="0" eaLnBrk="0" fontAlgn="base" hangingPunct="0">
              <a:lnSpc>
                <a:spcPct val="90000"/>
              </a:lnSpc>
              <a:spcBef>
                <a:spcPct val="0"/>
              </a:spcBef>
              <a:spcAft>
                <a:spcPct val="0"/>
              </a:spcAft>
              <a:defRPr lang="en-US" sz="1063" b="0" kern="1200" dirty="0">
                <a:solidFill>
                  <a:schemeClr val="tx1"/>
                </a:solidFill>
                <a:latin typeface="Arial" pitchFamily="34" charset="0"/>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xmlns="" val="418552557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xmlns="" val="1440315928"/>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xmlns="" val="139403956"/>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Key statement blue">
    <p:bg>
      <p:bgPr>
        <a:solidFill>
          <a:schemeClr val="accent3"/>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xmlns="" val="478899962"/>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xmlns="" val="3817937573"/>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4934" y="1628775"/>
            <a:ext cx="9129087" cy="4678730"/>
          </a:xfrm>
          <a:prstGeom prst="rect">
            <a:avLst/>
          </a:prstGeom>
        </p:spPr>
        <p:txBody>
          <a:bodyPr>
            <a:norm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xmlns="" val="3808765650"/>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24933" y="1700213"/>
            <a:ext cx="9293691" cy="4681538"/>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527999" y="295683"/>
            <a:ext cx="11153884" cy="1129080"/>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xmlns="" val="3343133473"/>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7999" y="295683"/>
            <a:ext cx="11132495"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5" name="Picture Placeholder 9"/>
          <p:cNvSpPr>
            <a:spLocks noGrp="1"/>
          </p:cNvSpPr>
          <p:nvPr>
            <p:ph type="pic" sz="quarter" idx="15"/>
          </p:nvPr>
        </p:nvSpPr>
        <p:spPr>
          <a:xfrm>
            <a:off x="5151744" y="1701800"/>
            <a:ext cx="6515323" cy="4679950"/>
          </a:xfrm>
        </p:spPr>
        <p:txBody>
          <a:bodyPr/>
          <a:lstStyle/>
          <a:p>
            <a:endParaRPr lang="en-US" dirty="0"/>
          </a:p>
        </p:txBody>
      </p:sp>
      <p:sp>
        <p:nvSpPr>
          <p:cNvPr id="6" name="Content Placeholder 3"/>
          <p:cNvSpPr>
            <a:spLocks noGrp="1"/>
          </p:cNvSpPr>
          <p:nvPr>
            <p:ph sz="quarter" idx="10"/>
          </p:nvPr>
        </p:nvSpPr>
        <p:spPr>
          <a:xfrm>
            <a:off x="524933" y="1700213"/>
            <a:ext cx="4083067"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8" name="TextBox 7"/>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943531749"/>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4" name="Text Placeholder 18"/>
          <p:cNvSpPr>
            <a:spLocks noGrp="1"/>
          </p:cNvSpPr>
          <p:nvPr>
            <p:ph idx="1"/>
          </p:nvPr>
        </p:nvSpPr>
        <p:spPr>
          <a:xfrm>
            <a:off x="528000" y="1700213"/>
            <a:ext cx="11139067" cy="46815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xmlns="" val="292091908"/>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28000" y="295683"/>
            <a:ext cx="11136000" cy="469492"/>
          </a:xfrm>
          <a:prstGeom prst="rect">
            <a:avLst/>
          </a:prstGeom>
        </p:spPr>
        <p:txBody>
          <a:bodyPr vert="horz" lIns="0" tIns="0" rIns="0" bIns="0" rtlCol="0" anchor="t" anchorCtr="0">
            <a:noAutofit/>
          </a:bodyPr>
          <a:lstStyle>
            <a:lvl1pPr>
              <a:defRPr/>
            </a:lvl1pPr>
          </a:lstStyle>
          <a:p>
            <a:endParaRPr lang="en-US" dirty="0"/>
          </a:p>
        </p:txBody>
      </p:sp>
      <p:sp>
        <p:nvSpPr>
          <p:cNvPr id="8" name="Text Placeholder 18"/>
          <p:cNvSpPr>
            <a:spLocks noGrp="1"/>
          </p:cNvSpPr>
          <p:nvPr>
            <p:ph idx="1"/>
          </p:nvPr>
        </p:nvSpPr>
        <p:spPr>
          <a:xfrm>
            <a:off x="528000" y="1700213"/>
            <a:ext cx="11139067" cy="467898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xmlns="" val="2642996563"/>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28000" y="295683"/>
            <a:ext cx="11136000" cy="469492"/>
          </a:xfrm>
          <a:prstGeom prst="rect">
            <a:avLst/>
          </a:prstGeom>
        </p:spPr>
        <p:txBody>
          <a:bodyPr vert="horz" lIns="0" tIns="0" rIns="0" bIns="0" rtlCol="0" anchor="t" anchorCtr="0">
            <a:noAutofit/>
          </a:bodyPr>
          <a:lstStyle>
            <a:lvl1pPr>
              <a:defRPr/>
            </a:lvl1pPr>
          </a:lstStyle>
          <a:p>
            <a:endParaRPr lang="en-US" dirty="0"/>
          </a:p>
        </p:txBody>
      </p:sp>
      <p:sp>
        <p:nvSpPr>
          <p:cNvPr id="8" name="Text Placeholder 18"/>
          <p:cNvSpPr>
            <a:spLocks noGrp="1"/>
          </p:cNvSpPr>
          <p:nvPr>
            <p:ph idx="1"/>
          </p:nvPr>
        </p:nvSpPr>
        <p:spPr>
          <a:xfrm>
            <a:off x="524934" y="1700213"/>
            <a:ext cx="11142133" cy="4678986"/>
          </a:xfrm>
          <a:prstGeom prst="rect">
            <a:avLst/>
          </a:prstGeom>
        </p:spPr>
        <p:txBody>
          <a:bodyPr vert="horz" lIns="0" tIns="0" rIns="0" bIns="0" rtlCol="0">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xmlns="" val="241947658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680660" y="808679"/>
            <a:ext cx="14762543" cy="184089"/>
          </a:xfrm>
        </p:spPr>
        <p:txBody>
          <a:bodyPr lIns="0" tIns="0" rIns="0" bIns="0">
            <a:spAutoFit/>
          </a:bodyPr>
          <a:lstStyle>
            <a:lvl1pPr>
              <a:defRPr lang="en-US" dirty="0"/>
            </a:lvl1pPr>
          </a:lstStyle>
          <a:p>
            <a:pPr marL="0" marR="0" lvl="0" indent="0" defTabSz="607482" eaLnBrk="0" latinLnBrk="0" hangingPunct="0">
              <a:lnSpc>
                <a:spcPct val="90000"/>
              </a:lnSpc>
              <a:buClrTx/>
              <a:buSzTx/>
              <a:buFontTx/>
              <a:buNone/>
              <a:tabLst/>
            </a:pPr>
            <a:r>
              <a:rPr lang="en-US" smtClean="0"/>
              <a:t>Click to edit Master title style</a:t>
            </a:r>
            <a:endParaRPr lang="en-US" dirty="0"/>
          </a:p>
        </p:txBody>
      </p:sp>
    </p:spTree>
    <p:extLst>
      <p:ext uri="{BB962C8B-B14F-4D97-AF65-F5344CB8AC3E}">
        <p14:creationId xmlns:p14="http://schemas.microsoft.com/office/powerpoint/2010/main" xmlns="" val="13332362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21439" y="2052000"/>
            <a:ext cx="11145628" cy="4069013"/>
          </a:xfrm>
          <a:prstGeom prst="rect">
            <a:avLst/>
          </a:prstGeom>
        </p:spPr>
        <p:txBody>
          <a:bodyPr/>
          <a:lstStyle/>
          <a:p>
            <a:endParaRPr lang="en-GB" dirty="0"/>
          </a:p>
        </p:txBody>
      </p:sp>
      <p:sp>
        <p:nvSpPr>
          <p:cNvPr id="18" name="Text Placeholder 8"/>
          <p:cNvSpPr>
            <a:spLocks noGrp="1"/>
          </p:cNvSpPr>
          <p:nvPr>
            <p:ph type="body" sz="quarter" idx="18"/>
          </p:nvPr>
        </p:nvSpPr>
        <p:spPr>
          <a:xfrm>
            <a:off x="528000" y="1700214"/>
            <a:ext cx="11136001" cy="357187"/>
          </a:xfrm>
        </p:spPr>
        <p:txBody>
          <a:bodyPr/>
          <a:lstStyle/>
          <a:p>
            <a:pPr lvl="0"/>
            <a:r>
              <a:rPr lang="en-US" dirty="0"/>
              <a:t>Click to edit Master text styles</a:t>
            </a:r>
          </a:p>
        </p:txBody>
      </p:sp>
      <p:sp>
        <p:nvSpPr>
          <p:cNvPr id="19"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Tree>
    <p:extLst>
      <p:ext uri="{BB962C8B-B14F-4D97-AF65-F5344CB8AC3E}">
        <p14:creationId xmlns:p14="http://schemas.microsoft.com/office/powerpoint/2010/main" xmlns="" val="3340491768"/>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Title, subtitle &amp; chart">
    <p:bg>
      <p:bgRef idx="1001">
        <a:schemeClr val="bg1"/>
      </p:bgRef>
    </p:bg>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dirty="0"/>
              <a:t>Click to add subtitle</a:t>
            </a:r>
          </a:p>
        </p:txBody>
      </p:sp>
      <p:sp>
        <p:nvSpPr>
          <p:cNvPr id="16"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21439" y="2052000"/>
            <a:ext cx="11145628" cy="4069013"/>
          </a:xfrm>
          <a:prstGeom prst="rect">
            <a:avLst/>
          </a:prstGeom>
        </p:spPr>
        <p:txBody>
          <a:bodyPr/>
          <a:lstStyle/>
          <a:p>
            <a:endParaRPr lang="en-GB" dirty="0"/>
          </a:p>
        </p:txBody>
      </p:sp>
      <p:sp>
        <p:nvSpPr>
          <p:cNvPr id="18" name="Text Placeholder 8"/>
          <p:cNvSpPr>
            <a:spLocks noGrp="1"/>
          </p:cNvSpPr>
          <p:nvPr>
            <p:ph type="body" sz="quarter" idx="18"/>
          </p:nvPr>
        </p:nvSpPr>
        <p:spPr>
          <a:xfrm>
            <a:off x="528000" y="1700214"/>
            <a:ext cx="11136001" cy="357187"/>
          </a:xfrm>
        </p:spPr>
        <p:txBody>
          <a:bodyPr/>
          <a:lstStyle/>
          <a:p>
            <a:pPr lvl="0"/>
            <a:r>
              <a:rPr lang="en-US" dirty="0"/>
              <a:t>Click to edit Master text styles</a:t>
            </a:r>
          </a:p>
        </p:txBody>
      </p:sp>
      <p:sp>
        <p:nvSpPr>
          <p:cNvPr id="19"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
        <p:nvSpPr>
          <p:cNvPr id="7" name="TextBox 6"/>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35637134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24933" y="2051999"/>
            <a:ext cx="3522776" cy="4069014"/>
          </a:xfrm>
          <a:prstGeom prst="rect">
            <a:avLst/>
          </a:prstGeom>
        </p:spPr>
        <p:txBody>
          <a:bodyPr/>
          <a:lstStyle/>
          <a:p>
            <a:endParaRPr lang="en-GB" dirty="0"/>
          </a:p>
        </p:txBody>
      </p:sp>
      <p:sp>
        <p:nvSpPr>
          <p:cNvPr id="18" name="Text Placeholder 8"/>
          <p:cNvSpPr>
            <a:spLocks noGrp="1"/>
          </p:cNvSpPr>
          <p:nvPr>
            <p:ph type="body" sz="quarter" idx="18"/>
          </p:nvPr>
        </p:nvSpPr>
        <p:spPr>
          <a:xfrm>
            <a:off x="527999" y="1700214"/>
            <a:ext cx="3537600" cy="357187"/>
          </a:xfrm>
        </p:spPr>
        <p:txBody>
          <a:bodyPr/>
          <a:lstStyle/>
          <a:p>
            <a:pPr lvl="0"/>
            <a:r>
              <a:rPr lang="en-US" dirty="0"/>
              <a:t>Click to edit Master text styles</a:t>
            </a:r>
          </a:p>
        </p:txBody>
      </p:sp>
      <p:sp>
        <p:nvSpPr>
          <p:cNvPr id="7" name="Chart Placeholder 3"/>
          <p:cNvSpPr>
            <a:spLocks noGrp="1"/>
          </p:cNvSpPr>
          <p:nvPr>
            <p:ph type="chart" sz="quarter" idx="19"/>
          </p:nvPr>
        </p:nvSpPr>
        <p:spPr>
          <a:xfrm>
            <a:off x="4327200" y="2051999"/>
            <a:ext cx="3537600" cy="4069014"/>
          </a:xfrm>
          <a:prstGeom prst="rect">
            <a:avLst/>
          </a:prstGeom>
        </p:spPr>
        <p:txBody>
          <a:bodyPr/>
          <a:lstStyle/>
          <a:p>
            <a:endParaRPr lang="en-GB" dirty="0"/>
          </a:p>
        </p:txBody>
      </p:sp>
      <p:sp>
        <p:nvSpPr>
          <p:cNvPr id="8" name="Text Placeholder 8"/>
          <p:cNvSpPr>
            <a:spLocks noGrp="1"/>
          </p:cNvSpPr>
          <p:nvPr>
            <p:ph type="body" sz="quarter" idx="20"/>
          </p:nvPr>
        </p:nvSpPr>
        <p:spPr>
          <a:xfrm>
            <a:off x="4327199" y="1700214"/>
            <a:ext cx="3537600" cy="357187"/>
          </a:xfrm>
        </p:spPr>
        <p:txBody>
          <a:bodyPr/>
          <a:lstStyle/>
          <a:p>
            <a:pPr lvl="0"/>
            <a:r>
              <a:rPr lang="en-US" dirty="0"/>
              <a:t>Click to edit Master text styles</a:t>
            </a:r>
          </a:p>
        </p:txBody>
      </p:sp>
      <p:sp>
        <p:nvSpPr>
          <p:cNvPr id="9" name="Chart Placeholder 3"/>
          <p:cNvSpPr>
            <a:spLocks noGrp="1"/>
          </p:cNvSpPr>
          <p:nvPr>
            <p:ph type="chart" sz="quarter" idx="21"/>
          </p:nvPr>
        </p:nvSpPr>
        <p:spPr>
          <a:xfrm>
            <a:off x="8144286" y="2051999"/>
            <a:ext cx="3522781" cy="4069014"/>
          </a:xfrm>
          <a:prstGeom prst="rect">
            <a:avLst/>
          </a:prstGeom>
        </p:spPr>
        <p:txBody>
          <a:bodyPr/>
          <a:lstStyle/>
          <a:p>
            <a:endParaRPr lang="en-GB" dirty="0"/>
          </a:p>
        </p:txBody>
      </p:sp>
      <p:sp>
        <p:nvSpPr>
          <p:cNvPr id="10" name="Text Placeholder 8"/>
          <p:cNvSpPr>
            <a:spLocks noGrp="1"/>
          </p:cNvSpPr>
          <p:nvPr>
            <p:ph type="body" sz="quarter" idx="22"/>
          </p:nvPr>
        </p:nvSpPr>
        <p:spPr>
          <a:xfrm>
            <a:off x="8126397" y="1700214"/>
            <a:ext cx="3540671" cy="357187"/>
          </a:xfrm>
        </p:spPr>
        <p:txBody>
          <a:bodyPr/>
          <a:lstStyle/>
          <a:p>
            <a:pPr lvl="0"/>
            <a:r>
              <a:rPr lang="en-US" dirty="0"/>
              <a:t>Click to edit Master text styles</a:t>
            </a:r>
          </a:p>
        </p:txBody>
      </p:sp>
      <p:sp>
        <p:nvSpPr>
          <p:cNvPr id="12"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Tree>
    <p:extLst>
      <p:ext uri="{BB962C8B-B14F-4D97-AF65-F5344CB8AC3E}">
        <p14:creationId xmlns:p14="http://schemas.microsoft.com/office/powerpoint/2010/main" xmlns="" val="2480713411"/>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3 chart">
    <p:bg>
      <p:bgRef idx="1001">
        <a:schemeClr val="bg1"/>
      </p:bgRef>
    </p:bg>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dirty="0"/>
              <a:t>Click to add subtitle</a:t>
            </a:r>
          </a:p>
        </p:txBody>
      </p:sp>
      <p:sp>
        <p:nvSpPr>
          <p:cNvPr id="16"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24933" y="2051999"/>
            <a:ext cx="3522776" cy="4069014"/>
          </a:xfrm>
          <a:prstGeom prst="rect">
            <a:avLst/>
          </a:prstGeom>
        </p:spPr>
        <p:txBody>
          <a:bodyPr/>
          <a:lstStyle/>
          <a:p>
            <a:endParaRPr lang="en-GB" dirty="0"/>
          </a:p>
        </p:txBody>
      </p:sp>
      <p:sp>
        <p:nvSpPr>
          <p:cNvPr id="18" name="Text Placeholder 8"/>
          <p:cNvSpPr>
            <a:spLocks noGrp="1"/>
          </p:cNvSpPr>
          <p:nvPr>
            <p:ph type="body" sz="quarter" idx="18"/>
          </p:nvPr>
        </p:nvSpPr>
        <p:spPr>
          <a:xfrm>
            <a:off x="527999" y="1700214"/>
            <a:ext cx="3537600" cy="357187"/>
          </a:xfrm>
        </p:spPr>
        <p:txBody>
          <a:bodyPr/>
          <a:lstStyle/>
          <a:p>
            <a:pPr lvl="0"/>
            <a:r>
              <a:rPr lang="en-US" dirty="0"/>
              <a:t>Click to edit Master text styles</a:t>
            </a:r>
          </a:p>
        </p:txBody>
      </p:sp>
      <p:sp>
        <p:nvSpPr>
          <p:cNvPr id="7" name="Chart Placeholder 3"/>
          <p:cNvSpPr>
            <a:spLocks noGrp="1"/>
          </p:cNvSpPr>
          <p:nvPr>
            <p:ph type="chart" sz="quarter" idx="19"/>
          </p:nvPr>
        </p:nvSpPr>
        <p:spPr>
          <a:xfrm>
            <a:off x="4327200" y="2051999"/>
            <a:ext cx="3537600" cy="4069014"/>
          </a:xfrm>
          <a:prstGeom prst="rect">
            <a:avLst/>
          </a:prstGeom>
        </p:spPr>
        <p:txBody>
          <a:bodyPr/>
          <a:lstStyle/>
          <a:p>
            <a:endParaRPr lang="en-GB" dirty="0"/>
          </a:p>
        </p:txBody>
      </p:sp>
      <p:sp>
        <p:nvSpPr>
          <p:cNvPr id="8" name="Text Placeholder 8"/>
          <p:cNvSpPr>
            <a:spLocks noGrp="1"/>
          </p:cNvSpPr>
          <p:nvPr>
            <p:ph type="body" sz="quarter" idx="20"/>
          </p:nvPr>
        </p:nvSpPr>
        <p:spPr>
          <a:xfrm>
            <a:off x="4327199" y="1700214"/>
            <a:ext cx="3537600" cy="357187"/>
          </a:xfrm>
        </p:spPr>
        <p:txBody>
          <a:bodyPr/>
          <a:lstStyle/>
          <a:p>
            <a:pPr lvl="0"/>
            <a:r>
              <a:rPr lang="en-US" dirty="0"/>
              <a:t>Click to edit Master text styles</a:t>
            </a:r>
          </a:p>
        </p:txBody>
      </p:sp>
      <p:sp>
        <p:nvSpPr>
          <p:cNvPr id="9" name="Chart Placeholder 3"/>
          <p:cNvSpPr>
            <a:spLocks noGrp="1"/>
          </p:cNvSpPr>
          <p:nvPr>
            <p:ph type="chart" sz="quarter" idx="21"/>
          </p:nvPr>
        </p:nvSpPr>
        <p:spPr>
          <a:xfrm>
            <a:off x="8144286" y="2051999"/>
            <a:ext cx="3522781" cy="4069014"/>
          </a:xfrm>
          <a:prstGeom prst="rect">
            <a:avLst/>
          </a:prstGeom>
        </p:spPr>
        <p:txBody>
          <a:bodyPr/>
          <a:lstStyle/>
          <a:p>
            <a:endParaRPr lang="en-GB" dirty="0"/>
          </a:p>
        </p:txBody>
      </p:sp>
      <p:sp>
        <p:nvSpPr>
          <p:cNvPr id="10" name="Text Placeholder 8"/>
          <p:cNvSpPr>
            <a:spLocks noGrp="1"/>
          </p:cNvSpPr>
          <p:nvPr>
            <p:ph type="body" sz="quarter" idx="22"/>
          </p:nvPr>
        </p:nvSpPr>
        <p:spPr>
          <a:xfrm>
            <a:off x="8126397" y="1700214"/>
            <a:ext cx="3540671" cy="357187"/>
          </a:xfrm>
        </p:spPr>
        <p:txBody>
          <a:bodyPr/>
          <a:lstStyle/>
          <a:p>
            <a:pPr lvl="0"/>
            <a:r>
              <a:rPr lang="en-US" dirty="0"/>
              <a:t>Click to edit Master text styles</a:t>
            </a:r>
          </a:p>
        </p:txBody>
      </p:sp>
      <p:sp>
        <p:nvSpPr>
          <p:cNvPr id="12"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
        <p:nvSpPr>
          <p:cNvPr id="11" name="TextBox 10"/>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7271840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27229" y="295683"/>
            <a:ext cx="11177091"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527229" y="651600"/>
            <a:ext cx="11177091"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3" name="Content Placeholder 3"/>
          <p:cNvSpPr>
            <a:spLocks noGrp="1"/>
          </p:cNvSpPr>
          <p:nvPr>
            <p:ph sz="quarter" idx="10"/>
          </p:nvPr>
        </p:nvSpPr>
        <p:spPr>
          <a:xfrm>
            <a:off x="524933" y="1700213"/>
            <a:ext cx="5282296"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15" name="Content Placeholder 3"/>
          <p:cNvSpPr>
            <a:spLocks noGrp="1"/>
          </p:cNvSpPr>
          <p:nvPr>
            <p:ph sz="quarter" idx="20"/>
          </p:nvPr>
        </p:nvSpPr>
        <p:spPr>
          <a:xfrm>
            <a:off x="6381539" y="1700213"/>
            <a:ext cx="5285527"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Tree>
    <p:extLst>
      <p:ext uri="{BB962C8B-B14F-4D97-AF65-F5344CB8AC3E}">
        <p14:creationId xmlns:p14="http://schemas.microsoft.com/office/powerpoint/2010/main" xmlns="" val="2178328888"/>
      </p:ext>
    </p:extLst>
  </p:cSld>
  <p:clrMapOvr>
    <a:masterClrMapping/>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8"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1" name="Content Placeholder 3"/>
          <p:cNvSpPr>
            <a:spLocks noGrp="1"/>
          </p:cNvSpPr>
          <p:nvPr>
            <p:ph sz="quarter" idx="10"/>
          </p:nvPr>
        </p:nvSpPr>
        <p:spPr>
          <a:xfrm>
            <a:off x="524933" y="1700213"/>
            <a:ext cx="5282296" cy="4681537"/>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13" name="Content Placeholder 3"/>
          <p:cNvSpPr>
            <a:spLocks noGrp="1"/>
          </p:cNvSpPr>
          <p:nvPr>
            <p:ph sz="quarter" idx="20"/>
          </p:nvPr>
        </p:nvSpPr>
        <p:spPr>
          <a:xfrm>
            <a:off x="6384000" y="1700213"/>
            <a:ext cx="5283067" cy="4681536"/>
          </a:xfrm>
          <a:prstGeom prst="rect">
            <a:avLst/>
          </a:prstGeom>
        </p:spPr>
        <p:txBody>
          <a:bodyPr>
            <a:norm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Tree>
    <p:extLst>
      <p:ext uri="{BB962C8B-B14F-4D97-AF65-F5344CB8AC3E}">
        <p14:creationId xmlns:p14="http://schemas.microsoft.com/office/powerpoint/2010/main" xmlns="" val="430079557"/>
      </p:ext>
    </p:extLst>
  </p:cSld>
  <p:clrMapOvr>
    <a:masterClrMapping/>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27229" y="1700213"/>
            <a:ext cx="5280000" cy="4420800"/>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3" name="Chart Placeholder 2"/>
          <p:cNvSpPr>
            <a:spLocks noGrp="1"/>
          </p:cNvSpPr>
          <p:nvPr>
            <p:ph type="chart" sz="quarter" idx="21"/>
          </p:nvPr>
        </p:nvSpPr>
        <p:spPr>
          <a:xfrm>
            <a:off x="6341223" y="2125013"/>
            <a:ext cx="5325844" cy="3996000"/>
          </a:xfrm>
        </p:spPr>
        <p:txBody>
          <a:bodyPr/>
          <a:lstStyle/>
          <a:p>
            <a:endParaRPr lang="en-GB" dirty="0"/>
          </a:p>
        </p:txBody>
      </p:sp>
      <p:sp>
        <p:nvSpPr>
          <p:cNvPr id="6" name="Text Placeholder 5"/>
          <p:cNvSpPr>
            <a:spLocks noGrp="1"/>
          </p:cNvSpPr>
          <p:nvPr>
            <p:ph type="body" sz="quarter" idx="22"/>
          </p:nvPr>
        </p:nvSpPr>
        <p:spPr>
          <a:xfrm>
            <a:off x="6341223" y="1700213"/>
            <a:ext cx="5319272" cy="385762"/>
          </a:xfrm>
        </p:spPr>
        <p:txBody>
          <a:bodyPr/>
          <a:lstStyle/>
          <a:p>
            <a:pPr lvl="0"/>
            <a:r>
              <a:rPr lang="en-US" dirty="0"/>
              <a:t>Click to edit Master text styles</a:t>
            </a:r>
          </a:p>
        </p:txBody>
      </p:sp>
      <p:sp>
        <p:nvSpPr>
          <p:cNvPr id="11"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21440" y="6121014"/>
            <a:ext cx="11145627" cy="256647"/>
          </a:xfrm>
        </p:spPr>
        <p:txBody>
          <a:bodyPr>
            <a:normAutofit/>
          </a:bodyPr>
          <a:lstStyle>
            <a:lvl1pPr>
              <a:spcAft>
                <a:spcPts val="0"/>
              </a:spcAft>
              <a:defRPr sz="900"/>
            </a:lvl1pPr>
          </a:lstStyle>
          <a:p>
            <a:pPr lvl="0"/>
            <a:r>
              <a:rPr lang="en-US" dirty="0"/>
              <a:t>Click to edit Master text styles</a:t>
            </a:r>
          </a:p>
        </p:txBody>
      </p:sp>
    </p:spTree>
    <p:extLst>
      <p:ext uri="{BB962C8B-B14F-4D97-AF65-F5344CB8AC3E}">
        <p14:creationId xmlns:p14="http://schemas.microsoft.com/office/powerpoint/2010/main" xmlns="" val="4273444475"/>
      </p:ext>
    </p:extLst>
  </p:cSld>
  <p:clrMapOvr>
    <a:masterClrMapping/>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38155" y="2125013"/>
            <a:ext cx="5325845" cy="3996000"/>
          </a:xfrm>
        </p:spPr>
        <p:txBody>
          <a:bodyPr/>
          <a:lstStyle/>
          <a:p>
            <a:endParaRPr lang="en-GB" dirty="0"/>
          </a:p>
        </p:txBody>
      </p:sp>
      <p:sp>
        <p:nvSpPr>
          <p:cNvPr id="6" name="Text Placeholder 5"/>
          <p:cNvSpPr>
            <a:spLocks noGrp="1"/>
          </p:cNvSpPr>
          <p:nvPr>
            <p:ph type="body" sz="quarter" idx="22"/>
          </p:nvPr>
        </p:nvSpPr>
        <p:spPr>
          <a:xfrm>
            <a:off x="6338157" y="1700213"/>
            <a:ext cx="5325844" cy="385762"/>
          </a:xfrm>
        </p:spPr>
        <p:txBody>
          <a:bodyPr/>
          <a:lstStyle/>
          <a:p>
            <a:pPr lvl="0"/>
            <a:r>
              <a:rPr lang="en-US" dirty="0"/>
              <a:t>Click to edit Master text styles</a:t>
            </a:r>
          </a:p>
        </p:txBody>
      </p:sp>
      <p:sp>
        <p:nvSpPr>
          <p:cNvPr id="11"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5"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
        <p:nvSpPr>
          <p:cNvPr id="9" name="Chart Placeholder 2"/>
          <p:cNvSpPr>
            <a:spLocks noGrp="1"/>
          </p:cNvSpPr>
          <p:nvPr>
            <p:ph type="chart" sz="quarter" idx="24"/>
          </p:nvPr>
        </p:nvSpPr>
        <p:spPr>
          <a:xfrm>
            <a:off x="528001" y="2125013"/>
            <a:ext cx="5316825" cy="3996000"/>
          </a:xfrm>
        </p:spPr>
        <p:txBody>
          <a:bodyPr/>
          <a:lstStyle/>
          <a:p>
            <a:endParaRPr lang="en-GB" dirty="0"/>
          </a:p>
        </p:txBody>
      </p:sp>
      <p:sp>
        <p:nvSpPr>
          <p:cNvPr id="12" name="Text Placeholder 5"/>
          <p:cNvSpPr>
            <a:spLocks noGrp="1"/>
          </p:cNvSpPr>
          <p:nvPr>
            <p:ph type="body" sz="quarter" idx="25"/>
          </p:nvPr>
        </p:nvSpPr>
        <p:spPr>
          <a:xfrm>
            <a:off x="528000" y="1700213"/>
            <a:ext cx="5319272" cy="385762"/>
          </a:xfrm>
        </p:spPr>
        <p:txBody>
          <a:bodyPr/>
          <a:lstStyle/>
          <a:p>
            <a:pPr lvl="0"/>
            <a:r>
              <a:rPr lang="en-US" dirty="0"/>
              <a:t>Click to edit Master text styles</a:t>
            </a:r>
          </a:p>
        </p:txBody>
      </p:sp>
    </p:spTree>
    <p:extLst>
      <p:ext uri="{BB962C8B-B14F-4D97-AF65-F5344CB8AC3E}">
        <p14:creationId xmlns:p14="http://schemas.microsoft.com/office/powerpoint/2010/main" xmlns="" val="1131189143"/>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2 chart">
    <p:bg>
      <p:bgRef idx="1001">
        <a:schemeClr val="bg1"/>
      </p:bgRef>
    </p:bg>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dirty="0"/>
              <a:t>Click to add subtitle</a:t>
            </a: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hart Placeholder 2"/>
          <p:cNvSpPr>
            <a:spLocks noGrp="1"/>
          </p:cNvSpPr>
          <p:nvPr>
            <p:ph type="chart" sz="quarter" idx="21"/>
          </p:nvPr>
        </p:nvSpPr>
        <p:spPr>
          <a:xfrm>
            <a:off x="6338155" y="2125013"/>
            <a:ext cx="5325845" cy="3996000"/>
          </a:xfrm>
        </p:spPr>
        <p:txBody>
          <a:bodyPr/>
          <a:lstStyle/>
          <a:p>
            <a:endParaRPr lang="en-GB" dirty="0"/>
          </a:p>
        </p:txBody>
      </p:sp>
      <p:sp>
        <p:nvSpPr>
          <p:cNvPr id="6" name="Text Placeholder 5"/>
          <p:cNvSpPr>
            <a:spLocks noGrp="1"/>
          </p:cNvSpPr>
          <p:nvPr>
            <p:ph type="body" sz="quarter" idx="22"/>
          </p:nvPr>
        </p:nvSpPr>
        <p:spPr>
          <a:xfrm>
            <a:off x="6338157" y="1700213"/>
            <a:ext cx="5325844" cy="385762"/>
          </a:xfrm>
        </p:spPr>
        <p:txBody>
          <a:bodyPr/>
          <a:lstStyle/>
          <a:p>
            <a:pPr lvl="0"/>
            <a:r>
              <a:rPr lang="en-US" dirty="0"/>
              <a:t>Click to edit Master text styles</a:t>
            </a:r>
          </a:p>
        </p:txBody>
      </p:sp>
      <p:sp>
        <p:nvSpPr>
          <p:cNvPr id="15" name="Text Placeholder 7"/>
          <p:cNvSpPr>
            <a:spLocks noGrp="1"/>
          </p:cNvSpPr>
          <p:nvPr>
            <p:ph type="body" sz="quarter" idx="23"/>
          </p:nvPr>
        </p:nvSpPr>
        <p:spPr>
          <a:xfrm>
            <a:off x="521441" y="6121014"/>
            <a:ext cx="11145627" cy="256647"/>
          </a:xfrm>
        </p:spPr>
        <p:txBody>
          <a:bodyPr>
            <a:normAutofit/>
          </a:bodyPr>
          <a:lstStyle>
            <a:lvl1pPr>
              <a:spcAft>
                <a:spcPts val="0"/>
              </a:spcAft>
              <a:defRPr sz="900"/>
            </a:lvl1pPr>
          </a:lstStyle>
          <a:p>
            <a:pPr lvl="0"/>
            <a:r>
              <a:rPr lang="en-US" dirty="0"/>
              <a:t>Click to edit Master text styles</a:t>
            </a:r>
          </a:p>
        </p:txBody>
      </p:sp>
      <p:sp>
        <p:nvSpPr>
          <p:cNvPr id="9" name="Chart Placeholder 2"/>
          <p:cNvSpPr>
            <a:spLocks noGrp="1"/>
          </p:cNvSpPr>
          <p:nvPr>
            <p:ph type="chart" sz="quarter" idx="24"/>
          </p:nvPr>
        </p:nvSpPr>
        <p:spPr>
          <a:xfrm>
            <a:off x="528001" y="2125013"/>
            <a:ext cx="5316825" cy="3996000"/>
          </a:xfrm>
        </p:spPr>
        <p:txBody>
          <a:bodyPr/>
          <a:lstStyle/>
          <a:p>
            <a:endParaRPr lang="en-GB" dirty="0"/>
          </a:p>
        </p:txBody>
      </p:sp>
      <p:sp>
        <p:nvSpPr>
          <p:cNvPr id="12" name="Text Placeholder 5"/>
          <p:cNvSpPr>
            <a:spLocks noGrp="1"/>
          </p:cNvSpPr>
          <p:nvPr>
            <p:ph type="body" sz="quarter" idx="25"/>
          </p:nvPr>
        </p:nvSpPr>
        <p:spPr>
          <a:xfrm>
            <a:off x="528000" y="1700213"/>
            <a:ext cx="5319272" cy="385762"/>
          </a:xfrm>
        </p:spPr>
        <p:txBody>
          <a:bodyPr/>
          <a:lstStyle/>
          <a:p>
            <a:pPr lvl="0"/>
            <a:r>
              <a:rPr lang="en-US" dirty="0"/>
              <a:t>Click to edit Master text styles</a:t>
            </a:r>
          </a:p>
        </p:txBody>
      </p:sp>
      <p:sp>
        <p:nvSpPr>
          <p:cNvPr id="10" name="TextBox 9"/>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32000344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7999" y="295683"/>
            <a:ext cx="11153884"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524933" y="1700213"/>
            <a:ext cx="4351867"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8" name="Content Placeholder 3"/>
          <p:cNvSpPr>
            <a:spLocks noGrp="1"/>
          </p:cNvSpPr>
          <p:nvPr>
            <p:ph sz="quarter" idx="16"/>
          </p:nvPr>
        </p:nvSpPr>
        <p:spPr>
          <a:xfrm>
            <a:off x="5172687" y="1700213"/>
            <a:ext cx="6494380"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9"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32236689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115646854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7999" y="295683"/>
            <a:ext cx="11153884" cy="1129080"/>
          </a:xfrm>
          <a:prstGeom prst="rect">
            <a:avLst/>
          </a:prstGeom>
        </p:spPr>
        <p:txBody>
          <a:bodyPr vert="horz" lIns="0" tIns="0" rIns="0" bIns="0" rtlCol="0" anchor="t" anchorCtr="0">
            <a:noAutofit/>
          </a:bodyPr>
          <a:lstStyle>
            <a:lvl1pPr>
              <a:defRPr/>
            </a:lvl1pPr>
          </a:lstStyle>
          <a:p>
            <a:r>
              <a:rPr lang="en-US" dirty="0"/>
              <a:t>Click to add title</a:t>
            </a:r>
          </a:p>
        </p:txBody>
      </p:sp>
      <p:sp>
        <p:nvSpPr>
          <p:cNvPr id="6" name="Content Placeholder 3"/>
          <p:cNvSpPr>
            <a:spLocks noGrp="1"/>
          </p:cNvSpPr>
          <p:nvPr>
            <p:ph sz="quarter" idx="10"/>
          </p:nvPr>
        </p:nvSpPr>
        <p:spPr>
          <a:xfrm>
            <a:off x="7577883" y="1700213"/>
            <a:ext cx="4089184" cy="4681539"/>
          </a:xfrm>
          <a:prstGeom prst="rect">
            <a:avLst/>
          </a:prstGeom>
        </p:spPr>
        <p:txBody>
          <a:bodyPr>
            <a:norm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p:txBody>
      </p:sp>
      <p:sp>
        <p:nvSpPr>
          <p:cNvPr id="8" name="Content Placeholder 3"/>
          <p:cNvSpPr>
            <a:spLocks noGrp="1"/>
          </p:cNvSpPr>
          <p:nvPr>
            <p:ph sz="quarter" idx="16"/>
          </p:nvPr>
        </p:nvSpPr>
        <p:spPr>
          <a:xfrm>
            <a:off x="524934" y="1700212"/>
            <a:ext cx="6483065" cy="4681538"/>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r>
              <a:rPr lang="en-US" dirty="0"/>
              <a:t>Ninth level</a:t>
            </a:r>
          </a:p>
        </p:txBody>
      </p:sp>
      <p:sp>
        <p:nvSpPr>
          <p:cNvPr id="9"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982724619"/>
      </p:ext>
    </p:extLst>
  </p:cSld>
  <p:clrMapOvr>
    <a:masterClrMapping/>
  </p:clrMapOvr>
  <p:transition>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Picture Placeholder 6"/>
          <p:cNvSpPr>
            <a:spLocks noGrp="1"/>
          </p:cNvSpPr>
          <p:nvPr>
            <p:ph type="pic" sz="quarter" idx="13"/>
          </p:nvPr>
        </p:nvSpPr>
        <p:spPr>
          <a:xfrm>
            <a:off x="527049" y="1700213"/>
            <a:ext cx="2712000" cy="1260000"/>
          </a:xfrm>
        </p:spPr>
        <p:txBody>
          <a:bodyPr lIns="0" tIns="0" rIns="0" bIns="0">
            <a:noAutofit/>
          </a:bodyPr>
          <a:lstStyle/>
          <a:p>
            <a:r>
              <a:rPr lang="en-US" dirty="0"/>
              <a:t>Click icon to add picture</a:t>
            </a:r>
            <a:endParaRPr lang="en-GB" dirty="0"/>
          </a:p>
        </p:txBody>
      </p:sp>
      <p:sp>
        <p:nvSpPr>
          <p:cNvPr id="5" name="Picture Placeholder 6"/>
          <p:cNvSpPr>
            <a:spLocks noGrp="1"/>
          </p:cNvSpPr>
          <p:nvPr>
            <p:ph type="pic" sz="quarter" idx="14"/>
          </p:nvPr>
        </p:nvSpPr>
        <p:spPr>
          <a:xfrm>
            <a:off x="3336000" y="1700213"/>
            <a:ext cx="2712000" cy="1260000"/>
          </a:xfrm>
        </p:spPr>
        <p:txBody>
          <a:bodyPr lIns="0" tIns="0" rIns="0" bIns="0">
            <a:noAutofit/>
          </a:bodyPr>
          <a:lstStyle/>
          <a:p>
            <a:r>
              <a:rPr lang="en-US" dirty="0"/>
              <a:t>Click icon to add picture</a:t>
            </a:r>
            <a:endParaRPr lang="en-GB" dirty="0"/>
          </a:p>
        </p:txBody>
      </p:sp>
      <p:sp>
        <p:nvSpPr>
          <p:cNvPr id="6" name="Picture Placeholder 6"/>
          <p:cNvSpPr>
            <a:spLocks noGrp="1"/>
          </p:cNvSpPr>
          <p:nvPr>
            <p:ph type="pic" sz="quarter" idx="15"/>
          </p:nvPr>
        </p:nvSpPr>
        <p:spPr>
          <a:xfrm>
            <a:off x="6143147" y="1700213"/>
            <a:ext cx="2712000" cy="1260000"/>
          </a:xfrm>
        </p:spPr>
        <p:txBody>
          <a:bodyPr lIns="0" tIns="0" rIns="0" bIns="0">
            <a:noAutofit/>
          </a:bodyPr>
          <a:lstStyle/>
          <a:p>
            <a:r>
              <a:rPr lang="en-US" dirty="0"/>
              <a:t>Click icon to add picture</a:t>
            </a:r>
            <a:endParaRPr lang="en-GB" dirty="0"/>
          </a:p>
        </p:txBody>
      </p:sp>
      <p:sp>
        <p:nvSpPr>
          <p:cNvPr id="7" name="Picture Placeholder 6"/>
          <p:cNvSpPr>
            <a:spLocks noGrp="1"/>
          </p:cNvSpPr>
          <p:nvPr>
            <p:ph type="pic" sz="quarter" idx="16"/>
          </p:nvPr>
        </p:nvSpPr>
        <p:spPr>
          <a:xfrm>
            <a:off x="8951999" y="1700213"/>
            <a:ext cx="2712000" cy="1260000"/>
          </a:xfrm>
        </p:spPr>
        <p:txBody>
          <a:bodyPr lIns="0" tIns="0" rIns="0" bIns="0">
            <a:noAutofit/>
          </a:bodyPr>
          <a:lstStyle/>
          <a:p>
            <a:r>
              <a:rPr lang="en-US" dirty="0"/>
              <a:t>Click icon to add picture</a:t>
            </a:r>
            <a:endParaRPr lang="en-GB" dirty="0"/>
          </a:p>
        </p:txBody>
      </p:sp>
      <p:sp>
        <p:nvSpPr>
          <p:cNvPr id="9" name="Text Placeholder 8"/>
          <p:cNvSpPr>
            <a:spLocks noGrp="1"/>
          </p:cNvSpPr>
          <p:nvPr>
            <p:ph type="body" sz="quarter" idx="17"/>
          </p:nvPr>
        </p:nvSpPr>
        <p:spPr>
          <a:xfrm>
            <a:off x="524933" y="3124200"/>
            <a:ext cx="2697184" cy="3257548"/>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Text Placeholder 8"/>
          <p:cNvSpPr>
            <a:spLocks noGrp="1"/>
          </p:cNvSpPr>
          <p:nvPr>
            <p:ph type="body" sz="quarter" idx="20"/>
          </p:nvPr>
        </p:nvSpPr>
        <p:spPr>
          <a:xfrm>
            <a:off x="8969885" y="3108510"/>
            <a:ext cx="2697183" cy="3273240"/>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3" name="Text Placeholder 8"/>
          <p:cNvSpPr>
            <a:spLocks noGrp="1"/>
          </p:cNvSpPr>
          <p:nvPr>
            <p:ph type="body" sz="quarter" idx="21" hasCustomPrompt="1"/>
          </p:nvPr>
        </p:nvSpPr>
        <p:spPr>
          <a:xfrm>
            <a:off x="528000" y="651600"/>
            <a:ext cx="11136000" cy="757255"/>
          </a:xfrm>
          <a:prstGeom prst="rect">
            <a:avLst/>
          </a:prstGeom>
        </p:spPr>
        <p:txBody>
          <a:bodyPr lIns="0" tIns="0" rIns="0" bIns="0">
            <a:noAutofit/>
          </a:bodyPr>
          <a:lstStyle>
            <a:lvl1pPr marL="0" indent="0">
              <a:buNone/>
              <a:defRPr sz="16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267629550"/>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527051"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5" name="Rectangle 4"/>
          <p:cNvSpPr/>
          <p:nvPr userDrawn="1"/>
        </p:nvSpPr>
        <p:spPr>
          <a:xfrm>
            <a:off x="6192000"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6" name="Rectangle 5"/>
          <p:cNvSpPr/>
          <p:nvPr userDrawn="1"/>
        </p:nvSpPr>
        <p:spPr>
          <a:xfrm>
            <a:off x="527051"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7" name="Rectangle 6"/>
          <p:cNvSpPr/>
          <p:nvPr userDrawn="1"/>
        </p:nvSpPr>
        <p:spPr>
          <a:xfrm>
            <a:off x="6192000"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8" name="Picture Placeholder 11"/>
          <p:cNvSpPr>
            <a:spLocks noGrp="1"/>
          </p:cNvSpPr>
          <p:nvPr>
            <p:ph type="pic" sz="quarter" idx="25"/>
          </p:nvPr>
        </p:nvSpPr>
        <p:spPr>
          <a:xfrm>
            <a:off x="527051" y="1880213"/>
            <a:ext cx="1968000" cy="1476000"/>
          </a:xfrm>
        </p:spPr>
        <p:txBody>
          <a:bodyPr/>
          <a:lstStyle>
            <a:lvl1pPr>
              <a:defRPr/>
            </a:lvl1pPr>
          </a:lstStyle>
          <a:p>
            <a:r>
              <a:rPr lang="en-GB" dirty="0"/>
              <a:t>Click icon to add picture</a:t>
            </a:r>
          </a:p>
        </p:txBody>
      </p:sp>
      <p:sp>
        <p:nvSpPr>
          <p:cNvPr id="9" name="Picture Placeholder 11"/>
          <p:cNvSpPr>
            <a:spLocks noGrp="1"/>
          </p:cNvSpPr>
          <p:nvPr>
            <p:ph type="pic" sz="quarter" idx="27"/>
          </p:nvPr>
        </p:nvSpPr>
        <p:spPr>
          <a:xfrm>
            <a:off x="6192000" y="1880213"/>
            <a:ext cx="1968000" cy="1476000"/>
          </a:xfrm>
        </p:spPr>
        <p:txBody>
          <a:bodyPr/>
          <a:lstStyle>
            <a:lvl1pPr>
              <a:defRPr/>
            </a:lvl1pPr>
          </a:lstStyle>
          <a:p>
            <a:r>
              <a:rPr lang="en-GB" dirty="0"/>
              <a:t>Click icon to add picture</a:t>
            </a:r>
          </a:p>
        </p:txBody>
      </p:sp>
      <p:sp>
        <p:nvSpPr>
          <p:cNvPr id="10" name="Picture Placeholder 11"/>
          <p:cNvSpPr>
            <a:spLocks noGrp="1"/>
          </p:cNvSpPr>
          <p:nvPr>
            <p:ph type="pic" sz="quarter" idx="29"/>
          </p:nvPr>
        </p:nvSpPr>
        <p:spPr>
          <a:xfrm>
            <a:off x="527051" y="4256213"/>
            <a:ext cx="1968000" cy="1476000"/>
          </a:xfrm>
        </p:spPr>
        <p:txBody>
          <a:bodyPr/>
          <a:lstStyle>
            <a:lvl1pPr>
              <a:defRPr/>
            </a:lvl1pPr>
          </a:lstStyle>
          <a:p>
            <a:r>
              <a:rPr lang="en-GB" dirty="0"/>
              <a:t>Click icon to add picture</a:t>
            </a:r>
          </a:p>
        </p:txBody>
      </p:sp>
      <p:sp>
        <p:nvSpPr>
          <p:cNvPr id="11" name="Picture Placeholder 11"/>
          <p:cNvSpPr>
            <a:spLocks noGrp="1"/>
          </p:cNvSpPr>
          <p:nvPr>
            <p:ph type="pic" sz="quarter" idx="31"/>
          </p:nvPr>
        </p:nvSpPr>
        <p:spPr>
          <a:xfrm>
            <a:off x="6192000" y="4256213"/>
            <a:ext cx="1968000" cy="1476000"/>
          </a:xfrm>
        </p:spPr>
        <p:txBody>
          <a:bodyPr/>
          <a:lstStyle>
            <a:lvl1pPr>
              <a:defRPr/>
            </a:lvl1pPr>
          </a:lstStyle>
          <a:p>
            <a:r>
              <a:rPr lang="en-GB" dirty="0"/>
              <a:t>Click icon to add picture</a:t>
            </a:r>
          </a:p>
        </p:txBody>
      </p:sp>
      <p:sp>
        <p:nvSpPr>
          <p:cNvPr id="13" name="Text Placeholder 12"/>
          <p:cNvSpPr>
            <a:spLocks noGrp="1"/>
          </p:cNvSpPr>
          <p:nvPr>
            <p:ph type="body" sz="quarter" idx="32"/>
          </p:nvPr>
        </p:nvSpPr>
        <p:spPr>
          <a:xfrm>
            <a:off x="2699525" y="1880213"/>
            <a:ext cx="3288000" cy="1944000"/>
          </a:xfrm>
        </p:spPr>
        <p:txBody>
          <a:bodyPr/>
          <a:lstStyle>
            <a:lvl1pPr>
              <a:spcAft>
                <a:spcPts val="0"/>
              </a:spcAft>
              <a:defRPr b="1"/>
            </a:lvl1pPr>
            <a:lvl2pPr>
              <a:spcAft>
                <a:spcPts val="0"/>
              </a:spcAft>
              <a:defRPr b="0"/>
            </a:lvl2pPr>
          </a:lstStyle>
          <a:p>
            <a:pPr lvl="0"/>
            <a:r>
              <a:rPr lang="en-US" dirty="0"/>
              <a:t>Click to edit Master text styles</a:t>
            </a:r>
          </a:p>
          <a:p>
            <a:pPr lvl="1"/>
            <a:r>
              <a:rPr lang="en-US" dirty="0"/>
              <a:t>Second level</a:t>
            </a:r>
          </a:p>
        </p:txBody>
      </p:sp>
      <p:sp>
        <p:nvSpPr>
          <p:cNvPr id="14" name="Text Placeholder 12"/>
          <p:cNvSpPr>
            <a:spLocks noGrp="1"/>
          </p:cNvSpPr>
          <p:nvPr>
            <p:ph type="body" sz="quarter" idx="33"/>
          </p:nvPr>
        </p:nvSpPr>
        <p:spPr>
          <a:xfrm>
            <a:off x="8364475" y="1880213"/>
            <a:ext cx="3302592" cy="1944000"/>
          </a:xfrm>
        </p:spPr>
        <p:txBody>
          <a:bodyPr/>
          <a:lstStyle>
            <a:lvl1pPr>
              <a:spcAft>
                <a:spcPts val="0"/>
              </a:spcAft>
              <a:defRPr b="1"/>
            </a:lvl1pPr>
            <a:lvl2pPr>
              <a:spcAft>
                <a:spcPts val="0"/>
              </a:spcAft>
              <a:defRPr b="0"/>
            </a:lvl2pPr>
          </a:lstStyle>
          <a:p>
            <a:pPr lvl="0"/>
            <a:r>
              <a:rPr lang="en-US" dirty="0"/>
              <a:t>Click to edit Master text styles</a:t>
            </a:r>
          </a:p>
          <a:p>
            <a:pPr lvl="1"/>
            <a:r>
              <a:rPr lang="en-US" dirty="0"/>
              <a:t>Second level</a:t>
            </a:r>
          </a:p>
        </p:txBody>
      </p:sp>
      <p:sp>
        <p:nvSpPr>
          <p:cNvPr id="15" name="Text Placeholder 12"/>
          <p:cNvSpPr>
            <a:spLocks noGrp="1"/>
          </p:cNvSpPr>
          <p:nvPr>
            <p:ph type="body" sz="quarter" idx="34"/>
          </p:nvPr>
        </p:nvSpPr>
        <p:spPr>
          <a:xfrm>
            <a:off x="2699525" y="4256213"/>
            <a:ext cx="3288000" cy="1944000"/>
          </a:xfrm>
        </p:spPr>
        <p:txBody>
          <a:bodyPr/>
          <a:lstStyle>
            <a:lvl1pPr>
              <a:spcAft>
                <a:spcPts val="0"/>
              </a:spcAft>
              <a:defRPr b="1"/>
            </a:lvl1pPr>
            <a:lvl2pPr>
              <a:spcAft>
                <a:spcPts val="0"/>
              </a:spcAft>
              <a:defRPr b="0"/>
            </a:lvl2pPr>
          </a:lstStyle>
          <a:p>
            <a:pPr lvl="0"/>
            <a:r>
              <a:rPr lang="en-US" dirty="0"/>
              <a:t>Click to edit Master text styles</a:t>
            </a:r>
          </a:p>
          <a:p>
            <a:pPr lvl="1"/>
            <a:r>
              <a:rPr lang="en-US" dirty="0"/>
              <a:t>Second level</a:t>
            </a:r>
          </a:p>
        </p:txBody>
      </p:sp>
      <p:sp>
        <p:nvSpPr>
          <p:cNvPr id="16" name="Text Placeholder 12"/>
          <p:cNvSpPr>
            <a:spLocks noGrp="1"/>
          </p:cNvSpPr>
          <p:nvPr>
            <p:ph type="body" sz="quarter" idx="35"/>
          </p:nvPr>
        </p:nvSpPr>
        <p:spPr>
          <a:xfrm>
            <a:off x="8364475" y="4256213"/>
            <a:ext cx="3302592" cy="1944000"/>
          </a:xfrm>
        </p:spPr>
        <p:txBody>
          <a:bodyPr/>
          <a:lstStyle>
            <a:lvl1pPr>
              <a:spcAft>
                <a:spcPts val="0"/>
              </a:spcAft>
              <a:defRPr b="1"/>
            </a:lvl1pPr>
            <a:lvl2pPr>
              <a:spcAft>
                <a:spcPts val="0"/>
              </a:spcAft>
              <a:defRPr b="0"/>
            </a:lvl2pPr>
          </a:lstStyle>
          <a:p>
            <a:pPr lvl="0"/>
            <a:r>
              <a:rPr lang="en-US" dirty="0"/>
              <a:t>Click to edit Master text styles</a:t>
            </a:r>
          </a:p>
          <a:p>
            <a:pPr lvl="1"/>
            <a:r>
              <a:rPr lang="en-US" dirty="0"/>
              <a:t>Second level</a:t>
            </a:r>
          </a:p>
        </p:txBody>
      </p:sp>
      <p:sp>
        <p:nvSpPr>
          <p:cNvPr id="17"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4002150177"/>
      </p:ext>
    </p:extLst>
  </p:cSld>
  <p:clrMapOvr>
    <a:masterClrMapping/>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Picture Placeholder 7"/>
          <p:cNvSpPr>
            <a:spLocks noGrp="1"/>
          </p:cNvSpPr>
          <p:nvPr>
            <p:ph type="pic" sz="quarter" idx="13"/>
          </p:nvPr>
        </p:nvSpPr>
        <p:spPr>
          <a:xfrm>
            <a:off x="524934" y="1700214"/>
            <a:ext cx="3672417" cy="1971675"/>
          </a:xfrm>
        </p:spPr>
        <p:txBody>
          <a:bodyPr/>
          <a:lstStyle/>
          <a:p>
            <a:r>
              <a:rPr lang="en-US" dirty="0"/>
              <a:t>Click icon to add picture</a:t>
            </a:r>
            <a:endParaRPr lang="en-GB" dirty="0"/>
          </a:p>
        </p:txBody>
      </p:sp>
      <p:sp>
        <p:nvSpPr>
          <p:cNvPr id="5" name="Picture Placeholder 7"/>
          <p:cNvSpPr>
            <a:spLocks noGrp="1"/>
          </p:cNvSpPr>
          <p:nvPr>
            <p:ph type="pic" sz="quarter" idx="14"/>
          </p:nvPr>
        </p:nvSpPr>
        <p:spPr>
          <a:xfrm>
            <a:off x="8006398" y="1700214"/>
            <a:ext cx="3660668" cy="1971675"/>
          </a:xfrm>
        </p:spPr>
        <p:txBody>
          <a:bodyPr/>
          <a:lstStyle/>
          <a:p>
            <a:r>
              <a:rPr lang="en-US" dirty="0"/>
              <a:t>Click icon to add picture</a:t>
            </a:r>
            <a:endParaRPr lang="en-GB" dirty="0"/>
          </a:p>
        </p:txBody>
      </p:sp>
      <p:sp>
        <p:nvSpPr>
          <p:cNvPr id="6" name="Picture Placeholder 7"/>
          <p:cNvSpPr>
            <a:spLocks noGrp="1"/>
          </p:cNvSpPr>
          <p:nvPr>
            <p:ph type="pic" sz="quarter" idx="15"/>
          </p:nvPr>
        </p:nvSpPr>
        <p:spPr>
          <a:xfrm>
            <a:off x="4273075" y="1700214"/>
            <a:ext cx="3657600" cy="1971675"/>
          </a:xfrm>
        </p:spPr>
        <p:txBody>
          <a:bodyPr/>
          <a:lstStyle/>
          <a:p>
            <a:r>
              <a:rPr lang="en-US" dirty="0"/>
              <a:t>Click icon to add picture</a:t>
            </a:r>
            <a:endParaRPr lang="en-GB" dirty="0"/>
          </a:p>
        </p:txBody>
      </p:sp>
      <p:sp>
        <p:nvSpPr>
          <p:cNvPr id="9" name="Text Placeholder 18"/>
          <p:cNvSpPr>
            <a:spLocks noGrp="1"/>
          </p:cNvSpPr>
          <p:nvPr>
            <p:ph idx="1" hasCustomPrompt="1"/>
          </p:nvPr>
        </p:nvSpPr>
        <p:spPr>
          <a:xfrm>
            <a:off x="528000" y="3832225"/>
            <a:ext cx="3657600"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8"/>
          <p:cNvSpPr>
            <a:spLocks noGrp="1"/>
          </p:cNvSpPr>
          <p:nvPr>
            <p:ph idx="17" hasCustomPrompt="1"/>
          </p:nvPr>
        </p:nvSpPr>
        <p:spPr>
          <a:xfrm>
            <a:off x="8006398" y="3832225"/>
            <a:ext cx="3660668" cy="2095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8"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254324018"/>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xmlns="" val="978603756"/>
      </p:ext>
    </p:extLst>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itle &amp; subtitle">
    <p:bg>
      <p:bgRef idx="1001">
        <a:schemeClr val="bg1"/>
      </p:bgRef>
    </p:bg>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dirty="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solidFill>
                  <a:schemeClr val="tx1"/>
                </a:solidFill>
              </a:defRPr>
            </a:lvl1pPr>
          </a:lstStyle>
          <a:p>
            <a:r>
              <a:rPr lang="en-US" dirty="0"/>
              <a:t>Click to add title</a:t>
            </a:r>
          </a:p>
        </p:txBody>
      </p:sp>
      <p:sp>
        <p:nvSpPr>
          <p:cNvPr id="4" name="TextBox 3"/>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450927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24935" y="1857892"/>
            <a:ext cx="5468941"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21"/>
          </p:nvPr>
        </p:nvSpPr>
        <p:spPr>
          <a:xfrm>
            <a:off x="6214110" y="1857892"/>
            <a:ext cx="545466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527051" y="171172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5" name="Rectangle 4"/>
          <p:cNvSpPr/>
          <p:nvPr userDrawn="1"/>
        </p:nvSpPr>
        <p:spPr>
          <a:xfrm>
            <a:off x="6214110" y="171172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6" name="Picture Placeholder 29"/>
          <p:cNvSpPr>
            <a:spLocks noGrp="1"/>
          </p:cNvSpPr>
          <p:nvPr>
            <p:ph type="pic" sz="quarter" idx="19" hasCustomPrompt="1"/>
          </p:nvPr>
        </p:nvSpPr>
        <p:spPr>
          <a:xfrm>
            <a:off x="4783669"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1738385591"/>
      </p:ext>
    </p:extLst>
  </p:cSld>
  <p:clrMapOvr>
    <a:masterClrMapping/>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24935" y="1857892"/>
            <a:ext cx="5468941"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Text Placeholder 8"/>
          <p:cNvSpPr>
            <a:spLocks noGrp="1"/>
          </p:cNvSpPr>
          <p:nvPr>
            <p:ph type="body" sz="quarter" idx="21"/>
          </p:nvPr>
        </p:nvSpPr>
        <p:spPr>
          <a:xfrm>
            <a:off x="6214110" y="1857892"/>
            <a:ext cx="545466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527051" y="171172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5" name="Rectangle 4"/>
          <p:cNvSpPr/>
          <p:nvPr userDrawn="1"/>
        </p:nvSpPr>
        <p:spPr>
          <a:xfrm>
            <a:off x="6214110" y="171172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6" name="Picture Placeholder 29"/>
          <p:cNvSpPr>
            <a:spLocks noGrp="1"/>
          </p:cNvSpPr>
          <p:nvPr>
            <p:ph type="pic" sz="quarter" idx="19" hasCustomPrompt="1"/>
          </p:nvPr>
        </p:nvSpPr>
        <p:spPr>
          <a:xfrm>
            <a:off x="4783669"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0" name="Text Placeholder 8"/>
          <p:cNvSpPr>
            <a:spLocks noGrp="1"/>
          </p:cNvSpPr>
          <p:nvPr>
            <p:ph type="body" sz="quarter" idx="22"/>
          </p:nvPr>
        </p:nvSpPr>
        <p:spPr>
          <a:xfrm>
            <a:off x="527051" y="4249682"/>
            <a:ext cx="5466824"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1" name="Text Placeholder 8"/>
          <p:cNvSpPr>
            <a:spLocks noGrp="1"/>
          </p:cNvSpPr>
          <p:nvPr>
            <p:ph type="body" sz="quarter" idx="23"/>
          </p:nvPr>
        </p:nvSpPr>
        <p:spPr>
          <a:xfrm>
            <a:off x="6214109" y="4249682"/>
            <a:ext cx="5452959"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2" name="Rectangle 11"/>
          <p:cNvSpPr/>
          <p:nvPr userDrawn="1"/>
        </p:nvSpPr>
        <p:spPr>
          <a:xfrm>
            <a:off x="524933"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13" name="Rectangle 12"/>
          <p:cNvSpPr/>
          <p:nvPr userDrawn="1"/>
        </p:nvSpPr>
        <p:spPr>
          <a:xfrm>
            <a:off x="6214109"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prstClr val="white"/>
              </a:solidFill>
            </a:endParaRPr>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dirty="0">
                <a:solidFill>
                  <a:schemeClr val="bg1"/>
                </a:solidFill>
              </a:rPr>
              <a:t>Co-brand</a:t>
            </a:r>
            <a:br>
              <a:rPr lang="en-US" sz="1200" dirty="0">
                <a:solidFill>
                  <a:schemeClr val="bg1"/>
                </a:solidFill>
              </a:rPr>
            </a:br>
            <a:r>
              <a:rPr lang="en-US" sz="1200"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868085453"/>
      </p:ext>
    </p:extLst>
  </p:cSld>
  <p:clrMapOvr>
    <a:masterClrMapping/>
  </p:clrMapOvr>
  <p:transitio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4320001" y="1705968"/>
            <a:ext cx="354057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5" name="Rectangle 4"/>
          <p:cNvSpPr/>
          <p:nvPr userDrawn="1"/>
        </p:nvSpPr>
        <p:spPr>
          <a:xfrm>
            <a:off x="524934" y="1700214"/>
            <a:ext cx="3525761"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6" name="Rectangle 5"/>
          <p:cNvSpPr/>
          <p:nvPr userDrawn="1"/>
        </p:nvSpPr>
        <p:spPr>
          <a:xfrm>
            <a:off x="8141308" y="1705968"/>
            <a:ext cx="352576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prstClr val="white"/>
              </a:solidFill>
            </a:endParaRPr>
          </a:p>
        </p:txBody>
      </p:sp>
      <p:sp>
        <p:nvSpPr>
          <p:cNvPr id="7" name="Text Placeholder 8"/>
          <p:cNvSpPr>
            <a:spLocks noGrp="1"/>
          </p:cNvSpPr>
          <p:nvPr>
            <p:ph type="body" sz="quarter" idx="17"/>
          </p:nvPr>
        </p:nvSpPr>
        <p:spPr>
          <a:xfrm>
            <a:off x="4325712" y="1784680"/>
            <a:ext cx="3540577" cy="3914258"/>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8"/>
          </p:nvPr>
        </p:nvSpPr>
        <p:spPr>
          <a:xfrm>
            <a:off x="528000" y="1784680"/>
            <a:ext cx="3522693" cy="3914258"/>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8"/>
          <p:cNvSpPr>
            <a:spLocks noGrp="1"/>
          </p:cNvSpPr>
          <p:nvPr>
            <p:ph type="body" sz="quarter" idx="19"/>
          </p:nvPr>
        </p:nvSpPr>
        <p:spPr>
          <a:xfrm>
            <a:off x="8141307" y="1784680"/>
            <a:ext cx="3525760" cy="3914258"/>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2845898160"/>
      </p:ext>
    </p:extLst>
  </p:cSld>
  <p:clrMapOvr>
    <a:masterClrMapping/>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8"/>
          <p:cNvSpPr>
            <a:spLocks noGrp="1"/>
          </p:cNvSpPr>
          <p:nvPr>
            <p:ph type="body" sz="quarter" idx="17"/>
          </p:nvPr>
        </p:nvSpPr>
        <p:spPr>
          <a:xfrm>
            <a:off x="528000" y="2556000"/>
            <a:ext cx="25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ext Placeholder 8"/>
          <p:cNvSpPr>
            <a:spLocks noGrp="1"/>
          </p:cNvSpPr>
          <p:nvPr>
            <p:ph type="body" sz="quarter" idx="18"/>
          </p:nvPr>
        </p:nvSpPr>
        <p:spPr>
          <a:xfrm>
            <a:off x="9120000" y="2556000"/>
            <a:ext cx="2547067"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ext Placeholder 8"/>
          <p:cNvSpPr>
            <a:spLocks noGrp="1"/>
          </p:cNvSpPr>
          <p:nvPr>
            <p:ph type="body" sz="quarter" idx="19"/>
          </p:nvPr>
        </p:nvSpPr>
        <p:spPr>
          <a:xfrm>
            <a:off x="3392000" y="2556000"/>
            <a:ext cx="25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ext Placeholder 8"/>
          <p:cNvSpPr>
            <a:spLocks noGrp="1"/>
          </p:cNvSpPr>
          <p:nvPr>
            <p:ph type="body" sz="quarter" idx="20"/>
          </p:nvPr>
        </p:nvSpPr>
        <p:spPr>
          <a:xfrm>
            <a:off x="6256000" y="2556000"/>
            <a:ext cx="25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Tree>
    <p:extLst>
      <p:ext uri="{BB962C8B-B14F-4D97-AF65-F5344CB8AC3E}">
        <p14:creationId xmlns:p14="http://schemas.microsoft.com/office/powerpoint/2010/main" xmlns="" val="28053055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39496897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Text Placeholder 8"/>
          <p:cNvSpPr>
            <a:spLocks noGrp="1"/>
          </p:cNvSpPr>
          <p:nvPr>
            <p:ph type="body" sz="quarter" idx="17"/>
          </p:nvPr>
        </p:nvSpPr>
        <p:spPr>
          <a:xfrm>
            <a:off x="528000" y="2556000"/>
            <a:ext cx="2544000" cy="33948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Text Placeholder 8"/>
          <p:cNvSpPr>
            <a:spLocks noGrp="1"/>
          </p:cNvSpPr>
          <p:nvPr>
            <p:ph type="body" sz="quarter" idx="18"/>
          </p:nvPr>
        </p:nvSpPr>
        <p:spPr>
          <a:xfrm>
            <a:off x="9120000" y="2556000"/>
            <a:ext cx="2547067" cy="33948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Text Placeholder 8"/>
          <p:cNvSpPr>
            <a:spLocks noGrp="1"/>
          </p:cNvSpPr>
          <p:nvPr>
            <p:ph type="body" sz="quarter" idx="19"/>
          </p:nvPr>
        </p:nvSpPr>
        <p:spPr>
          <a:xfrm>
            <a:off x="3392000" y="2556000"/>
            <a:ext cx="2544000" cy="33948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ext Placeholder 8"/>
          <p:cNvSpPr>
            <a:spLocks noGrp="1"/>
          </p:cNvSpPr>
          <p:nvPr>
            <p:ph type="body" sz="quarter" idx="20"/>
          </p:nvPr>
        </p:nvSpPr>
        <p:spPr>
          <a:xfrm>
            <a:off x="6256000" y="2556000"/>
            <a:ext cx="2544000" cy="33948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None/>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tx1"/>
                </a:solidFill>
              </a:defRPr>
            </a:lvl6pPr>
            <a:lvl7pPr marL="356400" indent="-176400">
              <a:spcAft>
                <a:spcPts val="1000"/>
              </a:spcAft>
              <a:defRPr>
                <a:solidFill>
                  <a:schemeClr val="tx1"/>
                </a:solidFill>
              </a:defRPr>
            </a:lvl7pPr>
            <a:lvl8pPr marL="356400" indent="-176400">
              <a:spcAft>
                <a:spcPts val="1000"/>
              </a:spcAft>
              <a:defRPr>
                <a:solidFill>
                  <a:schemeClr val="tx1"/>
                </a:solidFill>
              </a:defRPr>
            </a:lvl8pPr>
            <a:lvl9pPr marL="356400" indent="-176400">
              <a:spcAft>
                <a:spcPts val="1000"/>
              </a:spcAft>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chemeClr val="tx1"/>
                </a:solidFill>
              </a:defRPr>
            </a:lvl1pPr>
          </a:lstStyle>
          <a:p>
            <a:pPr lvl="0"/>
            <a:r>
              <a:rPr lang="en-US" dirty="0"/>
              <a:t>Click to add subtitle</a:t>
            </a:r>
          </a:p>
        </p:txBody>
      </p:sp>
      <p:sp>
        <p:nvSpPr>
          <p:cNvPr id="9" name="TextBox 8"/>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4064052183"/>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a:t>Click to add subtitle</a:t>
            </a:r>
          </a:p>
        </p:txBody>
      </p:sp>
      <p:sp>
        <p:nvSpPr>
          <p:cNvPr id="9"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0" name="Text Placeholder 18"/>
          <p:cNvSpPr>
            <a:spLocks noGrp="1"/>
          </p:cNvSpPr>
          <p:nvPr>
            <p:ph idx="1"/>
          </p:nvPr>
        </p:nvSpPr>
        <p:spPr>
          <a:xfrm>
            <a:off x="528000" y="1700213"/>
            <a:ext cx="5568000" cy="46815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xmlns="" val="2648519984"/>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bg>
      <p:bgRef idx="1001">
        <a:schemeClr val="bg1"/>
      </p:bgRef>
    </p:bg>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dirty="0"/>
              <a:t>Click to add subtitle</a:t>
            </a:r>
          </a:p>
        </p:txBody>
      </p:sp>
      <p:sp>
        <p:nvSpPr>
          <p:cNvPr id="9"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a:t>Click to add title</a:t>
            </a:r>
          </a:p>
        </p:txBody>
      </p:sp>
      <p:sp>
        <p:nvSpPr>
          <p:cNvPr id="10" name="Text Placeholder 18"/>
          <p:cNvSpPr>
            <a:spLocks noGrp="1"/>
          </p:cNvSpPr>
          <p:nvPr>
            <p:ph idx="1"/>
          </p:nvPr>
        </p:nvSpPr>
        <p:spPr>
          <a:xfrm>
            <a:off x="528000" y="1700213"/>
            <a:ext cx="5568000" cy="46815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
        <p:nvSpPr>
          <p:cNvPr id="5" name="TextBox 4"/>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32542051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89769308"/>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784457626"/>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1_Title Only">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TextBox 3"/>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338339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27050" y="4211955"/>
            <a:ext cx="8503537" cy="2169796"/>
          </a:xfrm>
        </p:spPr>
        <p:txBody>
          <a:bodyPr anchor="b" anchorCtr="0"/>
          <a:lstStyle>
            <a:lvl1pPr>
              <a:lnSpc>
                <a:spcPct val="100000"/>
              </a:lnSpc>
              <a:spcAft>
                <a:spcPts val="600"/>
              </a:spcAft>
              <a:defRPr sz="900"/>
            </a:lvl1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27051" y="404813"/>
            <a:ext cx="2232000" cy="313154"/>
          </a:xfrm>
          <a:prstGeom prst="rect">
            <a:avLst/>
          </a:prstGeom>
        </p:spPr>
      </p:pic>
      <p:sp>
        <p:nvSpPr>
          <p:cNvPr id="3" name="Picture Placeholder 2"/>
          <p:cNvSpPr>
            <a:spLocks noGrp="1"/>
          </p:cNvSpPr>
          <p:nvPr>
            <p:ph type="pic" sz="quarter" idx="14" hasCustomPrompt="1"/>
          </p:nvPr>
        </p:nvSpPr>
        <p:spPr>
          <a:xfrm>
            <a:off x="9370848" y="4535905"/>
            <a:ext cx="2012853" cy="1401498"/>
          </a:xfrm>
        </p:spPr>
        <p:txBody>
          <a:bodyPr anchor="ctr" anchorCtr="0"/>
          <a:lstStyle>
            <a:lvl1pPr algn="ctr">
              <a:defRPr sz="900"/>
            </a:lvl1pPr>
          </a:lstStyle>
          <a:p>
            <a:r>
              <a:rPr lang="en-GB" sz="900" dirty="0"/>
              <a:t>Insert sponsorship mark here</a:t>
            </a:r>
            <a:endParaRPr lang="en-GB" dirty="0"/>
          </a:p>
        </p:txBody>
      </p:sp>
      <p:sp>
        <p:nvSpPr>
          <p:cNvPr id="8" name="Text Placeholder 7"/>
          <p:cNvSpPr>
            <a:spLocks noGrp="1"/>
          </p:cNvSpPr>
          <p:nvPr>
            <p:ph type="body" sz="quarter" idx="15"/>
          </p:nvPr>
        </p:nvSpPr>
        <p:spPr>
          <a:xfrm>
            <a:off x="9370850" y="6018028"/>
            <a:ext cx="2012852" cy="363722"/>
          </a:xfrm>
        </p:spPr>
        <p:txBody>
          <a:bodyPr anchor="b" anchorCtr="0"/>
          <a:lstStyle>
            <a:lvl1pPr>
              <a:lnSpc>
                <a:spcPct val="100000"/>
              </a:lnSpc>
              <a:defRPr sz="950"/>
            </a:lvl1pPr>
          </a:lstStyle>
          <a:p>
            <a:pPr lvl="0"/>
            <a:r>
              <a:rPr lang="en-US"/>
              <a:t>Edit Master text styles</a:t>
            </a:r>
          </a:p>
        </p:txBody>
      </p:sp>
    </p:spTree>
    <p:extLst>
      <p:ext uri="{BB962C8B-B14F-4D97-AF65-F5344CB8AC3E}">
        <p14:creationId xmlns:p14="http://schemas.microsoft.com/office/powerpoint/2010/main" xmlns="" val="9130540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C74B71B-BC46-45E2-AE87-A7138B3E6095}"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7006211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DA15CA5-1EA6-4381-AC6E-E6DF894AFAC4}"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27791098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77EDC2-5542-4851-B366-D60F7E880051}"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965518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301502708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07612D8E-7723-444E-BC1C-1611DFF50FEC}"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82235444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60CC9D3C-C876-4475-9029-BCDE77545896}" type="datetime1">
              <a:rPr lang="en-IN" smtClean="0"/>
              <a:pPr/>
              <a:t>18-12-2019</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242367811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9A62362-24F9-401C-8316-5EF68170D226}" type="datetime1">
              <a:rPr lang="en-IN" smtClean="0"/>
              <a:pPr/>
              <a:t>18-12-2019</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174162626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106944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CF1D7-DF0A-4183-941A-C1BEA28D06A2}"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46984250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266881-9267-413F-8DF8-B098928B7CB2}"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1534760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925FAEE-462F-4DB3-A8F0-07E9720F9F6D}"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42026787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3DDD104-7DC7-418B-840E-0569CFDCB226}"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51493123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smtClean="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Tree>
    <p:extLst>
      <p:ext uri="{BB962C8B-B14F-4D97-AF65-F5344CB8AC3E}">
        <p14:creationId xmlns:p14="http://schemas.microsoft.com/office/powerpoint/2010/main" xmlns="" val="2756464594"/>
      </p:ext>
    </p:extLst>
  </p:cSld>
  <p:clrMapOvr>
    <a:masterClrMapping/>
  </p:clrMapOvr>
  <p:transition>
    <p:fade/>
  </p:transition>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xmlns="" id="{55674156-3125-48CE-B7AD-16F5FF6CA05A}"/>
              </a:ext>
            </a:extLst>
          </p:cNvPr>
          <p:cNvSpPr/>
          <p:nvPr userDrawn="1"/>
        </p:nvSpPr>
        <p:spPr>
          <a:xfrm>
            <a:off x="0" y="6371924"/>
            <a:ext cx="12192000" cy="4860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xmlns=""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xmlns="" val="262999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mt="44000"/>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p:blipFill>
        <p:spPr>
          <a:xfrm>
            <a:off x="2" y="4"/>
            <a:ext cx="12192000" cy="6857999"/>
          </a:xfrm>
          <a:prstGeom prst="rect">
            <a:avLst/>
          </a:prstGeom>
        </p:spPr>
      </p:pic>
      <p:sp>
        <p:nvSpPr>
          <p:cNvPr id="2" name="Title 1"/>
          <p:cNvSpPr>
            <a:spLocks noGrp="1"/>
          </p:cNvSpPr>
          <p:nvPr>
            <p:ph type="title"/>
          </p:nvPr>
        </p:nvSpPr>
        <p:spPr>
          <a:xfrm>
            <a:off x="609601" y="2718036"/>
            <a:ext cx="10972800" cy="1421928"/>
          </a:xfrm>
        </p:spPr>
        <p:txBody>
          <a:bodyPr anchor="ctr">
            <a:noAutofit/>
          </a:bodyPr>
          <a:lstStyle>
            <a:lvl1pPr>
              <a:defRPr sz="2192"/>
            </a:lvl1pPr>
          </a:lstStyle>
          <a:p>
            <a:r>
              <a:rPr lang="en-US" dirty="0" smtClean="0"/>
              <a:t>Click to edit Master title style</a:t>
            </a:r>
            <a:endParaRPr lang="en-US" dirty="0"/>
          </a:p>
        </p:txBody>
      </p:sp>
    </p:spTree>
    <p:extLst>
      <p:ext uri="{BB962C8B-B14F-4D97-AF65-F5344CB8AC3E}">
        <p14:creationId xmlns:p14="http://schemas.microsoft.com/office/powerpoint/2010/main" xmlns="" val="1021204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19206176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01651" y="317500"/>
            <a:ext cx="11162349" cy="334101"/>
          </a:xfrm>
          <a:prstGeom prst="rect">
            <a:avLst/>
          </a:prstGeom>
        </p:spPr>
        <p:txBody>
          <a:bodyPr vert="horz" lIns="0" tIns="0" rIns="0" bIns="0" rtlCol="0" anchor="t" anchorCtr="0">
            <a:noAutofit/>
          </a:bodyPr>
          <a:lstStyle>
            <a:lvl1pPr>
              <a:defRPr/>
            </a:lvl1pPr>
          </a:lstStyle>
          <a:p>
            <a:r>
              <a:rPr lang="en-US" noProof="0" dirty="0" smtClean="0"/>
              <a:t>Click to edit Master title style</a:t>
            </a:r>
            <a:endParaRPr lang="en-US" noProof="0" dirty="0"/>
          </a:p>
        </p:txBody>
      </p:sp>
      <p:sp>
        <p:nvSpPr>
          <p:cNvPr id="8" name="Text Placeholder 18"/>
          <p:cNvSpPr>
            <a:spLocks noGrp="1"/>
          </p:cNvSpPr>
          <p:nvPr>
            <p:ph idx="1"/>
          </p:nvPr>
        </p:nvSpPr>
        <p:spPr>
          <a:xfrm>
            <a:off x="501651" y="1676452"/>
            <a:ext cx="11165416" cy="4678987"/>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2410031110"/>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xmlns="" val="71156705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0587" y="727200"/>
            <a:ext cx="7200000" cy="5400000"/>
          </a:xfrm>
          <a:prstGeom prst="rect">
            <a:avLst/>
          </a:prstGeom>
        </p:spPr>
        <p:txBody>
          <a:bodyPr/>
          <a:lstStyle/>
          <a:p>
            <a:r>
              <a:rPr lang="en-US" dirty="0" smtClean="0"/>
              <a:t>Click icon to add picture</a:t>
            </a:r>
            <a:endParaRPr lang="en-GB" dirty="0"/>
          </a:p>
        </p:txBody>
      </p:sp>
      <p:sp>
        <p:nvSpPr>
          <p:cNvPr id="2" name="Title 1"/>
          <p:cNvSpPr>
            <a:spLocks noGrp="1"/>
          </p:cNvSpPr>
          <p:nvPr>
            <p:ph type="ctrTitle"/>
          </p:nvPr>
        </p:nvSpPr>
        <p:spPr bwMode="gray">
          <a:xfrm>
            <a:off x="527051" y="5549440"/>
            <a:ext cx="5568949" cy="324000"/>
          </a:xfrm>
        </p:spPr>
        <p:txBody>
          <a:bodyPr anchor="t"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bwMode="gray">
          <a:xfrm>
            <a:off x="527053"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5" name="Text Placeholder 4"/>
          <p:cNvSpPr>
            <a:spLocks noGrp="1"/>
          </p:cNvSpPr>
          <p:nvPr>
            <p:ph type="body" sz="quarter" idx="10"/>
          </p:nvPr>
        </p:nvSpPr>
        <p:spPr>
          <a:xfrm>
            <a:off x="527051" y="6399564"/>
            <a:ext cx="55689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xmlns="" val="15811503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smtClean="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8808101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smtClean="0"/>
              <a:t>Click icon to add picture</a:t>
            </a:r>
            <a:endParaRPr lang="en-US" noProof="0" dirty="0"/>
          </a:p>
        </p:txBody>
      </p:sp>
    </p:spTree>
    <p:extLst>
      <p:ext uri="{BB962C8B-B14F-4D97-AF65-F5344CB8AC3E}">
        <p14:creationId xmlns:p14="http://schemas.microsoft.com/office/powerpoint/2010/main" xmlns="" val="410575170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smtClean="0"/>
              <a:t>Click to edit Master text styles</a:t>
            </a:r>
          </a:p>
        </p:txBody>
      </p:sp>
      <p:sp>
        <p:nvSpPr>
          <p:cNvPr id="21" name="TextBox 20"/>
          <p:cNvSpPr txBox="1"/>
          <p:nvPr userDrawn="1"/>
        </p:nvSpPr>
        <p:spPr>
          <a:xfrm>
            <a:off x="469900" y="6477000"/>
            <a:ext cx="5355167" cy="100027"/>
          </a:xfrm>
          <a:prstGeom prst="rect">
            <a:avLst/>
          </a:prstGeom>
          <a:noFill/>
        </p:spPr>
        <p:txBody>
          <a:bodyPr wrap="square" lIns="0" tIns="0" rIns="0" bIns="0" rtlCol="0">
            <a:spAutoFit/>
          </a:bodyPr>
          <a:lstStyle/>
          <a:p>
            <a:pPr defTabSz="1219170">
              <a:spcBef>
                <a:spcPts val="800"/>
              </a:spcBef>
              <a:buSzPct val="100000"/>
              <a:buFont typeface="Arial"/>
              <a:buNone/>
            </a:pPr>
            <a:r>
              <a:rPr lang="fr-FR" sz="650" dirty="0" smtClean="0">
                <a:solidFill>
                  <a:prstClr val="white"/>
                </a:solidFill>
              </a:rPr>
              <a:t>© 2017. For information, contact Deloitte Touche Tohmatsu Limited.</a:t>
            </a:r>
          </a:p>
        </p:txBody>
      </p:sp>
      <p:sp>
        <p:nvSpPr>
          <p:cNvPr id="7" name="TextBox 6"/>
          <p:cNvSpPr txBox="1"/>
          <p:nvPr userDrawn="1"/>
        </p:nvSpPr>
        <p:spPr>
          <a:xfrm>
            <a:off x="6337928" y="6476999"/>
            <a:ext cx="4896560" cy="100027"/>
          </a:xfrm>
          <a:prstGeom prst="rect">
            <a:avLst/>
          </a:prstGeom>
          <a:noFill/>
        </p:spPr>
        <p:txBody>
          <a:bodyPr wrap="square" lIns="0" tIns="0" rIns="0" bIns="0" rtlCol="0">
            <a:spAutoFit/>
          </a:bodyPr>
          <a:lstStyle/>
          <a:p>
            <a:pPr algn="r" defTabSz="1219170">
              <a:buSzPct val="100000"/>
              <a:buFont typeface="Arial"/>
              <a:buNone/>
            </a:pPr>
            <a:r>
              <a:rPr lang="en-US" sz="650" dirty="0" smtClean="0">
                <a:solidFill>
                  <a:schemeClr val="bg1"/>
                </a:solidFill>
              </a:rPr>
              <a:t>Market Intelligence Report -</a:t>
            </a:r>
            <a:r>
              <a:rPr lang="en-US" sz="650" baseline="0" dirty="0" smtClean="0">
                <a:solidFill>
                  <a:schemeClr val="bg1"/>
                </a:solidFill>
              </a:rPr>
              <a:t> </a:t>
            </a:r>
            <a:r>
              <a:rPr lang="en-US" sz="650" dirty="0" smtClean="0">
                <a:solidFill>
                  <a:schemeClr val="bg1"/>
                </a:solidFill>
              </a:rPr>
              <a:t>Audit &amp; Assurance Innovation</a:t>
            </a:r>
          </a:p>
        </p:txBody>
      </p:sp>
      <p:sp>
        <p:nvSpPr>
          <p:cNvPr id="8" name="TextBox 7"/>
          <p:cNvSpPr txBox="1"/>
          <p:nvPr userDrawn="1"/>
        </p:nvSpPr>
        <p:spPr>
          <a:xfrm>
            <a:off x="1141563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a:solidFill>
                  <a:schemeClr val="bg1"/>
                </a:solidFill>
              </a:rPr>
              <a:pPr algn="r" defTabSz="1219170">
                <a:spcBef>
                  <a:spcPts val="800"/>
                </a:spcBef>
                <a:buSzPct val="100000"/>
                <a:buFont typeface="Arial"/>
                <a:buNone/>
              </a:pPr>
              <a:t>‹#›</a:t>
            </a:fld>
            <a:endParaRPr lang="en-US" sz="650" dirty="0">
              <a:solidFill>
                <a:schemeClr val="bg1"/>
              </a:solidFill>
            </a:endParaRPr>
          </a:p>
        </p:txBody>
      </p:sp>
    </p:spTree>
    <p:extLst>
      <p:ext uri="{BB962C8B-B14F-4D97-AF65-F5344CB8AC3E}">
        <p14:creationId xmlns:p14="http://schemas.microsoft.com/office/powerpoint/2010/main" xmlns="" val="213207274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smtClean="0"/>
              <a:t>Click to edit Master text styles</a:t>
            </a:r>
          </a:p>
        </p:txBody>
      </p:sp>
      <p:sp>
        <p:nvSpPr>
          <p:cNvPr id="6" name="TextBox 5"/>
          <p:cNvSpPr txBox="1"/>
          <p:nvPr userDrawn="1"/>
        </p:nvSpPr>
        <p:spPr>
          <a:xfrm>
            <a:off x="469900" y="6477000"/>
            <a:ext cx="5355167" cy="100027"/>
          </a:xfrm>
          <a:prstGeom prst="rect">
            <a:avLst/>
          </a:prstGeom>
          <a:noFill/>
        </p:spPr>
        <p:txBody>
          <a:bodyPr wrap="square" lIns="0" tIns="0" rIns="0" bIns="0" rtlCol="0">
            <a:spAutoFit/>
          </a:bodyPr>
          <a:lstStyle/>
          <a:p>
            <a:pPr defTabSz="1219170">
              <a:spcBef>
                <a:spcPts val="800"/>
              </a:spcBef>
              <a:buSzPct val="100000"/>
              <a:buFont typeface="Arial"/>
              <a:buNone/>
            </a:pPr>
            <a:r>
              <a:rPr lang="fr-FR" sz="650" dirty="0" smtClean="0">
                <a:solidFill>
                  <a:prstClr val="white"/>
                </a:solidFill>
              </a:rPr>
              <a:t>© 2017. For information, contact Deloitte Touche Tohmatsu Limited.</a:t>
            </a:r>
          </a:p>
        </p:txBody>
      </p:sp>
      <p:sp>
        <p:nvSpPr>
          <p:cNvPr id="8" name="TextBox 7"/>
          <p:cNvSpPr txBox="1"/>
          <p:nvPr userDrawn="1"/>
        </p:nvSpPr>
        <p:spPr>
          <a:xfrm>
            <a:off x="1141563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a:solidFill>
                  <a:schemeClr val="bg1"/>
                </a:solidFill>
              </a:rPr>
              <a:pPr algn="r" defTabSz="1219170">
                <a:spcBef>
                  <a:spcPts val="800"/>
                </a:spcBef>
                <a:buSzPct val="100000"/>
                <a:buFont typeface="Arial"/>
                <a:buNone/>
              </a:pPr>
              <a:t>‹#›</a:t>
            </a:fld>
            <a:endParaRPr lang="en-US" sz="650" dirty="0">
              <a:solidFill>
                <a:schemeClr val="bg1"/>
              </a:solidFill>
            </a:endParaRPr>
          </a:p>
        </p:txBody>
      </p:sp>
    </p:spTree>
    <p:extLst>
      <p:ext uri="{BB962C8B-B14F-4D97-AF65-F5344CB8AC3E}">
        <p14:creationId xmlns:p14="http://schemas.microsoft.com/office/powerpoint/2010/main" xmlns="" val="2926182371"/>
      </p:ext>
    </p:extLst>
  </p:cSld>
  <p:clrMapOvr>
    <a:masterClrMapping/>
  </p:clrMapOvr>
  <p:transition>
    <p:fade/>
  </p:transition>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black slide">
    <p:bg>
      <p:bgPr>
        <a:solidFill>
          <a:schemeClr val="tx1"/>
        </a:solidFill>
        <a:effectLst/>
      </p:bgPr>
    </p:bg>
    <p:spTree>
      <p:nvGrpSpPr>
        <p:cNvPr id="1" name=""/>
        <p:cNvGrpSpPr/>
        <p:nvPr/>
      </p:nvGrpSpPr>
      <p:grpSpPr>
        <a:xfrm>
          <a:off x="0" y="0"/>
          <a:ext cx="0" cy="0"/>
          <a:chOff x="0" y="0"/>
          <a:chExt cx="0" cy="0"/>
        </a:xfrm>
      </p:grpSpPr>
      <p:sp>
        <p:nvSpPr>
          <p:cNvPr id="6"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13" hasCustomPrompt="1"/>
          </p:nvPr>
        </p:nvSpPr>
        <p:spPr>
          <a:xfrm>
            <a:off x="469900" y="736688"/>
            <a:ext cx="10884865"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0884865"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
        <p:nvSpPr>
          <p:cNvPr id="9" name="TextBox 8"/>
          <p:cNvSpPr txBox="1"/>
          <p:nvPr userDrawn="1"/>
        </p:nvSpPr>
        <p:spPr>
          <a:xfrm>
            <a:off x="469900" y="6477000"/>
            <a:ext cx="5355167" cy="100027"/>
          </a:xfrm>
          <a:prstGeom prst="rect">
            <a:avLst/>
          </a:prstGeom>
          <a:noFill/>
        </p:spPr>
        <p:txBody>
          <a:bodyPr wrap="square" lIns="0" tIns="0" rIns="0" bIns="0" rtlCol="0">
            <a:spAutoFit/>
          </a:bodyPr>
          <a:lstStyle/>
          <a:p>
            <a:pPr defTabSz="1219170">
              <a:spcBef>
                <a:spcPts val="800"/>
              </a:spcBef>
              <a:buSzPct val="100000"/>
              <a:buFont typeface="Arial"/>
              <a:buNone/>
            </a:pPr>
            <a:r>
              <a:rPr lang="fr-FR" sz="650" dirty="0" smtClean="0">
                <a:solidFill>
                  <a:prstClr val="white"/>
                </a:solidFill>
              </a:rPr>
              <a:t>© 2017. For information, contact Deloitte Touche Tohmatsu Limited.</a:t>
            </a:r>
          </a:p>
        </p:txBody>
      </p:sp>
      <p:sp>
        <p:nvSpPr>
          <p:cNvPr id="10" name="TextBox 9"/>
          <p:cNvSpPr txBox="1"/>
          <p:nvPr userDrawn="1"/>
        </p:nvSpPr>
        <p:spPr>
          <a:xfrm>
            <a:off x="6337928" y="6476999"/>
            <a:ext cx="4896560" cy="100027"/>
          </a:xfrm>
          <a:prstGeom prst="rect">
            <a:avLst/>
          </a:prstGeom>
          <a:noFill/>
        </p:spPr>
        <p:txBody>
          <a:bodyPr wrap="square" lIns="0" tIns="0" rIns="0" bIns="0" rtlCol="0">
            <a:spAutoFit/>
          </a:bodyPr>
          <a:lstStyle/>
          <a:p>
            <a:pPr algn="r" defTabSz="1219170">
              <a:buSzPct val="100000"/>
              <a:buFont typeface="Arial"/>
              <a:buNone/>
            </a:pPr>
            <a:r>
              <a:rPr lang="en-US" sz="650" dirty="0" smtClean="0">
                <a:solidFill>
                  <a:schemeClr val="bg1"/>
                </a:solidFill>
              </a:rPr>
              <a:t>Market Intelligence Report -</a:t>
            </a:r>
            <a:r>
              <a:rPr lang="en-US" sz="650" baseline="0" dirty="0" smtClean="0">
                <a:solidFill>
                  <a:schemeClr val="bg1"/>
                </a:solidFill>
              </a:rPr>
              <a:t> </a:t>
            </a:r>
            <a:r>
              <a:rPr lang="en-US" sz="650" dirty="0" smtClean="0">
                <a:solidFill>
                  <a:schemeClr val="bg1"/>
                </a:solidFill>
              </a:rPr>
              <a:t>Audit &amp; Assurance Innovation</a:t>
            </a:r>
          </a:p>
        </p:txBody>
      </p:sp>
      <p:sp>
        <p:nvSpPr>
          <p:cNvPr id="11" name="TextBox 10"/>
          <p:cNvSpPr txBox="1"/>
          <p:nvPr userDrawn="1"/>
        </p:nvSpPr>
        <p:spPr>
          <a:xfrm>
            <a:off x="1141563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a:solidFill>
                  <a:schemeClr val="bg1"/>
                </a:solidFill>
              </a:rPr>
              <a:pPr algn="r" defTabSz="1219170">
                <a:spcBef>
                  <a:spcPts val="800"/>
                </a:spcBef>
                <a:buSzPct val="100000"/>
                <a:buFont typeface="Arial"/>
                <a:buNone/>
              </a:pPr>
              <a:t>‹#›</a:t>
            </a:fld>
            <a:endParaRPr lang="en-US" sz="650" dirty="0">
              <a:solidFill>
                <a:schemeClr val="bg1"/>
              </a:solidFill>
            </a:endParaRPr>
          </a:p>
        </p:txBody>
      </p:sp>
    </p:spTree>
    <p:extLst>
      <p:ext uri="{BB962C8B-B14F-4D97-AF65-F5344CB8AC3E}">
        <p14:creationId xmlns:p14="http://schemas.microsoft.com/office/powerpoint/2010/main" xmlns="" val="3117841680"/>
      </p:ext>
    </p:extLst>
  </p:cSld>
  <p:clrMapOvr>
    <a:masterClrMapping/>
  </p:clrMapOvr>
  <p:transition>
    <p:fade/>
  </p:transition>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6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smtClean="0"/>
              <a:t>Click to edit Master title style</a:t>
            </a:r>
            <a:endParaRPr lang="en-US" noProof="0" dirty="0"/>
          </a:p>
        </p:txBody>
      </p:sp>
    </p:spTree>
    <p:extLst>
      <p:ext uri="{BB962C8B-B14F-4D97-AF65-F5344CB8AC3E}">
        <p14:creationId xmlns:p14="http://schemas.microsoft.com/office/powerpoint/2010/main" xmlns="" val="2024816448"/>
      </p:ext>
    </p:extLst>
  </p:cSld>
  <p:clrMapOvr>
    <a:masterClrMapping/>
  </p:clrMapOvr>
  <p:transition>
    <p:fade/>
  </p:transition>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3" hasCustomPrompt="1"/>
          </p:nvPr>
        </p:nvSpPr>
        <p:spPr>
          <a:xfrm>
            <a:off x="469900" y="736688"/>
            <a:ext cx="10884865"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0884865"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91816360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7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123377500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469900" y="736688"/>
            <a:ext cx="10884865"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0884865"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709837133"/>
      </p:ext>
    </p:extLst>
  </p:cSld>
  <p:clrMapOvr>
    <a:masterClrMapping/>
  </p:clrMapOvr>
  <p:transition>
    <p:fade/>
  </p:transition>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Box 12"/>
          <p:cNvSpPr txBox="1"/>
          <p:nvPr userDrawn="1"/>
        </p:nvSpPr>
        <p:spPr>
          <a:xfrm>
            <a:off x="6335184" y="6477001"/>
            <a:ext cx="4896560" cy="100027"/>
          </a:xfrm>
          <a:prstGeom prst="rect">
            <a:avLst/>
          </a:prstGeom>
          <a:noFill/>
        </p:spPr>
        <p:txBody>
          <a:bodyPr wrap="square" lIns="0" tIns="0" rIns="0" bIns="0" rtlCol="0">
            <a:spAutoFit/>
          </a:bodyPr>
          <a:lstStyle/>
          <a:p>
            <a:pPr algn="r" defTabSz="1219170">
              <a:buSzPct val="100000"/>
              <a:buFont typeface="Arial"/>
              <a:buNone/>
            </a:pPr>
            <a:r>
              <a:rPr lang="en-US" sz="650" dirty="0" smtClean="0">
                <a:solidFill>
                  <a:prstClr val="white"/>
                </a:solidFill>
              </a:rPr>
              <a:t>Market Intelligence Report for Audit Innovation</a:t>
            </a:r>
          </a:p>
        </p:txBody>
      </p:sp>
      <p:sp>
        <p:nvSpPr>
          <p:cNvPr id="14" name="TextBox 13"/>
          <p:cNvSpPr txBox="1"/>
          <p:nvPr userDrawn="1"/>
        </p:nvSpPr>
        <p:spPr>
          <a:xfrm>
            <a:off x="501653" y="6477000"/>
            <a:ext cx="5355167" cy="200055"/>
          </a:xfrm>
          <a:prstGeom prst="rect">
            <a:avLst/>
          </a:prstGeom>
          <a:noFill/>
        </p:spPr>
        <p:txBody>
          <a:bodyPr wrap="square" lIns="0" tIns="0" rIns="0" bIns="0" rtlCol="0">
            <a:spAutoFit/>
          </a:bodyPr>
          <a:lstStyle/>
          <a:p>
            <a:pPr defTabSz="1219170">
              <a:spcBef>
                <a:spcPts val="800"/>
              </a:spcBef>
              <a:buSzPct val="100000"/>
              <a:buFont typeface="Arial"/>
              <a:buNone/>
            </a:pPr>
            <a:r>
              <a:rPr lang="en-US" sz="650" dirty="0">
                <a:solidFill>
                  <a:prstClr val="white"/>
                </a:solidFill>
              </a:rPr>
              <a:t>Member firms and DTTL: Insert appropriate copyright</a:t>
            </a:r>
            <a:br>
              <a:rPr lang="en-US" sz="650" dirty="0">
                <a:solidFill>
                  <a:prstClr val="white"/>
                </a:solidFill>
              </a:rPr>
            </a:br>
            <a:r>
              <a:rPr lang="en-US" sz="650" dirty="0">
                <a:solidFill>
                  <a:prstClr val="white"/>
                </a:solidFill>
              </a:rPr>
              <a:t>[To edit, click View &gt; Slide Master &gt; Slide Master]</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a:solidFill>
                  <a:prstClr val="white"/>
                </a:solidFill>
              </a:rPr>
              <a:pPr algn="r" defTabSz="1219170">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1758363318"/>
      </p:ext>
    </p:extLst>
  </p:cSld>
  <p:clrMapOvr>
    <a:masterClrMapping/>
  </p:clrMapOvr>
  <p:transition>
    <p:fade/>
  </p:transition>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3717151961"/>
      </p:ext>
    </p:extLst>
  </p:cSld>
  <p:clrMapOvr>
    <a:masterClrMapping/>
  </p:clrMapOvr>
  <p:transition>
    <p:fade/>
  </p:transition>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0884865" cy="698501"/>
          </a:xfrm>
          <a:prstGeom prst="rect">
            <a:avLst/>
          </a:prstGeom>
        </p:spPr>
        <p:txBody>
          <a:bodyPr vert="horz" lIns="0" tIns="0" rIns="0" bIns="0" rtlCol="0" anchor="t" anchorCtr="0">
            <a:noAutofit/>
          </a:bodyPr>
          <a:lstStyle>
            <a:lvl1pPr>
              <a:defRPr sz="2000"/>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4259078691"/>
      </p:ext>
    </p:extLst>
  </p:cSld>
  <p:clrMapOvr>
    <a:masterClrMapping/>
  </p:clrMapOvr>
  <p:transition>
    <p:fade/>
  </p:transition>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17247265"/>
      </p:ext>
    </p:extLst>
  </p:cSld>
  <p:clrMapOvr>
    <a:masterClrMapping/>
  </p:clrMapOvr>
  <p:transition>
    <p:fade/>
  </p:transition>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16" name="Footer Placeholder 4"/>
          <p:cNvSpPr txBox="1">
            <a:spLocks/>
          </p:cNvSpPr>
          <p:nvPr userDrawn="1"/>
        </p:nvSpPr>
        <p:spPr>
          <a:xfrm>
            <a:off x="475325" y="4096309"/>
            <a:ext cx="8555263" cy="2202892"/>
          </a:xfrm>
          <a:prstGeom prst="rect">
            <a:avLst/>
          </a:prstGeom>
        </p:spPr>
        <p:txBody>
          <a:bodyPr vert="horz" lIns="0" tIns="0" rIns="0" bIns="0" rtlCol="0" anchor="b" anchorCtr="0"/>
          <a:lstStyle>
            <a:defPPr>
              <a:defRPr lang="en-US"/>
            </a:defPPr>
            <a:lvl1pPr marL="0" algn="l" defTabSz="914400" rtl="0" eaLnBrk="1" latinLnBrk="0" hangingPunct="1">
              <a:defRPr sz="800" b="0" kern="1200">
                <a:solidFill>
                  <a:srgbClr val="8C8C8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www.deloitte.com/about for a more detailed description of DTTL and its member firms. </a:t>
            </a:r>
            <a:br>
              <a:rPr lang="en-US" sz="900"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r>
            <a:br>
              <a:rPr lang="en-US" sz="900"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900" baseline="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This communication is for internal distribution and use only among personnel of Deloitte Touche Tohmatsu Limited, its member firms, and their related entities (collectively, the “Deloitte Network). None of the Deloitte Network shall be responsible for any loss whatsoever sustained by any person who relies on this communication.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fr-FR" sz="9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2017. For information, contact Deloitte Touche Tohmatsu Limited.</a:t>
            </a:r>
          </a:p>
        </p:txBody>
      </p:sp>
    </p:spTree>
    <p:extLst>
      <p:ext uri="{BB962C8B-B14F-4D97-AF65-F5344CB8AC3E}">
        <p14:creationId xmlns:p14="http://schemas.microsoft.com/office/powerpoint/2010/main" xmlns="" val="13722952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6" name="TextBox 5">
            <a:extLst>
              <a:ext uri="{FF2B5EF4-FFF2-40B4-BE49-F238E27FC236}">
                <a16:creationId xmlns:a16="http://schemas.microsoft.com/office/drawing/2014/main" xmlns="" id="{43465D6E-C2F0-4BE8-9D65-E29436B0EBB8}"/>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745211452"/>
      </p:ext>
    </p:extLst>
  </p:cSld>
  <p:clrMapOvr>
    <a:masterClrMapping/>
  </p:clrMapOvr>
  <p:transition>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C74B71B-BC46-45E2-AE87-A7138B3E6095}"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7508090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DA15CA5-1EA6-4381-AC6E-E6DF894AFAC4}"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399612004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77EDC2-5542-4851-B366-D60F7E880051}"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493757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Body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p:oleObj spid="_x0000_s3104" name="think-cell Slide" r:id="rId4" imgW="360" imgH="360" progId="">
              <p:embed/>
            </p:oleObj>
          </a:graphicData>
        </a:graphic>
      </p:graphicFrame>
      <p:sp>
        <p:nvSpPr>
          <p:cNvPr id="6" name="Text Placeholder 5"/>
          <p:cNvSpPr>
            <a:spLocks noGrp="1"/>
          </p:cNvSpPr>
          <p:nvPr>
            <p:ph type="body" sz="quarter" idx="10"/>
          </p:nvPr>
        </p:nvSpPr>
        <p:spPr>
          <a:xfrm>
            <a:off x="406399" y="1167172"/>
            <a:ext cx="11286311" cy="47342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hasCustomPrompt="1"/>
          </p:nvPr>
        </p:nvSpPr>
        <p:spPr>
          <a:xfrm>
            <a:off x="501651" y="317503"/>
            <a:ext cx="11188701" cy="334101"/>
          </a:xfrm>
          <a:prstGeom prst="rect">
            <a:avLst/>
          </a:prstGeom>
        </p:spPr>
        <p:txBody>
          <a:bodyPr vert="horz" lIns="0" tIns="0" rIns="0" bIns="0" rtlCol="0" anchor="t" anchorCtr="0">
            <a:noAutofit/>
          </a:bodyPr>
          <a:lstStyle>
            <a:lvl1pPr>
              <a:lnSpc>
                <a:spcPct val="100000"/>
              </a:lnSpc>
              <a:defRPr sz="1329"/>
            </a:lvl1pPr>
          </a:lstStyle>
          <a:p>
            <a:r>
              <a:rPr lang="en-US" noProof="0" dirty="0"/>
              <a:t>Click to add title</a:t>
            </a:r>
          </a:p>
        </p:txBody>
      </p:sp>
    </p:spTree>
    <p:extLst>
      <p:ext uri="{BB962C8B-B14F-4D97-AF65-F5344CB8AC3E}">
        <p14:creationId xmlns:p14="http://schemas.microsoft.com/office/powerpoint/2010/main" xmlns="" val="38165846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07612D8E-7723-444E-BC1C-1611DFF50FEC}"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241491670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60CC9D3C-C876-4475-9029-BCDE77545896}" type="datetime1">
              <a:rPr lang="en-IN" smtClean="0"/>
              <a:pPr/>
              <a:t>18-12-2019</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69624133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9A62362-24F9-401C-8316-5EF68170D226}" type="datetime1">
              <a:rPr lang="en-IN" smtClean="0"/>
              <a:pPr/>
              <a:t>18-12-2019</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208426891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A6D91-2DE4-4383-8250-9F32B0BBD950}" type="datetime1">
              <a:rPr lang="en-IN" smtClean="0"/>
              <a:pPr/>
              <a:t>18-12-2019</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13036687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CF1D7-DF0A-4183-941A-C1BEA28D06A2}"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1490039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266881-9267-413F-8DF8-B098928B7CB2}" type="datetime1">
              <a:rPr lang="en-IN" smtClean="0"/>
              <a:pPr/>
              <a:t>18-12-2019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200955711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925FAEE-462F-4DB3-A8F0-07E9720F9F6D}"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60971937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3DDD104-7DC7-418B-840E-0569CFDCB226}" type="datetime1">
              <a:rPr lang="en-IN" smtClean="0"/>
              <a:pPr/>
              <a:t>18-12-2019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4372307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dirty="0" smtClean="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dirty="0" smtClean="0"/>
              <a:t>Click to add title</a:t>
            </a:r>
            <a:endParaRPr lang="en-US" dirty="0"/>
          </a:p>
        </p:txBody>
      </p:sp>
    </p:spTree>
    <p:extLst>
      <p:ext uri="{BB962C8B-B14F-4D97-AF65-F5344CB8AC3E}">
        <p14:creationId xmlns:p14="http://schemas.microsoft.com/office/powerpoint/2010/main" xmlns="" val="2024905573"/>
      </p:ext>
    </p:extLst>
  </p:cSld>
  <p:clrMapOvr>
    <a:masterClrMapping/>
  </p:clrMapOvr>
  <p:transition>
    <p:fade/>
  </p:transition>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xmlns=""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xmlns=""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xmlns="" val="2804618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315407703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739309"/>
            <a:ext cx="11162349" cy="757255"/>
          </a:xfrm>
          <a:prstGeom prst="rect">
            <a:avLst/>
          </a:prstGeom>
        </p:spPr>
        <p:txBody>
          <a:bodyPr lIns="0" tIns="0" rIns="0" bIns="0">
            <a:noAutofit/>
          </a:bodyPr>
          <a:lstStyle>
            <a:lvl1pPr marL="0" indent="0">
              <a:buNone/>
              <a:defRPr sz="2133"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01651" y="317500"/>
            <a:ext cx="11162349" cy="334101"/>
          </a:xfrm>
          <a:prstGeom prst="rect">
            <a:avLst/>
          </a:prstGeom>
        </p:spPr>
        <p:txBody>
          <a:bodyPr vert="horz" lIns="0" tIns="0" rIns="0" bIns="0" rtlCol="0" anchor="t" anchorCtr="0">
            <a:noAutofit/>
          </a:bodyPr>
          <a:lstStyle>
            <a:lvl1pPr>
              <a:defRPr/>
            </a:lvl1pPr>
          </a:lstStyle>
          <a:p>
            <a:r>
              <a:rPr lang="en-US" noProof="0" dirty="0" smtClean="0"/>
              <a:t>Click to edit Master title style</a:t>
            </a:r>
            <a:endParaRPr lang="en-US" noProof="0" dirty="0"/>
          </a:p>
        </p:txBody>
      </p:sp>
      <p:sp>
        <p:nvSpPr>
          <p:cNvPr id="8" name="Text Placeholder 18"/>
          <p:cNvSpPr>
            <a:spLocks noGrp="1"/>
          </p:cNvSpPr>
          <p:nvPr>
            <p:ph idx="1"/>
          </p:nvPr>
        </p:nvSpPr>
        <p:spPr>
          <a:xfrm>
            <a:off x="501651" y="1676452"/>
            <a:ext cx="11165416" cy="4678987"/>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2343890363"/>
      </p:ext>
    </p:extLst>
  </p:cSld>
  <p:clrMapOvr>
    <a:masterClrMapping/>
  </p:clrMapOvr>
  <p:transition>
    <p:fad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xmlns="" val="274944471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5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1"/>
            <a:ext cx="11252200" cy="463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2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3"/>
          </a:xfrm>
          <a:prstGeom prst="rect">
            <a:avLst/>
          </a:prstGeom>
        </p:spPr>
        <p:txBody>
          <a:bodyPr vert="horz" lIns="0" tIns="0" rIns="0" bIns="0" rtlCol="0" anchor="t" anchorCtr="0">
            <a:noAutofit/>
          </a:bodyPr>
          <a:lstStyle>
            <a:lvl1pPr>
              <a:defRPr sz="1500"/>
            </a:lvl1pPr>
          </a:lstStyle>
          <a:p>
            <a:r>
              <a:rPr lang="en-US" noProof="0" dirty="0" smtClean="0"/>
              <a:t>Click to edit Master title style</a:t>
            </a:r>
            <a:endParaRPr lang="en-US" noProof="0" dirty="0"/>
          </a:p>
        </p:txBody>
      </p:sp>
    </p:spTree>
    <p:extLst>
      <p:ext uri="{BB962C8B-B14F-4D97-AF65-F5344CB8AC3E}">
        <p14:creationId xmlns:p14="http://schemas.microsoft.com/office/powerpoint/2010/main" xmlns="" val="2346272060"/>
      </p:ext>
    </p:extLst>
  </p:cSld>
  <p:clrMapOvr>
    <a:masterClrMapping/>
  </p:clrMapOvr>
  <p:transition>
    <p:fade/>
  </p:transition>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500587" y="727200"/>
            <a:ext cx="7200000" cy="5400000"/>
          </a:xfrm>
          <a:prstGeom prst="rect">
            <a:avLst/>
          </a:prstGeom>
        </p:spPr>
        <p:txBody>
          <a:bodyPr/>
          <a:lstStyle/>
          <a:p>
            <a:r>
              <a:rPr lang="en-US" dirty="0" smtClean="0"/>
              <a:t>Click icon to add picture</a:t>
            </a:r>
            <a:endParaRPr lang="en-GB" dirty="0"/>
          </a:p>
        </p:txBody>
      </p:sp>
      <p:sp>
        <p:nvSpPr>
          <p:cNvPr id="2" name="Title 1"/>
          <p:cNvSpPr>
            <a:spLocks noGrp="1"/>
          </p:cNvSpPr>
          <p:nvPr>
            <p:ph type="ctrTitle"/>
          </p:nvPr>
        </p:nvSpPr>
        <p:spPr bwMode="gray">
          <a:xfrm>
            <a:off x="527051" y="5549440"/>
            <a:ext cx="5568949" cy="324000"/>
          </a:xfrm>
        </p:spPr>
        <p:txBody>
          <a:bodyPr anchor="t"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bwMode="gray">
          <a:xfrm>
            <a:off x="527053" y="5864230"/>
            <a:ext cx="5568948" cy="505645"/>
          </a:xfrm>
          <a:prstGeom prst="rect">
            <a:avLst/>
          </a:prstGeom>
        </p:spPr>
        <p:txBody>
          <a:bodyPr lIns="0" tIns="0" rIns="0" bIns="0">
            <a:noAutofit/>
          </a:bodyPr>
          <a:lstStyle>
            <a:lvl1pPr marL="0" indent="0" algn="l">
              <a:lnSpc>
                <a:spcPct val="110000"/>
              </a:lnSpc>
              <a:spcAft>
                <a:spcPts val="0"/>
              </a:spcAft>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5" name="Text Placeholder 4"/>
          <p:cNvSpPr>
            <a:spLocks noGrp="1"/>
          </p:cNvSpPr>
          <p:nvPr>
            <p:ph type="body" sz="quarter" idx="10"/>
          </p:nvPr>
        </p:nvSpPr>
        <p:spPr>
          <a:xfrm>
            <a:off x="527051" y="6399564"/>
            <a:ext cx="55689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xmlns="" val="23843824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762516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F440711-8807-4272-9915-C97D9285A8B9}"/>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xmlns="" val="234330883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xmlns="" val="356943012"/>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xmlns="" val="60123555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6" name="TextBox 5"/>
          <p:cNvSpPr txBox="1"/>
          <p:nvPr userDrawn="1"/>
        </p:nvSpPr>
        <p:spPr>
          <a:xfrm>
            <a:off x="6336000" y="6476999"/>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tx1"/>
                </a:solidFill>
              </a:rPr>
              <a:t>Future of audit</a:t>
            </a:r>
          </a:p>
          <a:p>
            <a:pPr marL="0" indent="0" algn="r">
              <a:spcBef>
                <a:spcPts val="0"/>
              </a:spcBef>
              <a:buSzPct val="100000"/>
              <a:buFont typeface="Arial"/>
              <a:buNone/>
            </a:pPr>
            <a:r>
              <a:rPr lang="en-US" sz="650" noProof="0" dirty="0">
                <a:solidFill>
                  <a:schemeClr val="tx1"/>
                </a:solidFill>
              </a:rPr>
              <a:t>Embrace the disruption</a:t>
            </a:r>
          </a:p>
        </p:txBody>
      </p:sp>
      <p:sp>
        <p:nvSpPr>
          <p:cNvPr id="7" name="TextBox 6"/>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2942379028"/>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2" name="TextBox 11"/>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72213121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24221949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8" name="TextBox 7">
            <a:extLst>
              <a:ext uri="{FF2B5EF4-FFF2-40B4-BE49-F238E27FC236}">
                <a16:creationId xmlns:a16="http://schemas.microsoft.com/office/drawing/2014/main" xmlns="" id="{DBA06B88-245C-4BDF-8097-C602A275A1CB}"/>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378115883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0" name="TextBox 9">
            <a:extLst>
              <a:ext uri="{FF2B5EF4-FFF2-40B4-BE49-F238E27FC236}">
                <a16:creationId xmlns:a16="http://schemas.microsoft.com/office/drawing/2014/main" xmlns="" id="{14282348-FF17-4F57-A398-1AB386030380}"/>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1072772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7" name="TextBox 6">
            <a:extLst>
              <a:ext uri="{FF2B5EF4-FFF2-40B4-BE49-F238E27FC236}">
                <a16:creationId xmlns:a16="http://schemas.microsoft.com/office/drawing/2014/main" xmlns="" id="{4886000D-8ED5-4162-B685-A48485368AD7}"/>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47733553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7" name="TextBox 6">
            <a:extLst>
              <a:ext uri="{FF2B5EF4-FFF2-40B4-BE49-F238E27FC236}">
                <a16:creationId xmlns:a16="http://schemas.microsoft.com/office/drawing/2014/main" xmlns="" id="{53364A0B-DBEB-4CCC-8273-6C3DC1559EA1}"/>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305805975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xmlns="" val="55525893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6" name="TextBox 5">
            <a:extLst>
              <a:ext uri="{FF2B5EF4-FFF2-40B4-BE49-F238E27FC236}">
                <a16:creationId xmlns:a16="http://schemas.microsoft.com/office/drawing/2014/main" xmlns="" id="{43465D6E-C2F0-4BE8-9D65-E29436B0EBB8}"/>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3347942314"/>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6" name="TextBox 5">
            <a:extLst>
              <a:ext uri="{FF2B5EF4-FFF2-40B4-BE49-F238E27FC236}">
                <a16:creationId xmlns:a16="http://schemas.microsoft.com/office/drawing/2014/main" xmlns="" id="{38ADF9D6-5390-4F00-A21E-4B9E2F35ED4A}"/>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3320366849"/>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6" name="TextBox 5">
            <a:extLst>
              <a:ext uri="{FF2B5EF4-FFF2-40B4-BE49-F238E27FC236}">
                <a16:creationId xmlns:a16="http://schemas.microsoft.com/office/drawing/2014/main" xmlns="" id="{FBCCFD2E-7DDA-48F4-BE2A-DEAC3DEE7511}"/>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837155762"/>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6" name="TextBox 5">
            <a:extLst>
              <a:ext uri="{FF2B5EF4-FFF2-40B4-BE49-F238E27FC236}">
                <a16:creationId xmlns:a16="http://schemas.microsoft.com/office/drawing/2014/main" xmlns="" id="{69C6ACF7-8336-46F0-9075-A4481C7A4D5B}"/>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1552965380"/>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xmlns="" val="30012736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342728453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460319861"/>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3968916753"/>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131719954"/>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xmlns="" val="3593388624"/>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93462161"/>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622247910"/>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92390962"/>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11400479"/>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388203442"/>
      </p:ext>
    </p:extLst>
  </p:cSld>
  <p:clrMapOvr>
    <a:masterClrMapping/>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26574249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399032"/>
            <a:ext cx="11106912" cy="4887468"/>
          </a:xfrm>
          <a:prstGeom prst="rect">
            <a:avLst/>
          </a:prstGeom>
        </p:spPr>
        <p:txBody>
          <a:bodyPr vert="horz" lIns="0" tIns="0" rIns="0" bIns="0" rtlCol="0">
            <a:noAutofit/>
          </a:bodyPr>
          <a:lstStyle>
            <a:lvl1pPr marL="0" marR="0" indent="0" algn="l" defTabSz="607482" rtl="0" eaLnBrk="1" fontAlgn="base" latinLnBrk="0" hangingPunct="1">
              <a:lnSpc>
                <a:spcPct val="100000"/>
              </a:lnSpc>
              <a:spcBef>
                <a:spcPts val="1462"/>
              </a:spcBef>
              <a:spcAft>
                <a:spcPct val="0"/>
              </a:spcAft>
              <a:buClrTx/>
              <a:buSzTx/>
              <a:buFont typeface="Arial" pitchFamily="34" charset="0"/>
              <a:buNone/>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1pPr>
            <a:lvl2pPr marL="116012" marR="0" indent="-114958" algn="l" defTabSz="607482" rtl="0" eaLnBrk="1" fontAlgn="base" latinLnBrk="0" hangingPunct="1">
              <a:lnSpc>
                <a:spcPct val="100000"/>
              </a:lnSpc>
              <a:spcAft>
                <a:spcPct val="0"/>
              </a:spcAft>
              <a:buFont typeface="Arial" pitchFamily="34" charset="0"/>
              <a:tabLst/>
              <a:defRPr kumimoji="0" lang="en-US" sz="797" b="0" i="0" u="none" strike="noStrike" kern="1200" cap="none" normalizeH="0" baseline="0" dirty="0" smtClean="0">
                <a:ln>
                  <a:noFill/>
                </a:ln>
                <a:solidFill>
                  <a:schemeClr val="tx2"/>
                </a:solidFill>
                <a:effectLst/>
                <a:latin typeface="+mn-lt"/>
                <a:ea typeface="+mn-ea"/>
                <a:cs typeface="Arial" pitchFamily="34" charset="0"/>
              </a:defRPr>
            </a:lvl2pPr>
            <a:lvl3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4pPr>
            <a:lvl5pPr marR="0" algn="l" defTabSz="607482" rtl="0" eaLnBrk="1" fontAlgn="base" latinLnBrk="0" hangingPunct="1">
              <a:lnSpc>
                <a:spcPct val="100000"/>
              </a:lnSpc>
              <a:spcAft>
                <a:spcPct val="0"/>
              </a:spcAft>
              <a:buFont typeface="Arial" pitchFamily="34" charset="0"/>
              <a:tabLst/>
              <a:defRPr kumimoji="0" lang="en-US" sz="731" b="0" i="0" u="none" strike="noStrike" kern="1200" cap="none" normalizeH="0" baseline="0" dirty="0" smtClean="0">
                <a:ln>
                  <a:noFill/>
                </a:ln>
                <a:solidFill>
                  <a:schemeClr val="tx2"/>
                </a:solidFill>
                <a:effectLst/>
                <a:latin typeface="+mn-lt"/>
                <a:ea typeface="+mn-ea"/>
                <a:cs typeface="Arial" pitchFamily="34" charset="0"/>
              </a:defRPr>
            </a:lvl5pPr>
            <a:lvl6pPr marR="0" algn="l" defTabSz="607482" rtl="0" eaLnBrk="1" fontAlgn="base" latinLnBrk="0" hangingPunct="1">
              <a:lnSpc>
                <a:spcPct val="100000"/>
              </a:lnSpc>
              <a:spcAft>
                <a:spcPct val="0"/>
              </a:spcAft>
              <a:buFont typeface="Arial" pitchFamily="34" charset="0"/>
              <a:tabLst/>
              <a:defRPr kumimoji="0" lang="en-US" sz="1196"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3"/>
          </p:nvPr>
        </p:nvSpPr>
        <p:spPr bwMode="gray">
          <a:xfrm>
            <a:off x="552451" y="779466"/>
            <a:ext cx="11106912" cy="20454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329"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607482"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552451" y="595379"/>
            <a:ext cx="11106912" cy="184089"/>
          </a:xfrm>
          <a:prstGeom prst="rect">
            <a:avLst/>
          </a:prstGeom>
        </p:spPr>
        <p:txBody>
          <a:bodyPr lIns="0" tIns="0" rIns="0" bIns="0" anchor="b" anchorCtr="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41548114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816654503"/>
      </p:ext>
    </p:extLst>
  </p:cSld>
  <p:clrMapOvr>
    <a:masterClrMapping/>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062755925"/>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137469154"/>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713206878"/>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960449104"/>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009424774"/>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2452924397"/>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3312309100"/>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085462958"/>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51898043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Body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p:oleObj spid="_x0000_s4128" name="think-cell Slide" r:id="rId4" imgW="360" imgH="360" progId="">
              <p:embed/>
            </p:oleObj>
          </a:graphicData>
        </a:graphic>
      </p:graphicFrame>
      <p:sp>
        <p:nvSpPr>
          <p:cNvPr id="6" name="Text Placeholder 5"/>
          <p:cNvSpPr>
            <a:spLocks noGrp="1"/>
          </p:cNvSpPr>
          <p:nvPr>
            <p:ph type="body" sz="quarter" idx="10"/>
          </p:nvPr>
        </p:nvSpPr>
        <p:spPr>
          <a:xfrm>
            <a:off x="406399" y="1167172"/>
            <a:ext cx="11286311" cy="4734292"/>
          </a:xfrm>
        </p:spPr>
        <p:txBody>
          <a:bodyPr/>
          <a:lstStyle>
            <a:lvl1pPr marL="0" indent="0" algn="l">
              <a:buClr>
                <a:schemeClr val="accent5"/>
              </a:buClr>
              <a:buFontTx/>
              <a:buNone/>
              <a:defRPr/>
            </a:lvl1pPr>
            <a:lvl2pPr marL="97029" indent="-97029" algn="l">
              <a:buClr>
                <a:schemeClr val="accent5"/>
              </a:buClr>
              <a:buSzPct val="100000"/>
              <a:buFont typeface="Arial" panose="020B0604020202020204" pitchFamily="34" charset="0"/>
              <a:buChar char="•"/>
              <a:defRPr/>
            </a:lvl2pPr>
            <a:lvl3pPr marL="210931" indent="-97029" algn="l">
              <a:buClr>
                <a:schemeClr val="accent5"/>
              </a:buClr>
              <a:buSzPct val="100000"/>
              <a:buFont typeface="Arial" panose="020B0604020202020204" pitchFamily="34" charset="0"/>
              <a:buChar char="−"/>
              <a:defRPr/>
            </a:lvl3pPr>
            <a:lvl4pPr marL="324834" indent="-97029" algn="l">
              <a:buClr>
                <a:schemeClr val="accent5"/>
              </a:buClr>
              <a:buSzPct val="100000"/>
              <a:buFont typeface="Arial" panose="020B0604020202020204" pitchFamily="34" charset="0"/>
              <a:buChar char="◦"/>
              <a:defRPr/>
            </a:lvl4pPr>
            <a:lvl5pPr marL="438737" indent="-97029" algn="l">
              <a:buClr>
                <a:schemeClr val="accent5"/>
              </a:buClr>
              <a:buSzPct val="1000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hasCustomPrompt="1"/>
          </p:nvPr>
        </p:nvSpPr>
        <p:spPr>
          <a:xfrm>
            <a:off x="501651" y="317503"/>
            <a:ext cx="11188701" cy="334101"/>
          </a:xfrm>
          <a:prstGeom prst="rect">
            <a:avLst/>
          </a:prstGeom>
        </p:spPr>
        <p:txBody>
          <a:bodyPr vert="horz" lIns="0" tIns="0" rIns="0" bIns="0" rtlCol="0" anchor="t" anchorCtr="0">
            <a:noAutofit/>
          </a:bodyPr>
          <a:lstStyle>
            <a:lvl1pPr>
              <a:lnSpc>
                <a:spcPct val="100000"/>
              </a:lnSpc>
              <a:defRPr sz="1329"/>
            </a:lvl1pPr>
          </a:lstStyle>
          <a:p>
            <a:r>
              <a:rPr lang="en-US" noProof="0" dirty="0"/>
              <a:t>Click to add title</a:t>
            </a:r>
          </a:p>
        </p:txBody>
      </p:sp>
    </p:spTree>
    <p:extLst>
      <p:ext uri="{BB962C8B-B14F-4D97-AF65-F5344CB8AC3E}">
        <p14:creationId xmlns:p14="http://schemas.microsoft.com/office/powerpoint/2010/main" xmlns="" val="21674234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070262164"/>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TextBox 10">
            <a:extLst>
              <a:ext uri="{FF2B5EF4-FFF2-40B4-BE49-F238E27FC236}">
                <a16:creationId xmlns:a16="http://schemas.microsoft.com/office/drawing/2014/main" xmlns="" id="{86641497-D455-4FCC-8242-337F8F5E943F}"/>
              </a:ext>
            </a:extLst>
          </p:cNvPr>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bg1"/>
                </a:solidFill>
              </a:rPr>
              <a:t>Future of audit</a:t>
            </a:r>
          </a:p>
          <a:p>
            <a:pPr marL="0" indent="0" algn="r">
              <a:spcBef>
                <a:spcPts val="0"/>
              </a:spcBef>
              <a:buSzPct val="100000"/>
              <a:buFont typeface="Arial"/>
              <a:buNone/>
            </a:pPr>
            <a:r>
              <a:rPr lang="en-US" sz="650" noProof="0" dirty="0">
                <a:solidFill>
                  <a:schemeClr val="bg1"/>
                </a:solidFill>
              </a:rPr>
              <a:t>Embrace the disruption</a:t>
            </a:r>
          </a:p>
        </p:txBody>
      </p:sp>
    </p:spTree>
    <p:extLst>
      <p:ext uri="{BB962C8B-B14F-4D97-AF65-F5344CB8AC3E}">
        <p14:creationId xmlns:p14="http://schemas.microsoft.com/office/powerpoint/2010/main" xmlns="" val="2775834949"/>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132212034"/>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3095211769"/>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954437"/>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93484" y="765175"/>
            <a:ext cx="11184000" cy="969282"/>
          </a:xfrm>
        </p:spPr>
        <p:txBody>
          <a:bodyPr>
            <a:normAutofit/>
          </a:bodyPr>
          <a:lstStyle>
            <a:lvl1pPr marL="0" indent="0">
              <a:buNone/>
              <a:defRPr sz="3000" b="0">
                <a:solidFill>
                  <a:schemeClr val="accent5"/>
                </a:solidFill>
              </a:defRPr>
            </a:lvl1pPr>
          </a:lstStyle>
          <a:p>
            <a:pPr lvl="0"/>
            <a:r>
              <a:rPr lang="en-US" smtClean="0"/>
              <a:t>Click to edit Master text styles</a:t>
            </a:r>
          </a:p>
        </p:txBody>
      </p:sp>
      <p:sp>
        <p:nvSpPr>
          <p:cNvPr id="14" name="Title Placeholder 1"/>
          <p:cNvSpPr>
            <a:spLocks noGrp="1"/>
          </p:cNvSpPr>
          <p:nvPr>
            <p:ph type="title"/>
          </p:nvPr>
        </p:nvSpPr>
        <p:spPr>
          <a:xfrm>
            <a:off x="493484" y="295683"/>
            <a:ext cx="11184000" cy="469492"/>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20" name="Text Placeholder 19"/>
          <p:cNvSpPr>
            <a:spLocks noGrp="1"/>
          </p:cNvSpPr>
          <p:nvPr>
            <p:ph type="body" sz="quarter" idx="14"/>
          </p:nvPr>
        </p:nvSpPr>
        <p:spPr>
          <a:xfrm>
            <a:off x="494400" y="1803543"/>
            <a:ext cx="11184000" cy="4536000"/>
          </a:xfrm>
        </p:spPr>
        <p:txBody>
          <a:bodyPr/>
          <a:lstStyle>
            <a:lvl1pPr marL="0" indent="0">
              <a:buNone/>
              <a:defRPr/>
            </a:lvl1pPr>
            <a:lvl2pPr marL="266700" indent="-266700">
              <a:buFont typeface="Arial"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3"/>
          </p:nvPr>
        </p:nvSpPr>
        <p:spPr>
          <a:xfrm>
            <a:off x="493485" y="6407835"/>
            <a:ext cx="10079297" cy="252000"/>
          </a:xfrm>
          <a:prstGeom prst="rect">
            <a:avLst/>
          </a:prstGeom>
        </p:spPr>
        <p:txBody>
          <a:bodyPr vert="horz" lIns="0" tIns="0" rIns="0" bIns="0" rtlCol="0" anchor="ctr" anchorCtr="0"/>
          <a:lstStyle>
            <a:lvl1pPr algn="l">
              <a:defRPr sz="800" b="0">
                <a:solidFill>
                  <a:srgbClr val="8C8C8C"/>
                </a:solidFill>
              </a:defRPr>
            </a:lvl1pPr>
          </a:lstStyle>
          <a:p>
            <a:endParaRPr lang="en-US" dirty="0" smtClean="0"/>
          </a:p>
        </p:txBody>
      </p:sp>
      <p:sp>
        <p:nvSpPr>
          <p:cNvPr id="6" name="Slide Number Placeholder 7"/>
          <p:cNvSpPr>
            <a:spLocks noGrp="1"/>
          </p:cNvSpPr>
          <p:nvPr>
            <p:ph type="sldNum" sz="quarter" idx="4"/>
          </p:nvPr>
        </p:nvSpPr>
        <p:spPr>
          <a:xfrm>
            <a:off x="10629328" y="6407835"/>
            <a:ext cx="1056117" cy="252000"/>
          </a:xfrm>
          <a:prstGeom prst="rect">
            <a:avLst/>
          </a:prstGeom>
        </p:spPr>
        <p:txBody>
          <a:bodyPr vert="horz" lIns="0" tIns="0" rIns="0" bIns="0" rtlCol="0" anchor="ctr" anchorCtr="0"/>
          <a:lstStyle>
            <a:lvl1pPr algn="r">
              <a:defRPr sz="800" b="0">
                <a:solidFill>
                  <a:srgbClr val="8C8C8C"/>
                </a:solidFill>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xmlns="" val="1152639482"/>
      </p:ext>
    </p:extLst>
  </p:cSld>
  <p:clrMapOvr>
    <a:masterClrMapping/>
  </p:clrMapOvr>
  <p:transition>
    <p:fade/>
  </p:transition>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Tree>
    <p:extLst>
      <p:ext uri="{BB962C8B-B14F-4D97-AF65-F5344CB8AC3E}">
        <p14:creationId xmlns:p14="http://schemas.microsoft.com/office/powerpoint/2010/main" xmlns="" val="4115566357"/>
      </p:ext>
    </p:extLst>
  </p:cSld>
  <p:clrMapOvr>
    <a:masterClrMapping/>
  </p:clrMapOvr>
  <p:transition>
    <p:fade/>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76072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endParaRPr lang="en-US" noProof="0" dirty="0"/>
          </a:p>
        </p:txBody>
      </p:sp>
    </p:spTree>
    <p:extLst>
      <p:ext uri="{BB962C8B-B14F-4D97-AF65-F5344CB8AC3E}">
        <p14:creationId xmlns:p14="http://schemas.microsoft.com/office/powerpoint/2010/main" xmlns="" val="4154061583"/>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76072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endParaRPr lang="en-US" noProof="0" dirty="0"/>
          </a:p>
        </p:txBody>
      </p:sp>
    </p:spTree>
    <p:extLst>
      <p:ext uri="{BB962C8B-B14F-4D97-AF65-F5344CB8AC3E}">
        <p14:creationId xmlns:p14="http://schemas.microsoft.com/office/powerpoint/2010/main" xmlns="" val="2068553926"/>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76072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206175472"/>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USOC_Text2"/>
          <p:cNvSpPr txBox="1">
            <a:spLocks/>
          </p:cNvSpPr>
          <p:nvPr userDrawn="1"/>
        </p:nvSpPr>
        <p:spPr bwMode="gray">
          <a:xfrm>
            <a:off x="517148" y="5523297"/>
            <a:ext cx="9439649" cy="1136099"/>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598"/>
              </a:lnSpc>
            </a:pPr>
            <a:r>
              <a:rPr lang="en-US" sz="465" b="1" dirty="0" smtClean="0">
                <a:solidFill>
                  <a:prstClr val="white"/>
                </a:solidFill>
              </a:rPr>
              <a:t>About Deloitte</a:t>
            </a:r>
            <a:r>
              <a:rPr lang="en-US" sz="465" dirty="0" smtClean="0">
                <a:solidFill>
                  <a:prstClr val="white"/>
                </a:solidFill>
              </a:rPr>
              <a:t/>
            </a:r>
            <a:br>
              <a:rPr lang="en-US" sz="465" dirty="0" smtClean="0">
                <a:solidFill>
                  <a:prstClr val="white"/>
                </a:solidFill>
              </a:rPr>
            </a:br>
            <a:r>
              <a:rPr lang="en-US" sz="465" dirty="0" smtClean="0">
                <a:solidFill>
                  <a:prstClr val="white"/>
                </a:solidFill>
              </a:rPr>
              <a:t>Deloitte refers to one or more of Deloitte </a:t>
            </a:r>
            <a:r>
              <a:rPr lang="en-US" sz="465" noProof="1" smtClean="0">
                <a:solidFill>
                  <a:prstClr val="white"/>
                </a:solidFill>
              </a:rPr>
              <a:t>Touche</a:t>
            </a:r>
            <a:r>
              <a:rPr lang="en-US" sz="465" dirty="0" smtClean="0">
                <a:solidFill>
                  <a:prstClr val="white"/>
                </a:solidFill>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465" dirty="0" smtClean="0">
                <a:solidFill>
                  <a:prstClr val="white"/>
                </a:solidFill>
                <a:hlinkClick r:id="rId2"/>
              </a:rPr>
              <a:t>www.deloitte.com/about</a:t>
            </a:r>
            <a:r>
              <a:rPr lang="en-US" sz="465" dirty="0" smtClean="0">
                <a:solidFill>
                  <a:prstClr val="white"/>
                </a:solidFill>
              </a:rPr>
              <a:t> for a detailed description of DTTL and its member firms. Please see </a:t>
            </a:r>
            <a:r>
              <a:rPr lang="en-US" sz="465" dirty="0" smtClean="0">
                <a:solidFill>
                  <a:prstClr val="white"/>
                </a:solidFill>
                <a:hlinkClick r:id="rId3"/>
              </a:rPr>
              <a:t>www.deloitte.com/us/about</a:t>
            </a:r>
            <a:r>
              <a:rPr lang="en-US" sz="465" dirty="0" smtClean="0">
                <a:solidFill>
                  <a:prstClr val="white"/>
                </a:solidFill>
              </a:rPr>
              <a:t> for a detailed description of the legal structure of Deloitte LLP and its subsidiaries. Certain services may not be available to attest clients under the rules and regulations of public accounting.</a:t>
            </a:r>
            <a:br>
              <a:rPr lang="en-US" sz="465" dirty="0" smtClean="0">
                <a:solidFill>
                  <a:prstClr val="white"/>
                </a:solidFill>
              </a:rPr>
            </a:br>
            <a:r>
              <a:rPr lang="en-US" sz="465" dirty="0" smtClean="0">
                <a:solidFill>
                  <a:prstClr val="white"/>
                </a:solidFill>
              </a:rPr>
              <a:t/>
            </a:r>
            <a:br>
              <a:rPr lang="en-US" sz="465" dirty="0" smtClean="0">
                <a:solidFill>
                  <a:prstClr val="white"/>
                </a:solidFill>
              </a:rPr>
            </a:br>
            <a:r>
              <a:rPr lang="en-US" sz="465" dirty="0" smtClean="0">
                <a:solidFill>
                  <a:prstClr val="white"/>
                </a:solidFill>
              </a:rPr>
              <a:t>Copyright © 2016 Deloitte Development LLC. All rights reserved.</a:t>
            </a:r>
            <a:br>
              <a:rPr lang="en-US" sz="465" dirty="0" smtClean="0">
                <a:solidFill>
                  <a:prstClr val="white"/>
                </a:solidFill>
              </a:rPr>
            </a:br>
            <a:r>
              <a:rPr lang="en-US" sz="465" dirty="0" smtClean="0">
                <a:solidFill>
                  <a:prstClr val="white"/>
                </a:solidFill>
              </a:rPr>
              <a:t>36 USC 220506</a:t>
            </a:r>
            <a:br>
              <a:rPr lang="en-US" sz="465" dirty="0" smtClean="0">
                <a:solidFill>
                  <a:prstClr val="white"/>
                </a:solidFill>
              </a:rPr>
            </a:br>
            <a:endParaRPr lang="en-US" sz="465" dirty="0">
              <a:solidFill>
                <a:prstClr val="white"/>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8298" y="77446"/>
            <a:ext cx="2967001" cy="904439"/>
          </a:xfrm>
          <a:prstGeom prst="rect">
            <a:avLst/>
          </a:prstGeom>
        </p:spPr>
      </p:pic>
    </p:spTree>
    <p:extLst>
      <p:ext uri="{BB962C8B-B14F-4D97-AF65-F5344CB8AC3E}">
        <p14:creationId xmlns:p14="http://schemas.microsoft.com/office/powerpoint/2010/main" xmlns="" val="10753435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760720"/>
            <a:ext cx="5594348" cy="505645"/>
          </a:xfrm>
          <a:prstGeom prst="rect">
            <a:avLst/>
          </a:prstGeom>
        </p:spPr>
        <p:txBody>
          <a:bodyPr lIns="0" tIns="0" rIns="0" bIns="0" anchor="b" anchorCtr="0">
            <a:noAutofit/>
          </a:bodyPr>
          <a:lstStyle>
            <a:lvl1pPr marL="0" indent="0" algn="l">
              <a:lnSpc>
                <a:spcPct val="100000"/>
              </a:lnSpc>
              <a:spcAft>
                <a:spcPts val="0"/>
              </a:spcAft>
              <a:buNone/>
              <a:defRPr sz="18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4228619514"/>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088062038"/>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662517501"/>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TextBox 12"/>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40052170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7704502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308606232"/>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xmlns="" val="109808918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0" name="TextBox 9"/>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973746878"/>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9" name="TextBox 8"/>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351865373"/>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9" name="TextBox 8"/>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47011243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1"/>
            <a:ext cx="9348787" cy="4633910"/>
          </a:xfrm>
          <a:prstGeom prst="rect">
            <a:avLst/>
          </a:prstGeom>
        </p:spPr>
        <p:txBody>
          <a:bodyPr/>
          <a:lstStyle>
            <a:lvl1pPr>
              <a:tabLst>
                <a:tab pos="4151942" algn="r"/>
              </a:tabLst>
              <a:defRPr/>
            </a:lvl1pPr>
            <a:lvl2pPr>
              <a:tabLst>
                <a:tab pos="4151942" algn="r"/>
              </a:tabLst>
              <a:defRPr/>
            </a:lvl2pPr>
            <a:lvl3pPr>
              <a:tabLst>
                <a:tab pos="4151942" algn="r"/>
              </a:tabLst>
              <a:defRPr/>
            </a:lvl3pPr>
            <a:lvl4pPr>
              <a:tabLst>
                <a:tab pos="4151942" algn="r"/>
              </a:tabLst>
              <a:defRPr/>
            </a:lvl4pPr>
            <a:lvl5pPr>
              <a:tabLst>
                <a:tab pos="3102937" algn="r"/>
              </a:tabLst>
              <a:defRPr baseline="0"/>
            </a:lvl5pPr>
            <a:lvl6pPr>
              <a:tabLst>
                <a:tab pos="4151942" algn="r"/>
              </a:tabLst>
              <a:defRPr/>
            </a:lvl6pPr>
            <a:lvl7pPr>
              <a:tabLst>
                <a:tab pos="4151942" algn="r"/>
              </a:tabLst>
              <a:defRPr/>
            </a:lvl7pPr>
            <a:lvl8pPr>
              <a:tabLst>
                <a:tab pos="4151942" algn="r"/>
              </a:tabLst>
              <a:defRPr/>
            </a:lvl8pPr>
            <a:lvl9pPr>
              <a:tabLst>
                <a:tab pos="4151942" algn="r"/>
              </a:tabLs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8"/>
          <p:cNvSpPr>
            <a:spLocks noGrp="1"/>
          </p:cNvSpPr>
          <p:nvPr>
            <p:ph type="body" sz="quarter" idx="13" hasCustomPrompt="1"/>
          </p:nvPr>
        </p:nvSpPr>
        <p:spPr>
          <a:xfrm>
            <a:off x="469901" y="736695"/>
            <a:ext cx="11252200" cy="757255"/>
          </a:xfrm>
          <a:prstGeom prst="rect">
            <a:avLst/>
          </a:prstGeom>
        </p:spPr>
        <p:txBody>
          <a:bodyPr lIns="0" tIns="0" rIns="0" bIns="0">
            <a:noAutofit/>
          </a:bodyPr>
          <a:lstStyle>
            <a:lvl1pPr marL="0" indent="0">
              <a:buNone/>
              <a:defRPr sz="927" b="0">
                <a:solidFill>
                  <a:srgbClr val="575757"/>
                </a:solidFill>
              </a:defRPr>
            </a:lvl1pPr>
          </a:lstStyle>
          <a:p>
            <a:pPr lvl="0"/>
            <a:r>
              <a:rPr lang="en-US" noProof="0" dirty="0"/>
              <a:t>Click to add subtitle</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929432205"/>
      </p:ext>
    </p:extLst>
  </p:cSld>
  <p:clrMapOvr>
    <a:masterClrMapping/>
  </p:clrMapOvr>
  <p:transition>
    <p:fad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9" name="TextBox 8"/>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371731817"/>
      </p:ext>
    </p:extLst>
  </p:cSld>
  <p:clrMapOvr>
    <a:masterClrMapping/>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xmlns="" val="1757278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428019719"/>
      </p:ext>
    </p:extLst>
  </p:cSld>
  <p:clrMapOvr>
    <a:masterClrMapping/>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1346279285"/>
      </p:ext>
    </p:extLst>
  </p:cSld>
  <p:clrMapOvr>
    <a:masterClrMapping/>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6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600" baseline="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853865680"/>
      </p:ext>
    </p:extLst>
  </p:cSld>
  <p:clrMapOvr>
    <a:masterClrMapping/>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a:t>Click icon to add picture</a:t>
            </a:r>
            <a:endParaRPr lang="en-US" noProof="0" dirty="0"/>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a:t>Click icon to add picture</a:t>
            </a:r>
            <a:endParaRPr lang="en-US" noProof="0" dirty="0"/>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a:t>Click icon to add picture</a:t>
            </a:r>
            <a:endParaRPr lang="en-US" noProof="0" dirty="0"/>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a:t>Click icon to add picture</a:t>
            </a:r>
            <a:endParaRPr lang="en-US" noProof="0" dirty="0"/>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bg1"/>
                </a:solidFill>
              </a:defRPr>
            </a:lvl1pPr>
            <a:lvl2pPr marL="127000" indent="-127000" algn="l">
              <a:spcAft>
                <a:spcPts val="0"/>
              </a:spcAft>
              <a:buClrTx/>
              <a:buSzPct val="100000"/>
              <a:buFont typeface="Arial" panose="020B0604020202020204" pitchFamily="34" charset="0"/>
              <a:buChar char="•"/>
              <a:defRPr>
                <a:solidFill>
                  <a:schemeClr val="bg1"/>
                </a:solidFill>
              </a:defRPr>
            </a:lvl2pPr>
            <a:lvl3pPr marL="279400" indent="-127000" algn="l">
              <a:spcAft>
                <a:spcPts val="0"/>
              </a:spcAft>
              <a:buClrTx/>
              <a:buSzPct val="100000"/>
              <a:buFont typeface="Arial" panose="020B0604020202020204" pitchFamily="34" charset="0"/>
              <a:buChar char="−"/>
              <a:defRPr>
                <a:solidFill>
                  <a:schemeClr val="bg1"/>
                </a:solidFill>
              </a:defRPr>
            </a:lvl3pPr>
            <a:lvl4pPr marL="431800" indent="-127000" algn="l">
              <a:spcAft>
                <a:spcPts val="0"/>
              </a:spcAft>
              <a:buClrTx/>
              <a:buSzPct val="100000"/>
              <a:buFont typeface="Arial" panose="020B0604020202020204" pitchFamily="34" charset="0"/>
              <a:buChar char="◦"/>
              <a:defRPr>
                <a:solidFill>
                  <a:schemeClr val="bg1"/>
                </a:solidFill>
              </a:defRPr>
            </a:lvl4pPr>
            <a:lvl5pPr marL="584200" indent="-127000" algn="l">
              <a:spcAft>
                <a:spcPts val="0"/>
              </a:spcAft>
              <a:buClrTx/>
              <a:buSzPct val="100000"/>
              <a:buFont typeface="Arial" panose="020B0604020202020204" pitchFamily="34" charset="0"/>
              <a:buChar char="−"/>
              <a:defRPr baseline="0">
                <a:solidFill>
                  <a:schemeClr val="bg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bg1"/>
                </a:solidFill>
              </a:defRPr>
            </a:lvl1pPr>
            <a:lvl2pPr marL="127000" indent="-127000" algn="l">
              <a:spcAft>
                <a:spcPts val="0"/>
              </a:spcAft>
              <a:buClrTx/>
              <a:buSzPct val="100000"/>
              <a:buFont typeface="Arial" panose="020B0604020202020204" pitchFamily="34" charset="0"/>
              <a:buChar char="•"/>
              <a:defRPr>
                <a:solidFill>
                  <a:schemeClr val="bg1"/>
                </a:solidFill>
              </a:defRPr>
            </a:lvl2pPr>
            <a:lvl3pPr marL="279400" indent="-127000" algn="l">
              <a:spcAft>
                <a:spcPts val="0"/>
              </a:spcAft>
              <a:buClrTx/>
              <a:buSzPct val="100000"/>
              <a:buFont typeface="Arial" panose="020B0604020202020204" pitchFamily="34" charset="0"/>
              <a:buChar char="−"/>
              <a:defRPr>
                <a:solidFill>
                  <a:schemeClr val="bg1"/>
                </a:solidFill>
              </a:defRPr>
            </a:lvl3pPr>
            <a:lvl4pPr marL="431800" indent="-127000" algn="l">
              <a:spcAft>
                <a:spcPts val="0"/>
              </a:spcAft>
              <a:buClrTx/>
              <a:buSzPct val="100000"/>
              <a:buFont typeface="Arial" panose="020B0604020202020204" pitchFamily="34" charset="0"/>
              <a:buChar char="◦"/>
              <a:defRPr>
                <a:solidFill>
                  <a:schemeClr val="bg1"/>
                </a:solidFill>
              </a:defRPr>
            </a:lvl4pPr>
            <a:lvl5pPr marL="584200" indent="-127000" algn="l">
              <a:spcAft>
                <a:spcPts val="0"/>
              </a:spcAft>
              <a:buClrTx/>
              <a:buSzPct val="100000"/>
              <a:buFont typeface="Arial" panose="020B0604020202020204" pitchFamily="34" charset="0"/>
              <a:buChar char="−"/>
              <a:defRPr baseline="0">
                <a:solidFill>
                  <a:schemeClr val="bg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bg1"/>
                </a:solidFill>
              </a:defRPr>
            </a:lvl1pPr>
            <a:lvl2pPr marL="127000" indent="-127000" algn="l">
              <a:spcAft>
                <a:spcPts val="0"/>
              </a:spcAft>
              <a:buClrTx/>
              <a:buSzPct val="100000"/>
              <a:buFont typeface="Arial" panose="020B0604020202020204" pitchFamily="34" charset="0"/>
              <a:buChar char="•"/>
              <a:defRPr>
                <a:solidFill>
                  <a:schemeClr val="bg1"/>
                </a:solidFill>
              </a:defRPr>
            </a:lvl2pPr>
            <a:lvl3pPr marL="279400" indent="-127000" algn="l">
              <a:spcAft>
                <a:spcPts val="0"/>
              </a:spcAft>
              <a:buClrTx/>
              <a:buSzPct val="100000"/>
              <a:buFont typeface="Arial" panose="020B0604020202020204" pitchFamily="34" charset="0"/>
              <a:buChar char="−"/>
              <a:defRPr>
                <a:solidFill>
                  <a:schemeClr val="bg1"/>
                </a:solidFill>
              </a:defRPr>
            </a:lvl3pPr>
            <a:lvl4pPr marL="431800" indent="-127000" algn="l">
              <a:spcAft>
                <a:spcPts val="0"/>
              </a:spcAft>
              <a:buClrTx/>
              <a:buSzPct val="100000"/>
              <a:buFont typeface="Arial" panose="020B0604020202020204" pitchFamily="34" charset="0"/>
              <a:buChar char="◦"/>
              <a:defRPr>
                <a:solidFill>
                  <a:schemeClr val="bg1"/>
                </a:solidFill>
              </a:defRPr>
            </a:lvl4pPr>
            <a:lvl5pPr marL="584200" indent="-127000" algn="l">
              <a:spcAft>
                <a:spcPts val="0"/>
              </a:spcAft>
              <a:buClrTx/>
              <a:buSzPct val="100000"/>
              <a:buFont typeface="Arial" panose="020B0604020202020204" pitchFamily="34" charset="0"/>
              <a:buChar char="−"/>
              <a:defRPr baseline="0">
                <a:solidFill>
                  <a:schemeClr val="bg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bg1"/>
                </a:solidFill>
              </a:defRPr>
            </a:lvl1pPr>
            <a:lvl2pPr marL="127000" indent="-127000" algn="l">
              <a:spcAft>
                <a:spcPts val="0"/>
              </a:spcAft>
              <a:buClrTx/>
              <a:buSzPct val="100000"/>
              <a:buFont typeface="Arial" panose="020B0604020202020204" pitchFamily="34" charset="0"/>
              <a:buChar char="•"/>
              <a:defRPr>
                <a:solidFill>
                  <a:schemeClr val="bg1"/>
                </a:solidFill>
              </a:defRPr>
            </a:lvl2pPr>
            <a:lvl3pPr marL="279400" indent="-127000" algn="l">
              <a:spcAft>
                <a:spcPts val="0"/>
              </a:spcAft>
              <a:buClrTx/>
              <a:buSzPct val="100000"/>
              <a:buFont typeface="Arial" panose="020B0604020202020204" pitchFamily="34" charset="0"/>
              <a:buChar char="−"/>
              <a:defRPr>
                <a:solidFill>
                  <a:schemeClr val="bg1"/>
                </a:solidFill>
              </a:defRPr>
            </a:lvl3pPr>
            <a:lvl4pPr marL="431800" indent="-127000" algn="l">
              <a:spcAft>
                <a:spcPts val="0"/>
              </a:spcAft>
              <a:buClrTx/>
              <a:buSzPct val="100000"/>
              <a:buFont typeface="Arial" panose="020B0604020202020204" pitchFamily="34" charset="0"/>
              <a:buChar char="◦"/>
              <a:defRPr>
                <a:solidFill>
                  <a:schemeClr val="bg1"/>
                </a:solidFill>
              </a:defRPr>
            </a:lvl4pPr>
            <a:lvl5pPr marL="584200" indent="-127000" algn="l">
              <a:spcAft>
                <a:spcPts val="0"/>
              </a:spcAft>
              <a:buClrTx/>
              <a:buSzPct val="100000"/>
              <a:buFont typeface="Arial" panose="020B0604020202020204" pitchFamily="34" charset="0"/>
              <a:buChar char="−"/>
              <a:defRPr baseline="0">
                <a:solidFill>
                  <a:schemeClr val="bg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3237367990"/>
      </p:ext>
    </p:extLst>
  </p:cSld>
  <p:clrMapOvr>
    <a:masterClrMapping/>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a:t>Click icon to add picture</a:t>
            </a:r>
            <a:endParaRPr lang="en-US" noProof="0" dirty="0"/>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a:t>Click icon to add picture</a:t>
            </a:r>
            <a:endParaRPr lang="en-US" noProof="0" dirty="0"/>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a:t>Click icon to add picture</a:t>
            </a:r>
            <a:endParaRPr lang="en-US" noProof="0" dirty="0"/>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a:t>Click icon to add picture</a:t>
            </a:r>
            <a:endParaRPr lang="en-US" noProof="0" dirty="0"/>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229249405"/>
      </p:ext>
    </p:extLst>
  </p:cSld>
  <p:clrMapOvr>
    <a:masterClrMapping/>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a:t>Click icon to add picture</a:t>
            </a:r>
            <a:endParaRPr lang="en-US" noProof="0" dirty="0"/>
          </a:p>
        </p:txBody>
      </p:sp>
      <p:sp>
        <p:nvSpPr>
          <p:cNvPr id="5" name="Picture Placeholder 7"/>
          <p:cNvSpPr>
            <a:spLocks noGrp="1"/>
          </p:cNvSpPr>
          <p:nvPr>
            <p:ph type="pic" sz="quarter" idx="14"/>
          </p:nvPr>
        </p:nvSpPr>
        <p:spPr>
          <a:xfrm>
            <a:off x="8082784" y="1700213"/>
            <a:ext cx="3639316" cy="2059099"/>
          </a:xfrm>
        </p:spPr>
        <p:txBody>
          <a:bodyPr/>
          <a:lstStyle/>
          <a:p>
            <a:r>
              <a:rPr lang="en-US" noProof="0"/>
              <a:t>Click icon to add picture</a:t>
            </a:r>
            <a:endParaRPr lang="en-US" noProof="0" dirty="0"/>
          </a:p>
        </p:txBody>
      </p:sp>
      <p:sp>
        <p:nvSpPr>
          <p:cNvPr id="6" name="Picture Placeholder 7"/>
          <p:cNvSpPr>
            <a:spLocks noGrp="1"/>
          </p:cNvSpPr>
          <p:nvPr>
            <p:ph type="pic" sz="quarter" idx="15"/>
          </p:nvPr>
        </p:nvSpPr>
        <p:spPr>
          <a:xfrm>
            <a:off x="4284188" y="1700212"/>
            <a:ext cx="3636962" cy="2057767"/>
          </a:xfrm>
        </p:spPr>
        <p:txBody>
          <a:bodyPr/>
          <a:lstStyle/>
          <a:p>
            <a:r>
              <a:rPr lang="en-US" noProof="0"/>
              <a:t>Click icon to add picture</a:t>
            </a:r>
            <a:endParaRPr lang="en-US" noProof="0" dirty="0"/>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1966332918"/>
      </p:ext>
    </p:extLst>
  </p:cSld>
  <p:clrMapOvr>
    <a:masterClrMapping/>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1039528168"/>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11" name="Title Placeholder 1"/>
          <p:cNvSpPr>
            <a:spLocks noGrp="1"/>
          </p:cNvSpPr>
          <p:nvPr>
            <p:ph type="title"/>
          </p:nvPr>
        </p:nvSpPr>
        <p:spPr>
          <a:xfrm>
            <a:off x="469900" y="402585"/>
            <a:ext cx="11252200" cy="338328"/>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xmlns="" val="3398211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2" name="Title 1"/>
          <p:cNvSpPr>
            <a:spLocks noGrp="1"/>
          </p:cNvSpPr>
          <p:nvPr>
            <p:ph type="title"/>
          </p:nvPr>
        </p:nvSpPr>
        <p:spPr>
          <a:xfrm>
            <a:off x="3498790" y="165772"/>
            <a:ext cx="8197027" cy="1325563"/>
          </a:xfrm>
        </p:spPr>
        <p:txBody>
          <a:bodyPr/>
          <a:lstStyle>
            <a:lvl1pPr>
              <a:defRPr sz="1395">
                <a:latin typeface="Verdana" panose="020B0604030504040204" pitchFamily="34" charset="0"/>
                <a:ea typeface="Verdana" panose="020B0604030504040204" pitchFamily="34" charset="0"/>
                <a:cs typeface="Verdana" panose="020B0604030504040204" pitchFamily="34" charset="0"/>
              </a:defRPr>
            </a:lvl1pPr>
          </a:lstStyle>
          <a:p>
            <a:r>
              <a:rPr lang="en-US" sz="1395" dirty="0" smtClean="0"/>
              <a:t>Establishing executive </a:t>
            </a:r>
            <a:r>
              <a:rPr lang="en-US" sz="1395" dirty="0"/>
              <a:t>and operational ownership for </a:t>
            </a:r>
            <a:r>
              <a:rPr lang="en-US" sz="1395" dirty="0" smtClean="0"/>
              <a:t>data</a:t>
            </a:r>
            <a:endParaRPr lang="en-US" sz="1395" dirty="0"/>
          </a:p>
        </p:txBody>
      </p:sp>
      <p:sp>
        <p:nvSpPr>
          <p:cNvPr id="58" name="TextBox 57"/>
          <p:cNvSpPr txBox="1"/>
          <p:nvPr userDrawn="1"/>
        </p:nvSpPr>
        <p:spPr>
          <a:xfrm>
            <a:off x="4021811" y="1429259"/>
            <a:ext cx="787395" cy="199735"/>
          </a:xfrm>
          <a:prstGeom prst="rect">
            <a:avLst/>
          </a:prstGeom>
          <a:noFill/>
        </p:spPr>
        <p:txBody>
          <a:bodyPr wrap="none" rtlCol="0">
            <a:spAutoFit/>
          </a:bodyPr>
          <a:lstStyle>
            <a:defPPr>
              <a:defRPr lang="en-US"/>
            </a:defPPr>
            <a:lvl1pPr>
              <a:defRPr sz="1400" b="1">
                <a:solidFill>
                  <a:srgbClr val="92D050"/>
                </a:solidFill>
                <a:latin typeface="Arial" panose="020B0604020202020204" pitchFamily="34" charset="0"/>
                <a:cs typeface="Arial" panose="020B0604020202020204" pitchFamily="34" charset="0"/>
              </a:defRPr>
            </a:lvl1pPr>
          </a:lstStyle>
          <a:p>
            <a:pPr defTabSz="607482"/>
            <a:r>
              <a:rPr lang="en-US" sz="698" dirty="0">
                <a:latin typeface="Verdana" panose="020B0604030504040204" pitchFamily="34" charset="0"/>
                <a:ea typeface="Verdana" panose="020B0604030504040204" pitchFamily="34" charset="0"/>
                <a:cs typeface="Verdana" panose="020B0604030504040204" pitchFamily="34" charset="0"/>
              </a:rPr>
              <a:t>Opportunity</a:t>
            </a:r>
          </a:p>
        </p:txBody>
      </p:sp>
      <p:sp>
        <p:nvSpPr>
          <p:cNvPr id="59" name="TextBox 58"/>
          <p:cNvSpPr txBox="1"/>
          <p:nvPr userDrawn="1"/>
        </p:nvSpPr>
        <p:spPr>
          <a:xfrm>
            <a:off x="7250345" y="1429259"/>
            <a:ext cx="554960" cy="199735"/>
          </a:xfrm>
          <a:prstGeom prst="rect">
            <a:avLst/>
          </a:prstGeom>
          <a:noFill/>
        </p:spPr>
        <p:txBody>
          <a:bodyPr wrap="none" rtlCol="0">
            <a:spAutoFit/>
          </a:bodyPr>
          <a:lstStyle>
            <a:defPPr>
              <a:defRPr lang="en-US"/>
            </a:defPPr>
            <a:lvl1pPr>
              <a:defRPr sz="1400" b="1">
                <a:solidFill>
                  <a:srgbClr val="92D050"/>
                </a:solidFill>
                <a:latin typeface="Arial" panose="020B0604020202020204" pitchFamily="34" charset="0"/>
                <a:cs typeface="Arial" panose="020B0604020202020204" pitchFamily="34" charset="0"/>
              </a:defRPr>
            </a:lvl1pPr>
          </a:lstStyle>
          <a:p>
            <a:pPr defTabSz="607482"/>
            <a:r>
              <a:rPr lang="en-US" sz="698" dirty="0">
                <a:latin typeface="Verdana" panose="020B0604030504040204" pitchFamily="34" charset="0"/>
                <a:ea typeface="Verdana" panose="020B0604030504040204" pitchFamily="34" charset="0"/>
                <a:cs typeface="Verdana" panose="020B0604030504040204" pitchFamily="34" charset="0"/>
              </a:rPr>
              <a:t>Actions</a:t>
            </a:r>
          </a:p>
        </p:txBody>
      </p:sp>
      <p:sp>
        <p:nvSpPr>
          <p:cNvPr id="60" name="TextBox 59"/>
          <p:cNvSpPr txBox="1"/>
          <p:nvPr userDrawn="1"/>
        </p:nvSpPr>
        <p:spPr>
          <a:xfrm>
            <a:off x="10064477" y="1429259"/>
            <a:ext cx="595035" cy="199735"/>
          </a:xfrm>
          <a:prstGeom prst="rect">
            <a:avLst/>
          </a:prstGeom>
          <a:noFill/>
        </p:spPr>
        <p:txBody>
          <a:bodyPr wrap="none" rtlCol="0">
            <a:spAutoFit/>
          </a:bodyPr>
          <a:lstStyle>
            <a:defPPr>
              <a:defRPr lang="en-US"/>
            </a:defPPr>
            <a:lvl1pPr>
              <a:defRPr sz="1400" b="1">
                <a:solidFill>
                  <a:srgbClr val="92D050"/>
                </a:solidFill>
                <a:latin typeface="Arial" panose="020B0604020202020204" pitchFamily="34" charset="0"/>
                <a:cs typeface="Arial" panose="020B0604020202020204" pitchFamily="34" charset="0"/>
              </a:defRPr>
            </a:lvl1pPr>
          </a:lstStyle>
          <a:p>
            <a:pPr defTabSz="607482"/>
            <a:r>
              <a:rPr lang="en-US" sz="698" dirty="0" smtClean="0">
                <a:latin typeface="Verdana" panose="020B0604030504040204" pitchFamily="34" charset="0"/>
                <a:ea typeface="Verdana" panose="020B0604030504040204" pitchFamily="34" charset="0"/>
                <a:cs typeface="Verdana" panose="020B0604030504040204" pitchFamily="34" charset="0"/>
              </a:rPr>
              <a:t>Impacts</a:t>
            </a:r>
            <a:endParaRPr lang="en-US" sz="698" dirty="0">
              <a:latin typeface="Verdana" panose="020B0604030504040204" pitchFamily="34" charset="0"/>
              <a:ea typeface="Verdana" panose="020B0604030504040204" pitchFamily="34" charset="0"/>
              <a:cs typeface="Verdana" panose="020B0604030504040204" pitchFamily="34" charset="0"/>
            </a:endParaRPr>
          </a:p>
        </p:txBody>
      </p:sp>
      <p:cxnSp>
        <p:nvCxnSpPr>
          <p:cNvPr id="62" name="Straight Connector 61"/>
          <p:cNvCxnSpPr/>
          <p:nvPr userDrawn="1"/>
        </p:nvCxnSpPr>
        <p:spPr>
          <a:xfrm>
            <a:off x="6266496" y="1598532"/>
            <a:ext cx="0" cy="3264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9221383" y="1649903"/>
            <a:ext cx="0" cy="3264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67"/>
          <p:cNvSpPr>
            <a:spLocks noGrp="1"/>
          </p:cNvSpPr>
          <p:nvPr>
            <p:ph type="body" sz="quarter" idx="10"/>
          </p:nvPr>
        </p:nvSpPr>
        <p:spPr>
          <a:xfrm>
            <a:off x="6423068" y="1817471"/>
            <a:ext cx="2715768" cy="2078038"/>
          </a:xfrm>
        </p:spPr>
        <p:txBody>
          <a:bodyPr/>
          <a:lstStyle>
            <a:lvl1pPr marL="0" indent="0" algn="l" defTabSz="455611" rtl="0" eaLnBrk="1" latinLnBrk="0" hangingPunct="1">
              <a:spcBef>
                <a:spcPts val="199"/>
              </a:spcBef>
              <a:spcAft>
                <a:spcPts val="299"/>
              </a:spcAft>
              <a:buNone/>
              <a:defRPr lang="en-US" sz="598" kern="1200" dirty="0" smtClean="0">
                <a:solidFill>
                  <a:srgbClr val="5C5C5C">
                    <a:lumMod val="40000"/>
                    <a:lumOff val="60000"/>
                  </a:srgbClr>
                </a:solidFill>
                <a:latin typeface="Verdana" panose="020B0604030504040204" pitchFamily="34" charset="0"/>
                <a:ea typeface="Verdana" panose="020B0604030504040204" pitchFamily="34" charset="0"/>
                <a:cs typeface="Verdana" panose="020B0604030504040204" pitchFamily="34" charset="0"/>
              </a:defRPr>
            </a:lvl1pPr>
            <a:lvl2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2pPr>
            <a:lvl3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3pPr>
            <a:lvl4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4pPr>
            <a:lvl5pPr marL="0" algn="l" defTabSz="455611" rtl="0" eaLnBrk="1" latinLnBrk="0" hangingPunct="1">
              <a:spcBef>
                <a:spcPts val="199"/>
              </a:spcBef>
              <a:spcAft>
                <a:spcPts val="299"/>
              </a:spcAft>
              <a:defRPr lang="en-US" sz="598" kern="1200" dirty="0">
                <a:solidFill>
                  <a:srgbClr val="5C5C5C">
                    <a:lumMod val="40000"/>
                    <a:lumOff val="60000"/>
                  </a:srgbClr>
                </a:solidFill>
                <a:latin typeface="Frutiger Next Pro Medium"/>
                <a:ea typeface="+mn-ea"/>
                <a:cs typeface="Frutiger Next Pro Medium"/>
              </a:defRPr>
            </a:lvl5pPr>
          </a:lstStyle>
          <a:p>
            <a:pPr lvl="0"/>
            <a:r>
              <a:rPr lang="en-US" dirty="0" smtClean="0"/>
              <a:t>Click to edit Master text styles</a:t>
            </a:r>
          </a:p>
        </p:txBody>
      </p:sp>
      <p:sp>
        <p:nvSpPr>
          <p:cNvPr id="69" name="Text Placeholder 67"/>
          <p:cNvSpPr>
            <a:spLocks noGrp="1"/>
          </p:cNvSpPr>
          <p:nvPr>
            <p:ph type="body" sz="quarter" idx="11"/>
          </p:nvPr>
        </p:nvSpPr>
        <p:spPr>
          <a:xfrm>
            <a:off x="3493057" y="1817471"/>
            <a:ext cx="2719448" cy="2078038"/>
          </a:xfrm>
        </p:spPr>
        <p:txBody>
          <a:bodyPr/>
          <a:lstStyle>
            <a:lvl1pPr marL="0" indent="0" algn="l" defTabSz="455611" rtl="0" eaLnBrk="1" latinLnBrk="0" hangingPunct="1">
              <a:spcBef>
                <a:spcPts val="199"/>
              </a:spcBef>
              <a:spcAft>
                <a:spcPts val="299"/>
              </a:spcAft>
              <a:buNone/>
              <a:defRPr lang="en-US" sz="598" kern="1200" dirty="0" smtClean="0">
                <a:solidFill>
                  <a:srgbClr val="5C5C5C">
                    <a:lumMod val="40000"/>
                    <a:lumOff val="60000"/>
                  </a:srgbClr>
                </a:solidFill>
                <a:latin typeface="Verdana" panose="020B0604030504040204" pitchFamily="34" charset="0"/>
                <a:ea typeface="Verdana" panose="020B0604030504040204" pitchFamily="34" charset="0"/>
                <a:cs typeface="Verdana" panose="020B0604030504040204" pitchFamily="34" charset="0"/>
              </a:defRPr>
            </a:lvl1pPr>
            <a:lvl2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2pPr>
            <a:lvl3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3pPr>
            <a:lvl4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4pPr>
            <a:lvl5pPr marL="0" algn="l" defTabSz="455611" rtl="0" eaLnBrk="1" latinLnBrk="0" hangingPunct="1">
              <a:spcBef>
                <a:spcPts val="199"/>
              </a:spcBef>
              <a:spcAft>
                <a:spcPts val="299"/>
              </a:spcAft>
              <a:defRPr lang="en-US" sz="598" kern="1200" dirty="0">
                <a:solidFill>
                  <a:srgbClr val="5C5C5C">
                    <a:lumMod val="40000"/>
                    <a:lumOff val="60000"/>
                  </a:srgbClr>
                </a:solidFill>
                <a:latin typeface="Frutiger Next Pro Medium"/>
                <a:ea typeface="+mn-ea"/>
                <a:cs typeface="Frutiger Next Pro Medium"/>
              </a:defRPr>
            </a:lvl5pPr>
          </a:lstStyle>
          <a:p>
            <a:pPr lvl="0"/>
            <a:r>
              <a:rPr lang="en-US" dirty="0" smtClean="0"/>
              <a:t>Click to edit Master text styles</a:t>
            </a:r>
          </a:p>
        </p:txBody>
      </p:sp>
      <p:sp>
        <p:nvSpPr>
          <p:cNvPr id="70" name="Text Placeholder 67"/>
          <p:cNvSpPr>
            <a:spLocks noGrp="1"/>
          </p:cNvSpPr>
          <p:nvPr>
            <p:ph type="body" sz="quarter" idx="12"/>
          </p:nvPr>
        </p:nvSpPr>
        <p:spPr>
          <a:xfrm>
            <a:off x="9377953" y="1817471"/>
            <a:ext cx="2715768" cy="2078038"/>
          </a:xfrm>
        </p:spPr>
        <p:txBody>
          <a:bodyPr/>
          <a:lstStyle>
            <a:lvl1pPr marL="85427" indent="-85427" algn="l" defTabSz="455611" rtl="0" eaLnBrk="1" latinLnBrk="0" hangingPunct="1">
              <a:spcBef>
                <a:spcPts val="199"/>
              </a:spcBef>
              <a:spcAft>
                <a:spcPts val="299"/>
              </a:spcAft>
              <a:buFont typeface="Arial" panose="020B0604020202020204" pitchFamily="34" charset="0"/>
              <a:buChar char="•"/>
              <a:defRPr lang="en-US" sz="598" kern="1200" dirty="0" smtClean="0">
                <a:solidFill>
                  <a:srgbClr val="5C5C5C">
                    <a:lumMod val="40000"/>
                    <a:lumOff val="60000"/>
                  </a:srgbClr>
                </a:solidFill>
                <a:latin typeface="Verdana" panose="020B0604030504040204" pitchFamily="34" charset="0"/>
                <a:ea typeface="Verdana" panose="020B0604030504040204" pitchFamily="34" charset="0"/>
                <a:cs typeface="Verdana" panose="020B0604030504040204" pitchFamily="34" charset="0"/>
              </a:defRPr>
            </a:lvl1pPr>
            <a:lvl2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2pPr>
            <a:lvl3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3pPr>
            <a:lvl4pPr marL="0" algn="l" defTabSz="455611" rtl="0" eaLnBrk="1" latinLnBrk="0" hangingPunct="1">
              <a:spcBef>
                <a:spcPts val="199"/>
              </a:spcBef>
              <a:spcAft>
                <a:spcPts val="299"/>
              </a:spcAft>
              <a:defRPr lang="en-US" sz="598" kern="1200" dirty="0" smtClean="0">
                <a:solidFill>
                  <a:srgbClr val="5C5C5C">
                    <a:lumMod val="40000"/>
                    <a:lumOff val="60000"/>
                  </a:srgbClr>
                </a:solidFill>
                <a:latin typeface="Frutiger Next Pro Medium"/>
                <a:ea typeface="+mn-ea"/>
                <a:cs typeface="Frutiger Next Pro Medium"/>
              </a:defRPr>
            </a:lvl4pPr>
            <a:lvl5pPr marL="0" algn="l" defTabSz="455611" rtl="0" eaLnBrk="1" latinLnBrk="0" hangingPunct="1">
              <a:spcBef>
                <a:spcPts val="199"/>
              </a:spcBef>
              <a:spcAft>
                <a:spcPts val="299"/>
              </a:spcAft>
              <a:defRPr lang="en-US" sz="598" kern="1200" dirty="0">
                <a:solidFill>
                  <a:srgbClr val="5C5C5C">
                    <a:lumMod val="40000"/>
                    <a:lumOff val="60000"/>
                  </a:srgbClr>
                </a:solidFill>
                <a:latin typeface="Frutiger Next Pro Medium"/>
                <a:ea typeface="+mn-ea"/>
                <a:cs typeface="Frutiger Next Pro Medium"/>
              </a:defRPr>
            </a:lvl5pPr>
          </a:lstStyle>
          <a:p>
            <a:pPr lvl="0"/>
            <a:r>
              <a:rPr lang="en-US" dirty="0" smtClean="0"/>
              <a:t>Click to edit Master text styles</a:t>
            </a:r>
          </a:p>
        </p:txBody>
      </p:sp>
    </p:spTree>
    <p:extLst>
      <p:ext uri="{BB962C8B-B14F-4D97-AF65-F5344CB8AC3E}">
        <p14:creationId xmlns:p14="http://schemas.microsoft.com/office/powerpoint/2010/main" xmlns="" val="37302926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81"/>
            <a:ext cx="9029604" cy="4708525"/>
          </a:xfrm>
          <a:prstGeom prst="rect">
            <a:avLst/>
          </a:prstGeom>
        </p:spPr>
        <p:txBody>
          <a:bodyPr>
            <a:noAutofit/>
          </a:bodyPr>
          <a:lstStyle>
            <a:lvl1pPr>
              <a:spcBef>
                <a:spcPts val="2392"/>
              </a:spcBef>
              <a:defRPr sz="1395">
                <a:solidFill>
                  <a:schemeClr val="bg1"/>
                </a:solidFill>
              </a:defRPr>
            </a:lvl1pPr>
            <a:lvl2pPr marL="303734" indent="-303734">
              <a:defRPr sz="1993">
                <a:solidFill>
                  <a:schemeClr val="bg2"/>
                </a:solidFill>
              </a:defRPr>
            </a:lvl2pPr>
            <a:lvl3pPr>
              <a:defRPr sz="1993">
                <a:solidFill>
                  <a:schemeClr val="bg2"/>
                </a:solidFill>
              </a:defRPr>
            </a:lvl3pPr>
            <a:lvl4pPr>
              <a:defRPr sz="1993">
                <a:solidFill>
                  <a:schemeClr val="bg2"/>
                </a:solidFill>
              </a:defRPr>
            </a:lvl4pPr>
            <a:lvl5pPr>
              <a:defRPr sz="1993">
                <a:solidFill>
                  <a:schemeClr val="bg2"/>
                </a:solidFill>
              </a:defRPr>
            </a:lvl5pPr>
          </a:lstStyle>
          <a:p>
            <a:pPr lvl="0"/>
            <a:r>
              <a:rPr lang="en-US" noProof="0" smtClean="0"/>
              <a:t>Click to edit Master text styles</a:t>
            </a:r>
          </a:p>
        </p:txBody>
      </p:sp>
      <p:sp>
        <p:nvSpPr>
          <p:cNvPr id="14" name="CaseCode"/>
          <p:cNvSpPr txBox="1"/>
          <p:nvPr userDrawn="1"/>
        </p:nvSpPr>
        <p:spPr>
          <a:xfrm>
            <a:off x="6336000" y="6477005"/>
            <a:ext cx="4896560" cy="99771"/>
          </a:xfrm>
          <a:prstGeom prst="rect">
            <a:avLst/>
          </a:prstGeom>
          <a:noFill/>
        </p:spPr>
        <p:txBody>
          <a:bodyPr wrap="square" lIns="0" tIns="0" rIns="0" bIns="0" rtlCol="0">
            <a:spAutoFit/>
          </a:bodyPr>
          <a:lstStyle/>
          <a:p>
            <a:pPr algn="r" defTabSz="607482">
              <a:buSzPct val="100000"/>
              <a:buFont typeface="Arial"/>
              <a:buNone/>
            </a:pPr>
            <a:r>
              <a:rPr lang="en-US" sz="324" dirty="0">
                <a:solidFill>
                  <a:prstClr val="white"/>
                </a:solidFill>
              </a:rPr>
              <a:t>Presentation title</a:t>
            </a:r>
            <a:br>
              <a:rPr lang="en-US" sz="324" dirty="0">
                <a:solidFill>
                  <a:prstClr val="white"/>
                </a:solidFill>
              </a:rPr>
            </a:br>
            <a:r>
              <a:rPr lang="en-US" sz="324" dirty="0">
                <a:solidFill>
                  <a:prstClr val="white"/>
                </a:solidFill>
              </a:rPr>
              <a:t>[To edit, click View &gt; Slide Master &gt; </a:t>
            </a:r>
            <a:r>
              <a:rPr lang="en-US" sz="324" dirty="0" smtClean="0">
                <a:solidFill>
                  <a:prstClr val="white"/>
                </a:solidFill>
              </a:rPr>
              <a:t>Slide master1]</a:t>
            </a:r>
            <a:endParaRPr lang="en-US" sz="324" dirty="0">
              <a:solidFill>
                <a:prstClr val="white"/>
              </a:solidFill>
            </a:endParaRPr>
          </a:p>
        </p:txBody>
      </p:sp>
      <p:sp>
        <p:nvSpPr>
          <p:cNvPr id="15" name="Copyright"/>
          <p:cNvSpPr txBox="1"/>
          <p:nvPr userDrawn="1"/>
        </p:nvSpPr>
        <p:spPr>
          <a:xfrm>
            <a:off x="469903" y="6477006"/>
            <a:ext cx="5355167" cy="49885"/>
          </a:xfrm>
          <a:prstGeom prst="rect">
            <a:avLst/>
          </a:prstGeom>
          <a:noFill/>
        </p:spPr>
        <p:txBody>
          <a:bodyPr wrap="square" lIns="0" tIns="0" rIns="0" bIns="0" rtlCol="0">
            <a:spAutoFit/>
          </a:bodyPr>
          <a:lstStyle/>
          <a:p>
            <a:pPr defTabSz="607482">
              <a:spcBef>
                <a:spcPts val="399"/>
              </a:spcBef>
              <a:buSzPct val="100000"/>
              <a:buFont typeface="Arial"/>
              <a:buNone/>
            </a:pPr>
            <a:r>
              <a:rPr lang="en-US" sz="324" dirty="0" smtClean="0">
                <a:solidFill>
                  <a:prstClr val="white"/>
                </a:solidFill>
              </a:rPr>
              <a:t>Copyright © 2016 Deloitte Development LLC. All rights reserved.</a:t>
            </a:r>
            <a:endParaRPr lang="en-US" sz="324" dirty="0">
              <a:solidFill>
                <a:prstClr val="white"/>
              </a:solidFill>
            </a:endParaRPr>
          </a:p>
        </p:txBody>
      </p:sp>
      <p:sp>
        <p:nvSpPr>
          <p:cNvPr id="16" name="TextBox 15"/>
          <p:cNvSpPr txBox="1"/>
          <p:nvPr userDrawn="1"/>
        </p:nvSpPr>
        <p:spPr>
          <a:xfrm>
            <a:off x="11414128" y="6477006"/>
            <a:ext cx="307976" cy="49885"/>
          </a:xfrm>
          <a:prstGeom prst="rect">
            <a:avLst/>
          </a:prstGeom>
          <a:noFill/>
        </p:spPr>
        <p:txBody>
          <a:bodyPr wrap="square" lIns="0" tIns="0" rIns="0" bIns="0" rtlCol="0">
            <a:spAutoFit/>
          </a:bodyPr>
          <a:lstStyle/>
          <a:p>
            <a:pPr algn="r" defTabSz="607482">
              <a:spcBef>
                <a:spcPts val="399"/>
              </a:spcBef>
              <a:buSzPct val="100000"/>
              <a:buFont typeface="Arial"/>
              <a:buNone/>
            </a:pPr>
            <a:fld id="{C58DF478-B544-4ED8-9ED4-6A2648E2D233}" type="slidenum">
              <a:rPr lang="en-US" sz="324" smtClean="0">
                <a:solidFill>
                  <a:prstClr val="white"/>
                </a:solidFill>
              </a:rPr>
              <a:pPr algn="r" defTabSz="607482">
                <a:spcBef>
                  <a:spcPts val="399"/>
                </a:spcBef>
                <a:buSzPct val="100000"/>
                <a:buFont typeface="Arial"/>
                <a:buNone/>
              </a:pPr>
              <a:t>‹#›</a:t>
            </a:fld>
            <a:endParaRPr lang="en-US" sz="324" dirty="0">
              <a:solidFill>
                <a:prstClr val="white"/>
              </a:solidFill>
            </a:endParaRPr>
          </a:p>
        </p:txBody>
      </p:sp>
    </p:spTree>
    <p:extLst>
      <p:ext uri="{BB962C8B-B14F-4D97-AF65-F5344CB8AC3E}">
        <p14:creationId xmlns:p14="http://schemas.microsoft.com/office/powerpoint/2010/main" xmlns="" val="4106214263"/>
      </p:ext>
    </p:extLst>
  </p:cSld>
  <p:clrMapOvr>
    <a:masterClrMapping/>
  </p:clrMapOvr>
  <p:transition>
    <p:fade/>
  </p:transition>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accent6">
                    <a:lumMod val="60000"/>
                    <a:lumOff val="40000"/>
                  </a:schemeClr>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xmlns="" val="3197598609"/>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84313"/>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8328"/>
          </a:xfrm>
          <a:prstGeom prst="rect">
            <a:avLst/>
          </a:prstGeom>
        </p:spPr>
        <p:txBody>
          <a:bodyPr vert="horz" lIns="0" tIns="0" rIns="0" bIns="0" rtlCol="0" anchor="t" anchorCtr="0">
            <a:noAutofit/>
          </a:bodyPr>
          <a:lstStyle>
            <a:lvl1pPr>
              <a:defRPr sz="2400">
                <a:solidFill>
                  <a:schemeClr val="bg1"/>
                </a:solidFill>
              </a:defRPr>
            </a:lvl1pPr>
          </a:lstStyle>
          <a:p>
            <a:r>
              <a:rPr lang="en-US" noProof="0" dirty="0"/>
              <a:t>Click to edit Master title style</a:t>
            </a:r>
          </a:p>
        </p:txBody>
      </p:sp>
      <p:sp>
        <p:nvSpPr>
          <p:cNvPr id="19" name="TextBox 18"/>
          <p:cNvSpPr txBox="1"/>
          <p:nvPr userDrawn="1"/>
        </p:nvSpPr>
        <p:spPr>
          <a:xfrm>
            <a:off x="11410953" y="6620256"/>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37389685"/>
      </p:ext>
    </p:extLst>
  </p:cSld>
  <p:clrMapOvr>
    <a:masterClrMapping/>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4944"/>
          </a:xfrm>
          <a:prstGeom prst="rect">
            <a:avLst/>
          </a:prstGeom>
        </p:spPr>
        <p:txBody>
          <a:bodyPr vert="horz" lIns="0" tIns="0" rIns="0" bIns="0" rtlCol="0" anchor="t" anchorCtr="0">
            <a:noAutofit/>
          </a:bodyPr>
          <a:lstStyle>
            <a:lvl1pPr>
              <a:defRPr sz="2400"/>
            </a:lvl1pPr>
          </a:lstStyle>
          <a:p>
            <a:r>
              <a:rPr lang="en-US" noProof="0" dirty="0"/>
              <a:t>Click to edit Master title style</a:t>
            </a:r>
          </a:p>
        </p:txBody>
      </p:sp>
    </p:spTree>
    <p:extLst>
      <p:ext uri="{BB962C8B-B14F-4D97-AF65-F5344CB8AC3E}">
        <p14:creationId xmlns:p14="http://schemas.microsoft.com/office/powerpoint/2010/main" xmlns="" val="2063461316"/>
      </p:ext>
    </p:extLst>
  </p:cSld>
  <p:clrMapOvr>
    <a:masterClrMapping/>
  </p:clrMapOvr>
  <p:transition>
    <p:fade/>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45730332"/>
      </p:ext>
    </p:extLst>
  </p:cSld>
  <p:clrMapOvr>
    <a:masterClrMapping/>
  </p:clrMapOvr>
  <p:transition>
    <p:fade/>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Click to 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Click to 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208660599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xmlns="" val="1474389127"/>
      </p:ext>
    </p:extLst>
  </p:cSld>
  <p:clrMapOvr>
    <a:masterClrMapping/>
  </p:clrMapOvr>
  <p:transition>
    <p:fade/>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1_2 column content">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solidFill>
                  <a:schemeClr val="bg1"/>
                </a:solidFill>
              </a:defRPr>
            </a:lvl1pPr>
            <a:lvl2pPr>
              <a:tabLst>
                <a:tab pos="6705432" algn="r"/>
              </a:tabLst>
              <a:defRPr>
                <a:solidFill>
                  <a:schemeClr val="bg1"/>
                </a:solidFill>
              </a:defRPr>
            </a:lvl2pPr>
            <a:lvl3pPr>
              <a:tabLst>
                <a:tab pos="6705432" algn="r"/>
              </a:tabLst>
              <a:defRPr>
                <a:solidFill>
                  <a:schemeClr val="bg1"/>
                </a:solidFill>
              </a:defRPr>
            </a:lvl3pPr>
            <a:lvl4pPr>
              <a:tabLst>
                <a:tab pos="6705432" algn="r"/>
              </a:tabLst>
              <a:defRPr>
                <a:solidFill>
                  <a:schemeClr val="bg1"/>
                </a:solidFill>
              </a:defRPr>
            </a:lvl4pPr>
            <a:lvl5pPr>
              <a:tabLst>
                <a:tab pos="6705432" algn="r"/>
              </a:tabLst>
              <a:defRPr baseline="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solidFill>
                  <a:schemeClr val="bg1"/>
                </a:solidFill>
              </a:defRPr>
            </a:lvl1pPr>
            <a:lvl2pPr>
              <a:tabLst>
                <a:tab pos="6705432" algn="r"/>
              </a:tabLst>
              <a:defRPr>
                <a:solidFill>
                  <a:schemeClr val="bg1"/>
                </a:solidFill>
              </a:defRPr>
            </a:lvl2pPr>
            <a:lvl3pPr>
              <a:tabLst>
                <a:tab pos="6705432" algn="r"/>
              </a:tabLst>
              <a:defRPr>
                <a:solidFill>
                  <a:schemeClr val="bg1"/>
                </a:solidFill>
              </a:defRPr>
            </a:lvl3pPr>
            <a:lvl4pPr>
              <a:tabLst>
                <a:tab pos="6705432" algn="r"/>
              </a:tabLst>
              <a:defRPr>
                <a:solidFill>
                  <a:schemeClr val="bg1"/>
                </a:solidFill>
              </a:defRPr>
            </a:lvl4pPr>
            <a:lvl5pPr>
              <a:tabLst>
                <a:tab pos="6705432" algn="r"/>
              </a:tabLst>
              <a:defRPr baseline="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9" name="TextBox 8">
            <a:extLst>
              <a:ext uri="{FF2B5EF4-FFF2-40B4-BE49-F238E27FC236}">
                <a16:creationId xmlns:a16="http://schemas.microsoft.com/office/drawing/2014/main" xmlns="" id="{F4001362-53F0-4C12-A3C1-F968789DB2B5}"/>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Global Audit &amp; Assurance Quality</a:t>
            </a:r>
          </a:p>
        </p:txBody>
      </p:sp>
      <p:sp>
        <p:nvSpPr>
          <p:cNvPr id="15" name="TextBox 14">
            <a:extLst>
              <a:ext uri="{FF2B5EF4-FFF2-40B4-BE49-F238E27FC236}">
                <a16:creationId xmlns:a16="http://schemas.microsoft.com/office/drawing/2014/main" xmlns="" id="{DE986C83-B3EB-4DF3-94E1-3059A9F9578F}"/>
              </a:ext>
            </a:extLst>
          </p:cNvPr>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fr-FR" sz="650" dirty="0">
                <a:solidFill>
                  <a:schemeClr val="bg1"/>
                </a:solidFill>
              </a:rPr>
              <a:t>© 2019. For information, contact Deloitte Touche Tohmatsu Limited.</a:t>
            </a:r>
            <a:endParaRPr lang="en-US" sz="650" noProof="0" dirty="0">
              <a:solidFill>
                <a:schemeClr val="bg1"/>
              </a:solidFill>
            </a:endParaRPr>
          </a:p>
        </p:txBody>
      </p:sp>
      <p:sp>
        <p:nvSpPr>
          <p:cNvPr id="16" name="TextBox 15">
            <a:extLst>
              <a:ext uri="{FF2B5EF4-FFF2-40B4-BE49-F238E27FC236}">
                <a16:creationId xmlns:a16="http://schemas.microsoft.com/office/drawing/2014/main" xmlns="" id="{58B083C0-D967-457D-936D-AA703993E929}"/>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836537513"/>
      </p:ext>
    </p:extLst>
  </p:cSld>
  <p:clrMapOvr>
    <a:masterClrMapping/>
  </p:clrMapOvr>
  <p:transition>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2" y="5845180"/>
            <a:ext cx="5592010" cy="505645"/>
          </a:xfrm>
          <a:prstGeom prst="rect">
            <a:avLst/>
          </a:prstGeom>
        </p:spPr>
        <p:txBody>
          <a:bodyPr lIns="0" tIns="0" rIns="0" bIns="0" anchor="b" anchorCtr="0">
            <a:noAutofit/>
          </a:bodyPr>
          <a:lstStyle>
            <a:lvl1pPr marL="0" indent="0" algn="l">
              <a:lnSpc>
                <a:spcPct val="100000"/>
              </a:lnSpc>
              <a:spcAft>
                <a:spcPts val="0"/>
              </a:spcAft>
              <a:buNone/>
              <a:defRPr sz="1431" b="1">
                <a:solidFill>
                  <a:schemeClr val="bg1"/>
                </a:solidFill>
              </a:defRPr>
            </a:lvl1pPr>
            <a:lvl2pPr marL="0" indent="0" algn="l">
              <a:buNone/>
              <a:defRPr sz="1272" b="0">
                <a:solidFill>
                  <a:schemeClr val="bg1"/>
                </a:solidFill>
              </a:defRPr>
            </a:lvl2pPr>
            <a:lvl3pPr marL="969230" indent="0" algn="ctr">
              <a:buNone/>
              <a:defRPr sz="1908"/>
            </a:lvl3pPr>
            <a:lvl4pPr marL="1453844" indent="0" algn="ctr">
              <a:buNone/>
              <a:defRPr sz="1696"/>
            </a:lvl4pPr>
            <a:lvl5pPr marL="1938459" indent="0" algn="ctr">
              <a:buNone/>
              <a:defRPr sz="1696"/>
            </a:lvl5pPr>
            <a:lvl6pPr marL="2423074" indent="0" algn="ctr">
              <a:buNone/>
              <a:defRPr sz="1696"/>
            </a:lvl6pPr>
            <a:lvl7pPr marL="2907689" indent="0" algn="ctr">
              <a:buNone/>
              <a:defRPr sz="1696"/>
            </a:lvl7pPr>
            <a:lvl8pPr marL="3392303" indent="0" algn="ctr">
              <a:buNone/>
              <a:defRPr sz="1696"/>
            </a:lvl8pPr>
            <a:lvl9pPr marL="3876918" indent="0" algn="ctr">
              <a:buNone/>
              <a:defRPr sz="1696"/>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2" y="6362701"/>
            <a:ext cx="5594349" cy="298451"/>
          </a:xfrm>
          <a:prstGeom prst="rect">
            <a:avLst/>
          </a:prstGeom>
        </p:spPr>
        <p:txBody>
          <a:bodyPr/>
          <a:lstStyle>
            <a:lvl1pPr>
              <a:spcAft>
                <a:spcPts val="0"/>
              </a:spcAft>
              <a:defRPr sz="83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grpSp>
      <p:sp>
        <p:nvSpPr>
          <p:cNvPr id="33" name="Picture Placeholder 8"/>
          <p:cNvSpPr>
            <a:spLocks noGrp="1"/>
          </p:cNvSpPr>
          <p:nvPr>
            <p:ph type="pic" sz="quarter" idx="11"/>
          </p:nvPr>
        </p:nvSpPr>
        <p:spPr>
          <a:xfrm>
            <a:off x="3393717"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xmlns="" val="214101123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431" b="1">
                <a:solidFill>
                  <a:schemeClr val="tx1"/>
                </a:solidFill>
              </a:defRPr>
            </a:lvl1pPr>
            <a:lvl2pPr marL="0" indent="0" algn="l">
              <a:buNone/>
              <a:defRPr sz="1272" b="0"/>
            </a:lvl2pPr>
            <a:lvl3pPr marL="969230" indent="0" algn="ctr">
              <a:buNone/>
              <a:defRPr sz="1908"/>
            </a:lvl3pPr>
            <a:lvl4pPr marL="1453844" indent="0" algn="ctr">
              <a:buNone/>
              <a:defRPr sz="1696"/>
            </a:lvl4pPr>
            <a:lvl5pPr marL="1938459" indent="0" algn="ctr">
              <a:buNone/>
              <a:defRPr sz="1696"/>
            </a:lvl5pPr>
            <a:lvl6pPr marL="2423074" indent="0" algn="ctr">
              <a:buNone/>
              <a:defRPr sz="1696"/>
            </a:lvl6pPr>
            <a:lvl7pPr marL="2907689" indent="0" algn="ctr">
              <a:buNone/>
              <a:defRPr sz="1696"/>
            </a:lvl7pPr>
            <a:lvl8pPr marL="3392303" indent="0" algn="ctr">
              <a:buNone/>
              <a:defRPr sz="1696"/>
            </a:lvl8pPr>
            <a:lvl9pPr marL="3876918" indent="0" algn="ctr">
              <a:buNone/>
              <a:defRPr sz="1696"/>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7" y="6362701"/>
            <a:ext cx="5594349" cy="298451"/>
          </a:xfrm>
          <a:prstGeom prst="rect">
            <a:avLst/>
          </a:prstGeom>
        </p:spPr>
        <p:txBody>
          <a:bodyPr>
            <a:noAutofit/>
          </a:bodyPr>
          <a:lstStyle>
            <a:lvl1pPr>
              <a:spcAft>
                <a:spcPts val="0"/>
              </a:spcAft>
              <a:defRPr sz="835">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xmlns="" val="28095073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3C7F9DA0-3F43-4233-8CEA-2F440575912A}"/>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13142" b="13778"/>
          <a:stretch/>
        </p:blipFill>
        <p:spPr>
          <a:xfrm rot="5400000">
            <a:off x="503754" y="3325783"/>
            <a:ext cx="3028465" cy="4035972"/>
          </a:xfrm>
          <a:prstGeom prst="rect">
            <a:avLst/>
          </a:prstGeom>
        </p:spPr>
      </p:pic>
      <p:pic>
        <p:nvPicPr>
          <p:cNvPr id="8" name="Picture 7"/>
          <p:cNvPicPr>
            <a:picLocks noChangeAspect="1"/>
          </p:cNvPicPr>
          <p:nvPr userDrawn="1"/>
        </p:nvPicPr>
        <p:blipFill rotWithShape="1">
          <a:blip r:embed="rId4"/>
          <a:srcRect r="46103"/>
          <a:stretch/>
        </p:blipFill>
        <p:spPr>
          <a:xfrm>
            <a:off x="7734452" y="545342"/>
            <a:ext cx="4449083" cy="5767316"/>
          </a:xfrm>
          <a:prstGeom prst="rect">
            <a:avLst/>
          </a:prstGeom>
        </p:spPr>
      </p:pic>
      <p:sp>
        <p:nvSpPr>
          <p:cNvPr id="2" name="Title 1"/>
          <p:cNvSpPr>
            <a:spLocks noGrp="1"/>
          </p:cNvSpPr>
          <p:nvPr>
            <p:ph type="title"/>
          </p:nvPr>
        </p:nvSpPr>
        <p:spPr bwMode="gray">
          <a:xfrm>
            <a:off x="1292773" y="1705670"/>
            <a:ext cx="8525916" cy="1592403"/>
          </a:xfrm>
        </p:spPr>
        <p:txBody>
          <a:bodyPr anchor="b"/>
          <a:lstStyle>
            <a:lvl1pPr>
              <a:lnSpc>
                <a:spcPct val="95000"/>
              </a:lnSpc>
              <a:defRPr sz="2544"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1302468" y="3429002"/>
            <a:ext cx="8516219" cy="1566532"/>
          </a:xfrm>
        </p:spPr>
        <p:txBody>
          <a:bodyPr lIns="0" tIns="0" rIns="0" bIns="0">
            <a:noAutofit/>
          </a:bodyPr>
          <a:lstStyle>
            <a:lvl1pPr marL="0" indent="0">
              <a:lnSpc>
                <a:spcPct val="95000"/>
              </a:lnSpc>
              <a:spcAft>
                <a:spcPts val="0"/>
              </a:spcAft>
              <a:buNone/>
              <a:defRPr sz="2226">
                <a:solidFill>
                  <a:schemeClr val="tx1"/>
                </a:solidFill>
              </a:defRPr>
            </a:lvl1pPr>
            <a:lvl2pPr marL="484615" indent="0">
              <a:buNone/>
              <a:defRPr sz="2120">
                <a:solidFill>
                  <a:schemeClr val="tx1">
                    <a:tint val="75000"/>
                  </a:schemeClr>
                </a:solidFill>
              </a:defRPr>
            </a:lvl2pPr>
            <a:lvl3pPr marL="969230" indent="0">
              <a:buNone/>
              <a:defRPr sz="1908">
                <a:solidFill>
                  <a:schemeClr val="tx1">
                    <a:tint val="75000"/>
                  </a:schemeClr>
                </a:solidFill>
              </a:defRPr>
            </a:lvl3pPr>
            <a:lvl4pPr marL="1453844" indent="0">
              <a:buNone/>
              <a:defRPr sz="1696">
                <a:solidFill>
                  <a:schemeClr val="tx1">
                    <a:tint val="75000"/>
                  </a:schemeClr>
                </a:solidFill>
              </a:defRPr>
            </a:lvl4pPr>
            <a:lvl5pPr marL="1938459" indent="0">
              <a:buNone/>
              <a:defRPr sz="1696">
                <a:solidFill>
                  <a:schemeClr val="tx1">
                    <a:tint val="75000"/>
                  </a:schemeClr>
                </a:solidFill>
              </a:defRPr>
            </a:lvl5pPr>
            <a:lvl6pPr marL="2423074" indent="0">
              <a:buNone/>
              <a:defRPr sz="1696">
                <a:solidFill>
                  <a:schemeClr val="tx1">
                    <a:tint val="75000"/>
                  </a:schemeClr>
                </a:solidFill>
              </a:defRPr>
            </a:lvl6pPr>
            <a:lvl7pPr marL="2907689" indent="0">
              <a:buNone/>
              <a:defRPr sz="1696">
                <a:solidFill>
                  <a:schemeClr val="tx1">
                    <a:tint val="75000"/>
                  </a:schemeClr>
                </a:solidFill>
              </a:defRPr>
            </a:lvl7pPr>
            <a:lvl8pPr marL="3392303" indent="0">
              <a:buNone/>
              <a:defRPr sz="1696">
                <a:solidFill>
                  <a:schemeClr val="tx1">
                    <a:tint val="75000"/>
                  </a:schemeClr>
                </a:solidFill>
              </a:defRPr>
            </a:lvl8pPr>
            <a:lvl9pPr marL="3876918" indent="0">
              <a:buNone/>
              <a:defRPr sz="1696">
                <a:solidFill>
                  <a:schemeClr val="tx1">
                    <a:tint val="75000"/>
                  </a:schemeClr>
                </a:solidFill>
              </a:defRPr>
            </a:lvl9pPr>
          </a:lstStyle>
          <a:p>
            <a:pPr lvl="0"/>
            <a:r>
              <a:rPr lang="en-US" noProof="0" dirty="0"/>
              <a:t>Edit Master text styles</a:t>
            </a:r>
          </a:p>
        </p:txBody>
      </p:sp>
      <p:pic>
        <p:nvPicPr>
          <p:cNvPr id="5" name="Graphic 4">
            <a:extLst>
              <a:ext uri="{FF2B5EF4-FFF2-40B4-BE49-F238E27FC236}">
                <a16:creationId xmlns:a16="http://schemas.microsoft.com/office/drawing/2014/main" xmlns="" id="{1910B976-0027-412A-8B0A-CA7D30BD5F42}"/>
              </a:ext>
            </a:extLst>
          </p:cNvPr>
          <p:cNvPicPr>
            <a:picLocks noChangeAspect="1"/>
          </p:cNvPicPr>
          <p:nvPr userDrawn="1"/>
        </p:nvPicPr>
        <p:blipFill rotWithShape="1">
          <a:blip r:embed="rId5">
            <a:extLst>
              <a:ext uri="{96DAC541-7B7A-43D3-8B79-37D633B846F1}">
                <asvg:svgBlip xmlns="" xmlns:asvg="http://schemas.microsoft.com/office/drawing/2016/SVG/main" r:embed="rId3"/>
              </a:ext>
            </a:extLst>
          </a:blip>
          <a:srcRect r="13142" b="13778"/>
          <a:stretch/>
        </p:blipFill>
        <p:spPr>
          <a:xfrm rot="16200000">
            <a:off x="7016932" y="-826949"/>
            <a:ext cx="4437018" cy="5913119"/>
          </a:xfrm>
          <a:prstGeom prst="rect">
            <a:avLst/>
          </a:prstGeom>
        </p:spPr>
      </p:pic>
    </p:spTree>
    <p:extLst>
      <p:ext uri="{BB962C8B-B14F-4D97-AF65-F5344CB8AC3E}">
        <p14:creationId xmlns:p14="http://schemas.microsoft.com/office/powerpoint/2010/main" xmlns="" val="5308313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1"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1" y="736694"/>
            <a:ext cx="11252200" cy="757255"/>
          </a:xfrm>
          <a:prstGeom prst="rect">
            <a:avLst/>
          </a:prstGeom>
        </p:spPr>
        <p:txBody>
          <a:bodyPr lIns="0" tIns="0" rIns="0" bIns="0">
            <a:noAutofit/>
          </a:bodyPr>
          <a:lstStyle>
            <a:lvl1pPr marL="0" indent="0">
              <a:buNone/>
              <a:defRPr sz="997"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1" y="402587"/>
            <a:ext cx="11252200" cy="334102"/>
          </a:xfrm>
          <a:prstGeom prst="rect">
            <a:avLst/>
          </a:prstGeom>
        </p:spPr>
        <p:txBody>
          <a:bodyPr vert="horz" lIns="0" tIns="0" rIns="0" bIns="0" rtlCol="0" anchor="t" anchorCtr="0">
            <a:noAutofit/>
          </a:bodyPr>
          <a:lstStyle>
            <a:lvl1pPr>
              <a:defRPr sz="997"/>
            </a:lvl1pPr>
          </a:lstStyle>
          <a:p>
            <a:r>
              <a:rPr lang="en-US" noProof="0" dirty="0"/>
              <a:t>Click to edit Master title style</a:t>
            </a:r>
          </a:p>
        </p:txBody>
      </p:sp>
    </p:spTree>
    <p:extLst>
      <p:ext uri="{BB962C8B-B14F-4D97-AF65-F5344CB8AC3E}">
        <p14:creationId xmlns:p14="http://schemas.microsoft.com/office/powerpoint/2010/main" xmlns="" val="2455661770"/>
      </p:ext>
    </p:extLst>
  </p:cSld>
  <p:clrMapOvr>
    <a:masterClrMapping/>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2"/>
            <a:ext cx="9348787" cy="4633910"/>
          </a:xfrm>
          <a:prstGeom prst="rect">
            <a:avLst/>
          </a:prstGeom>
        </p:spPr>
        <p:txBody>
          <a:bodyPr/>
          <a:lstStyle>
            <a:lvl1pPr>
              <a:tabLst>
                <a:tab pos="7132923" algn="r"/>
              </a:tabLst>
              <a:defRPr/>
            </a:lvl1pPr>
            <a:lvl2pPr>
              <a:tabLst>
                <a:tab pos="7132923" algn="r"/>
              </a:tabLst>
              <a:defRPr/>
            </a:lvl2pPr>
            <a:lvl3pPr>
              <a:tabLst>
                <a:tab pos="7132923" algn="r"/>
              </a:tabLst>
              <a:defRPr/>
            </a:lvl3pPr>
            <a:lvl4pPr>
              <a:tabLst>
                <a:tab pos="7132923" algn="r"/>
              </a:tabLst>
              <a:defRPr/>
            </a:lvl4pPr>
            <a:lvl5pPr>
              <a:tabLst>
                <a:tab pos="5330762" algn="r"/>
              </a:tabLst>
              <a:defRPr baseline="0"/>
            </a:lvl5pPr>
            <a:lvl6pPr>
              <a:tabLst>
                <a:tab pos="7132923" algn="r"/>
              </a:tabLst>
              <a:defRPr/>
            </a:lvl6pPr>
            <a:lvl7pPr>
              <a:tabLst>
                <a:tab pos="7132923" algn="r"/>
              </a:tabLst>
              <a:defRPr/>
            </a:lvl7pPr>
            <a:lvl8pPr>
              <a:tabLst>
                <a:tab pos="7132923" algn="r"/>
              </a:tabLst>
              <a:defRPr/>
            </a:lvl8pPr>
            <a:lvl9pPr>
              <a:tabLst>
                <a:tab pos="7132923"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9"/>
            <a:ext cx="11252200" cy="757255"/>
          </a:xfrm>
          <a:prstGeom prst="rect">
            <a:avLst/>
          </a:prstGeom>
        </p:spPr>
        <p:txBody>
          <a:bodyPr lIns="0" tIns="0" rIns="0" bIns="0">
            <a:noAutofit/>
          </a:bodyPr>
          <a:lstStyle>
            <a:lvl1pPr marL="0" indent="0">
              <a:buNone/>
              <a:defRPr sz="159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1590"/>
            </a:lvl1pPr>
          </a:lstStyle>
          <a:p>
            <a:r>
              <a:rPr lang="en-US" noProof="0"/>
              <a:t>Click to edit Master title style</a:t>
            </a:r>
            <a:endParaRPr lang="en-US" noProof="0" dirty="0"/>
          </a:p>
        </p:txBody>
      </p:sp>
    </p:spTree>
    <p:extLst>
      <p:ext uri="{BB962C8B-B14F-4D97-AF65-F5344CB8AC3E}">
        <p14:creationId xmlns:p14="http://schemas.microsoft.com/office/powerpoint/2010/main" xmlns="" val="963655757"/>
      </p:ext>
    </p:extLst>
  </p:cSld>
  <p:clrMapOvr>
    <a:masterClrMapping/>
  </p:clrMapOvr>
  <p:transition>
    <p:fade/>
  </p:transition>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itle &amp; subtitle_S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24C3365-408D-48AD-B485-7744AFAF3969}"/>
              </a:ext>
            </a:extLst>
          </p:cNvPr>
          <p:cNvSpPr/>
          <p:nvPr userDrawn="1"/>
        </p:nvSpPr>
        <p:spPr bwMode="gray">
          <a:xfrm>
            <a:off x="11430011" y="6440045"/>
            <a:ext cx="477827" cy="125855"/>
          </a:xfrm>
          <a:prstGeom prst="rect">
            <a:avLst/>
          </a:prstGeom>
          <a:solidFill>
            <a:schemeClr val="bg1"/>
          </a:solidFill>
          <a:ln w="19050" algn="ctr">
            <a:noFill/>
            <a:miter lim="800000"/>
            <a:headEnd/>
            <a:tailEnd/>
          </a:ln>
        </p:spPr>
        <p:txBody>
          <a:bodyPr wrap="square" lIns="70674" tIns="70674" rIns="70674" bIns="70674" rtlCol="0" anchor="ctr"/>
          <a:lstStyle/>
          <a:p>
            <a:pPr algn="ctr">
              <a:lnSpc>
                <a:spcPct val="106000"/>
              </a:lnSpc>
              <a:buFont typeface="Wingdings 2" pitchFamily="18" charset="2"/>
              <a:buNone/>
            </a:pPr>
            <a:endParaRPr lang="en-US" sz="1272" b="1" dirty="0">
              <a:solidFill>
                <a:schemeClr val="bg1"/>
              </a:solidFill>
            </a:endParaRPr>
          </a:p>
        </p:txBody>
      </p:sp>
      <p:pic>
        <p:nvPicPr>
          <p:cNvPr id="6" name="Picture 5">
            <a:extLst>
              <a:ext uri="{FF2B5EF4-FFF2-40B4-BE49-F238E27FC236}">
                <a16:creationId xmlns:a16="http://schemas.microsoft.com/office/drawing/2014/main" xmlns="" id="{019495C1-E19F-4863-AF65-3F1D73654843}"/>
              </a:ext>
            </a:extLst>
          </p:cNvPr>
          <p:cNvPicPr>
            <a:picLocks noChangeAspect="1"/>
          </p:cNvPicPr>
          <p:nvPr userDrawn="1"/>
        </p:nvPicPr>
        <p:blipFill rotWithShape="1">
          <a:blip r:embed="rId2" cstate="print"/>
          <a:srcRect b="65788"/>
          <a:stretch/>
        </p:blipFill>
        <p:spPr>
          <a:xfrm>
            <a:off x="4406901" y="5289367"/>
            <a:ext cx="7772400" cy="1568634"/>
          </a:xfrm>
          <a:prstGeom prst="rect">
            <a:avLst/>
          </a:prstGeom>
        </p:spPr>
      </p:pic>
      <p:sp>
        <p:nvSpPr>
          <p:cNvPr id="7" name="Rectangle 6">
            <a:extLst>
              <a:ext uri="{FF2B5EF4-FFF2-40B4-BE49-F238E27FC236}">
                <a16:creationId xmlns:a16="http://schemas.microsoft.com/office/drawing/2014/main" xmlns="" id="{7945B045-46C3-4362-AB83-674685F534DB}"/>
              </a:ext>
            </a:extLst>
          </p:cNvPr>
          <p:cNvSpPr/>
          <p:nvPr userDrawn="1"/>
        </p:nvSpPr>
        <p:spPr bwMode="gray">
          <a:xfrm>
            <a:off x="4406901" y="4057051"/>
            <a:ext cx="7772400" cy="2800951"/>
          </a:xfrm>
          <a:prstGeom prst="rect">
            <a:avLst/>
          </a:prstGeom>
          <a:solidFill>
            <a:schemeClr val="bg1">
              <a:alpha val="70000"/>
            </a:schemeClr>
          </a:solidFill>
          <a:ln w="19050" algn="ctr">
            <a:noFill/>
            <a:miter lim="800000"/>
            <a:headEnd/>
            <a:tailEnd/>
          </a:ln>
        </p:spPr>
        <p:txBody>
          <a:bodyPr wrap="square" lIns="70674" tIns="70674" rIns="70674" bIns="70674" rtlCol="0" anchor="ctr"/>
          <a:lstStyle/>
          <a:p>
            <a:pPr algn="ctr">
              <a:lnSpc>
                <a:spcPct val="106000"/>
              </a:lnSpc>
              <a:buFont typeface="Wingdings 2" pitchFamily="18" charset="2"/>
              <a:buNone/>
            </a:pPr>
            <a:endParaRPr lang="en-US" sz="1272" b="1" dirty="0">
              <a:solidFill>
                <a:schemeClr val="bg1"/>
              </a:solidFill>
            </a:endParaRPr>
          </a:p>
        </p:txBody>
      </p:sp>
      <p:sp>
        <p:nvSpPr>
          <p:cNvPr id="4" name="Text Placeholder 8"/>
          <p:cNvSpPr>
            <a:spLocks noGrp="1"/>
          </p:cNvSpPr>
          <p:nvPr>
            <p:ph type="body" sz="quarter" idx="13" hasCustomPrompt="1"/>
          </p:nvPr>
        </p:nvSpPr>
        <p:spPr>
          <a:xfrm>
            <a:off x="469900" y="736689"/>
            <a:ext cx="11252200" cy="280900"/>
          </a:xfrm>
          <a:prstGeom prst="rect">
            <a:avLst/>
          </a:prstGeom>
        </p:spPr>
        <p:txBody>
          <a:bodyPr lIns="0" tIns="0" rIns="0" bIns="0">
            <a:noAutofit/>
          </a:bodyPr>
          <a:lstStyle>
            <a:lvl1pPr marL="0" indent="0">
              <a:buNone/>
              <a:defRPr sz="1113"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1590"/>
            </a:lvl1pPr>
          </a:lstStyle>
          <a:p>
            <a:r>
              <a:rPr lang="en-US" noProof="0"/>
              <a:t>Click to edit Master title style</a:t>
            </a:r>
            <a:endParaRPr lang="en-US" noProof="0" dirty="0"/>
          </a:p>
        </p:txBody>
      </p:sp>
      <p:sp>
        <p:nvSpPr>
          <p:cNvPr id="8" name="TextBox 7">
            <a:extLst>
              <a:ext uri="{FF2B5EF4-FFF2-40B4-BE49-F238E27FC236}">
                <a16:creationId xmlns:a16="http://schemas.microsoft.com/office/drawing/2014/main" xmlns="" id="{5FA43CFC-09C2-4D9E-A99A-ECD004DE2441}"/>
              </a:ext>
            </a:extLst>
          </p:cNvPr>
          <p:cNvSpPr txBox="1"/>
          <p:nvPr userDrawn="1"/>
        </p:nvSpPr>
        <p:spPr>
          <a:xfrm>
            <a:off x="11527086" y="6456562"/>
            <a:ext cx="266343" cy="79574"/>
          </a:xfrm>
          <a:prstGeom prst="rect">
            <a:avLst/>
          </a:prstGeom>
          <a:noFill/>
        </p:spPr>
        <p:txBody>
          <a:bodyPr wrap="square" lIns="0" tIns="0" rIns="0" bIns="0" rtlCol="0" anchor="ctr" anchorCtr="0">
            <a:spAutoFit/>
          </a:bodyPr>
          <a:lstStyle/>
          <a:p>
            <a:pPr marL="0" indent="0" algn="ctr">
              <a:spcBef>
                <a:spcPts val="636"/>
              </a:spcBef>
              <a:buSzPct val="100000"/>
              <a:buFont typeface="Arial"/>
              <a:buNone/>
            </a:pPr>
            <a:fld id="{C58DF478-B544-4ED8-9ED4-6A2648E2D233}" type="slidenum">
              <a:rPr lang="en-US" sz="517" noProof="0" smtClean="0">
                <a:solidFill>
                  <a:schemeClr val="tx1"/>
                </a:solidFill>
              </a:rPr>
              <a:pPr marL="0" indent="0" algn="ctr">
                <a:spcBef>
                  <a:spcPts val="636"/>
                </a:spcBef>
                <a:buSzPct val="100000"/>
                <a:buFont typeface="Arial"/>
                <a:buNone/>
              </a:pPr>
              <a:t>‹#›</a:t>
            </a:fld>
            <a:endParaRPr lang="en-US" sz="517" noProof="0" dirty="0">
              <a:solidFill>
                <a:schemeClr val="tx1"/>
              </a:solidFill>
            </a:endParaRPr>
          </a:p>
        </p:txBody>
      </p:sp>
      <p:sp>
        <p:nvSpPr>
          <p:cNvPr id="9" name="Isosceles Triangle 144">
            <a:hlinkClick r:id="" action="ppaction://hlinkshowjump?jump=previousslide"/>
            <a:extLst>
              <a:ext uri="{FF2B5EF4-FFF2-40B4-BE49-F238E27FC236}">
                <a16:creationId xmlns:a16="http://schemas.microsoft.com/office/drawing/2014/main" xmlns="" id="{BD7927D3-9917-4494-9023-87A2D4226BB1}"/>
              </a:ext>
            </a:extLst>
          </p:cNvPr>
          <p:cNvSpPr/>
          <p:nvPr userDrawn="1"/>
        </p:nvSpPr>
        <p:spPr bwMode="gray">
          <a:xfrm rot="16200000">
            <a:off x="11422245" y="6447813"/>
            <a:ext cx="112607" cy="97075"/>
          </a:xfrm>
          <a:prstGeom prst="triangle">
            <a:avLst/>
          </a:prstGeom>
          <a:solidFill>
            <a:schemeClr val="accent6"/>
          </a:solidFill>
          <a:ln w="19050" algn="ctr">
            <a:noFill/>
            <a:miter lim="800000"/>
            <a:headEnd/>
            <a:tailEnd/>
          </a:ln>
        </p:spPr>
        <p:txBody>
          <a:bodyPr wrap="square" lIns="70674" tIns="70674" rIns="70674" bIns="70674" rtlCol="0" anchor="ctr"/>
          <a:lstStyle/>
          <a:p>
            <a:pPr marL="0" marR="0" lvl="0" indent="0" algn="ctr" defTabSz="969230" rtl="0" eaLnBrk="1" fontAlgn="auto" latinLnBrk="0" hangingPunct="1">
              <a:lnSpc>
                <a:spcPct val="106000"/>
              </a:lnSpc>
              <a:spcBef>
                <a:spcPts val="0"/>
              </a:spcBef>
              <a:spcAft>
                <a:spcPts val="0"/>
              </a:spcAft>
              <a:buClrTx/>
              <a:buSzTx/>
              <a:buFont typeface="Wingdings 2" pitchFamily="18" charset="2"/>
              <a:buNone/>
              <a:tabLst/>
              <a:defRPr/>
            </a:pPr>
            <a:endParaRPr kumimoji="0" lang="en-US" sz="1272" b="1"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Isosceles Triangle 145">
            <a:hlinkClick r:id="" action="ppaction://hlinkshowjump?jump=nextslide"/>
            <a:extLst>
              <a:ext uri="{FF2B5EF4-FFF2-40B4-BE49-F238E27FC236}">
                <a16:creationId xmlns:a16="http://schemas.microsoft.com/office/drawing/2014/main" xmlns="" id="{C6378A48-CFC0-4B30-9062-3080DB638CC6}"/>
              </a:ext>
            </a:extLst>
          </p:cNvPr>
          <p:cNvSpPr/>
          <p:nvPr userDrawn="1"/>
        </p:nvSpPr>
        <p:spPr bwMode="gray">
          <a:xfrm rot="5400000">
            <a:off x="11785664" y="6447812"/>
            <a:ext cx="112607" cy="97075"/>
          </a:xfrm>
          <a:prstGeom prst="triangle">
            <a:avLst/>
          </a:prstGeom>
          <a:solidFill>
            <a:schemeClr val="accent6"/>
          </a:solidFill>
          <a:ln w="19050" algn="ctr">
            <a:noFill/>
            <a:miter lim="800000"/>
            <a:headEnd/>
            <a:tailEnd/>
          </a:ln>
        </p:spPr>
        <p:txBody>
          <a:bodyPr wrap="square" lIns="70674" tIns="70674" rIns="70674" bIns="70674" rtlCol="0" anchor="ctr"/>
          <a:lstStyle/>
          <a:p>
            <a:pPr marL="0" marR="0" lvl="0" indent="0" algn="ctr" defTabSz="969230" rtl="0" eaLnBrk="1" fontAlgn="auto" latinLnBrk="0" hangingPunct="1">
              <a:lnSpc>
                <a:spcPct val="106000"/>
              </a:lnSpc>
              <a:spcBef>
                <a:spcPts val="0"/>
              </a:spcBef>
              <a:spcAft>
                <a:spcPts val="0"/>
              </a:spcAft>
              <a:buClrTx/>
              <a:buSzTx/>
              <a:buFont typeface="Wingdings 2" pitchFamily="18" charset="2"/>
              <a:buNone/>
              <a:tabLst/>
              <a:defRPr/>
            </a:pPr>
            <a:endParaRPr kumimoji="0" lang="en-US" sz="1272" b="1"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1451895168"/>
      </p:ext>
    </p:extLst>
  </p:cSld>
  <p:clrMapOvr>
    <a:masterClrMapping/>
  </p:clrMapOvr>
  <p:transition>
    <p:fad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itle Only_S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33948B6-9F09-4CA6-B750-675B1012D887}"/>
              </a:ext>
            </a:extLst>
          </p:cNvPr>
          <p:cNvSpPr/>
          <p:nvPr userDrawn="1"/>
        </p:nvSpPr>
        <p:spPr bwMode="gray">
          <a:xfrm>
            <a:off x="11430011" y="6440045"/>
            <a:ext cx="477827" cy="125855"/>
          </a:xfrm>
          <a:prstGeom prst="rect">
            <a:avLst/>
          </a:prstGeom>
          <a:solidFill>
            <a:schemeClr val="bg1"/>
          </a:solidFill>
          <a:ln w="19050" algn="ctr">
            <a:noFill/>
            <a:miter lim="800000"/>
            <a:headEnd/>
            <a:tailEnd/>
          </a:ln>
        </p:spPr>
        <p:txBody>
          <a:bodyPr wrap="square" lIns="70674" tIns="70674" rIns="70674" bIns="70674" rtlCol="0" anchor="ctr"/>
          <a:lstStyle/>
          <a:p>
            <a:pPr algn="ctr">
              <a:lnSpc>
                <a:spcPct val="106000"/>
              </a:lnSpc>
              <a:buFont typeface="Wingdings 2" pitchFamily="18" charset="2"/>
              <a:buNone/>
            </a:pPr>
            <a:endParaRPr lang="en-US" sz="1272" b="1" dirty="0">
              <a:solidFill>
                <a:schemeClr val="bg1"/>
              </a:solidFill>
            </a:endParaRPr>
          </a:p>
        </p:txBody>
      </p:sp>
      <p:sp>
        <p:nvSpPr>
          <p:cNvPr id="4" name="Title Placeholder 1"/>
          <p:cNvSpPr>
            <a:spLocks noGrp="1"/>
          </p:cNvSpPr>
          <p:nvPr>
            <p:ph type="title"/>
          </p:nvPr>
        </p:nvSpPr>
        <p:spPr>
          <a:xfrm>
            <a:off x="469900" y="402588"/>
            <a:ext cx="11252200" cy="321313"/>
          </a:xfrm>
          <a:prstGeom prst="rect">
            <a:avLst/>
          </a:prstGeom>
        </p:spPr>
        <p:txBody>
          <a:bodyPr vert="horz" lIns="0" tIns="0" rIns="0" bIns="0" rtlCol="0" anchor="t" anchorCtr="0">
            <a:noAutofit/>
          </a:bodyPr>
          <a:lstStyle>
            <a:lvl1pPr>
              <a:defRPr sz="1590"/>
            </a:lvl1pPr>
          </a:lstStyle>
          <a:p>
            <a:r>
              <a:rPr lang="en-US" noProof="0"/>
              <a:t>Click to edit Master title style</a:t>
            </a:r>
            <a:endParaRPr lang="en-US" noProof="0" dirty="0"/>
          </a:p>
        </p:txBody>
      </p:sp>
      <p:pic>
        <p:nvPicPr>
          <p:cNvPr id="3" name="Picture 2">
            <a:extLst>
              <a:ext uri="{FF2B5EF4-FFF2-40B4-BE49-F238E27FC236}">
                <a16:creationId xmlns:a16="http://schemas.microsoft.com/office/drawing/2014/main" xmlns="" id="{F9EAFFB7-0533-49D8-ACB6-3871ADA19218}"/>
              </a:ext>
            </a:extLst>
          </p:cNvPr>
          <p:cNvPicPr>
            <a:picLocks noChangeAspect="1"/>
          </p:cNvPicPr>
          <p:nvPr userDrawn="1"/>
        </p:nvPicPr>
        <p:blipFill rotWithShape="1">
          <a:blip r:embed="rId2" cstate="print"/>
          <a:srcRect b="65788"/>
          <a:stretch/>
        </p:blipFill>
        <p:spPr>
          <a:xfrm>
            <a:off x="4406901" y="5289367"/>
            <a:ext cx="7772400" cy="1568634"/>
          </a:xfrm>
          <a:prstGeom prst="rect">
            <a:avLst/>
          </a:prstGeom>
        </p:spPr>
      </p:pic>
      <p:sp>
        <p:nvSpPr>
          <p:cNvPr id="5" name="Rectangle 4">
            <a:extLst>
              <a:ext uri="{FF2B5EF4-FFF2-40B4-BE49-F238E27FC236}">
                <a16:creationId xmlns:a16="http://schemas.microsoft.com/office/drawing/2014/main" xmlns="" id="{0EDFA42D-6801-4DBC-9B6C-CEDB34D1853D}"/>
              </a:ext>
            </a:extLst>
          </p:cNvPr>
          <p:cNvSpPr/>
          <p:nvPr userDrawn="1"/>
        </p:nvSpPr>
        <p:spPr bwMode="gray">
          <a:xfrm>
            <a:off x="4406901" y="4057051"/>
            <a:ext cx="7772400" cy="2800951"/>
          </a:xfrm>
          <a:prstGeom prst="rect">
            <a:avLst/>
          </a:prstGeom>
          <a:solidFill>
            <a:schemeClr val="bg1">
              <a:alpha val="70000"/>
            </a:schemeClr>
          </a:solidFill>
          <a:ln w="19050" algn="ctr">
            <a:noFill/>
            <a:miter lim="800000"/>
            <a:headEnd/>
            <a:tailEnd/>
          </a:ln>
        </p:spPr>
        <p:txBody>
          <a:bodyPr wrap="square" lIns="70674" tIns="70674" rIns="70674" bIns="70674" rtlCol="0" anchor="ctr"/>
          <a:lstStyle/>
          <a:p>
            <a:pPr algn="ctr">
              <a:lnSpc>
                <a:spcPct val="106000"/>
              </a:lnSpc>
              <a:buFont typeface="Wingdings 2" pitchFamily="18" charset="2"/>
              <a:buNone/>
            </a:pPr>
            <a:endParaRPr lang="en-US" sz="1272" b="1" dirty="0">
              <a:solidFill>
                <a:schemeClr val="bg1"/>
              </a:solidFill>
            </a:endParaRPr>
          </a:p>
        </p:txBody>
      </p:sp>
      <p:sp>
        <p:nvSpPr>
          <p:cNvPr id="6" name="TextBox 5">
            <a:extLst>
              <a:ext uri="{FF2B5EF4-FFF2-40B4-BE49-F238E27FC236}">
                <a16:creationId xmlns:a16="http://schemas.microsoft.com/office/drawing/2014/main" xmlns="" id="{B04D9D89-E03B-40CC-BF70-09EDA4D3E2F1}"/>
              </a:ext>
            </a:extLst>
          </p:cNvPr>
          <p:cNvSpPr txBox="1"/>
          <p:nvPr userDrawn="1"/>
        </p:nvSpPr>
        <p:spPr>
          <a:xfrm>
            <a:off x="11527086" y="6456562"/>
            <a:ext cx="266343" cy="79574"/>
          </a:xfrm>
          <a:prstGeom prst="rect">
            <a:avLst/>
          </a:prstGeom>
          <a:noFill/>
        </p:spPr>
        <p:txBody>
          <a:bodyPr wrap="square" lIns="0" tIns="0" rIns="0" bIns="0" rtlCol="0" anchor="ctr" anchorCtr="0">
            <a:spAutoFit/>
          </a:bodyPr>
          <a:lstStyle/>
          <a:p>
            <a:pPr marL="0" indent="0" algn="ctr">
              <a:spcBef>
                <a:spcPts val="636"/>
              </a:spcBef>
              <a:buSzPct val="100000"/>
              <a:buFont typeface="Arial"/>
              <a:buNone/>
            </a:pPr>
            <a:fld id="{C58DF478-B544-4ED8-9ED4-6A2648E2D233}" type="slidenum">
              <a:rPr lang="en-US" sz="517" noProof="0" smtClean="0">
                <a:solidFill>
                  <a:schemeClr val="tx1"/>
                </a:solidFill>
              </a:rPr>
              <a:pPr marL="0" indent="0" algn="ctr">
                <a:spcBef>
                  <a:spcPts val="636"/>
                </a:spcBef>
                <a:buSzPct val="100000"/>
                <a:buFont typeface="Arial"/>
                <a:buNone/>
              </a:pPr>
              <a:t>‹#›</a:t>
            </a:fld>
            <a:endParaRPr lang="en-US" sz="517" noProof="0" dirty="0">
              <a:solidFill>
                <a:schemeClr val="tx1"/>
              </a:solidFill>
            </a:endParaRPr>
          </a:p>
        </p:txBody>
      </p:sp>
      <p:sp>
        <p:nvSpPr>
          <p:cNvPr id="7" name="Isosceles Triangle 144">
            <a:hlinkClick r:id="" action="ppaction://hlinkshowjump?jump=previousslide"/>
            <a:extLst>
              <a:ext uri="{FF2B5EF4-FFF2-40B4-BE49-F238E27FC236}">
                <a16:creationId xmlns:a16="http://schemas.microsoft.com/office/drawing/2014/main" xmlns="" id="{FE0EBE55-1611-4B76-91C2-930AD9B2DC12}"/>
              </a:ext>
            </a:extLst>
          </p:cNvPr>
          <p:cNvSpPr/>
          <p:nvPr userDrawn="1"/>
        </p:nvSpPr>
        <p:spPr bwMode="gray">
          <a:xfrm rot="16200000">
            <a:off x="11422245" y="6447813"/>
            <a:ext cx="112607" cy="97075"/>
          </a:xfrm>
          <a:prstGeom prst="triangle">
            <a:avLst/>
          </a:prstGeom>
          <a:solidFill>
            <a:schemeClr val="accent6"/>
          </a:solidFill>
          <a:ln w="19050" algn="ctr">
            <a:noFill/>
            <a:miter lim="800000"/>
            <a:headEnd/>
            <a:tailEnd/>
          </a:ln>
        </p:spPr>
        <p:txBody>
          <a:bodyPr wrap="square" lIns="70674" tIns="70674" rIns="70674" bIns="70674" rtlCol="0" anchor="ctr"/>
          <a:lstStyle/>
          <a:p>
            <a:pPr marL="0" marR="0" lvl="0" indent="0" algn="ctr" defTabSz="969230" rtl="0" eaLnBrk="1" fontAlgn="auto" latinLnBrk="0" hangingPunct="1">
              <a:lnSpc>
                <a:spcPct val="106000"/>
              </a:lnSpc>
              <a:spcBef>
                <a:spcPts val="0"/>
              </a:spcBef>
              <a:spcAft>
                <a:spcPts val="0"/>
              </a:spcAft>
              <a:buClrTx/>
              <a:buSzTx/>
              <a:buFont typeface="Wingdings 2" pitchFamily="18" charset="2"/>
              <a:buNone/>
              <a:tabLst/>
              <a:defRPr/>
            </a:pPr>
            <a:endParaRPr kumimoji="0" lang="en-US" sz="1272" b="1" i="0" u="none" strike="noStrike" kern="1200" cap="none" spc="0" normalizeH="0" baseline="0" noProof="0" dirty="0">
              <a:ln>
                <a:noFill/>
              </a:ln>
              <a:solidFill>
                <a:prstClr val="white"/>
              </a:solidFill>
              <a:effectLst/>
              <a:uLnTx/>
              <a:uFillTx/>
              <a:latin typeface="Verdana"/>
              <a:ea typeface="+mn-ea"/>
              <a:cs typeface="+mn-cs"/>
            </a:endParaRPr>
          </a:p>
        </p:txBody>
      </p:sp>
      <p:sp>
        <p:nvSpPr>
          <p:cNvPr id="8" name="Isosceles Triangle 145">
            <a:hlinkClick r:id="" action="ppaction://hlinkshowjump?jump=nextslide"/>
            <a:extLst>
              <a:ext uri="{FF2B5EF4-FFF2-40B4-BE49-F238E27FC236}">
                <a16:creationId xmlns:a16="http://schemas.microsoft.com/office/drawing/2014/main" xmlns="" id="{57224AB6-59E8-48B2-9C67-D0DA2A4724C4}"/>
              </a:ext>
            </a:extLst>
          </p:cNvPr>
          <p:cNvSpPr/>
          <p:nvPr userDrawn="1"/>
        </p:nvSpPr>
        <p:spPr bwMode="gray">
          <a:xfrm rot="5400000">
            <a:off x="11785664" y="6447812"/>
            <a:ext cx="112607" cy="97075"/>
          </a:xfrm>
          <a:prstGeom prst="triangle">
            <a:avLst/>
          </a:prstGeom>
          <a:solidFill>
            <a:schemeClr val="accent6"/>
          </a:solidFill>
          <a:ln w="19050" algn="ctr">
            <a:noFill/>
            <a:miter lim="800000"/>
            <a:headEnd/>
            <a:tailEnd/>
          </a:ln>
        </p:spPr>
        <p:txBody>
          <a:bodyPr wrap="square" lIns="70674" tIns="70674" rIns="70674" bIns="70674" rtlCol="0" anchor="ctr"/>
          <a:lstStyle/>
          <a:p>
            <a:pPr marL="0" marR="0" lvl="0" indent="0" algn="ctr" defTabSz="969230" rtl="0" eaLnBrk="1" fontAlgn="auto" latinLnBrk="0" hangingPunct="1">
              <a:lnSpc>
                <a:spcPct val="106000"/>
              </a:lnSpc>
              <a:spcBef>
                <a:spcPts val="0"/>
              </a:spcBef>
              <a:spcAft>
                <a:spcPts val="0"/>
              </a:spcAft>
              <a:buClrTx/>
              <a:buSzTx/>
              <a:buFont typeface="Wingdings 2" pitchFamily="18" charset="2"/>
              <a:buNone/>
              <a:tabLst/>
              <a:defRPr/>
            </a:pPr>
            <a:endParaRPr kumimoji="0" lang="en-US" sz="1272" b="1"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1210716511"/>
      </p:ext>
    </p:extLst>
  </p:cSld>
  <p:clrMapOvr>
    <a:masterClrMapping/>
  </p:clrMapOvr>
  <p:transition>
    <p:fad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9"/>
            <a:ext cx="10807701" cy="757255"/>
          </a:xfrm>
          <a:prstGeom prst="rect">
            <a:avLst/>
          </a:prstGeom>
        </p:spPr>
        <p:txBody>
          <a:bodyPr lIns="0" tIns="0" rIns="0" bIns="0">
            <a:noAutofit/>
          </a:bodyPr>
          <a:lstStyle>
            <a:lvl1pPr marL="0" indent="0">
              <a:buNone/>
              <a:defRPr sz="1113"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1590"/>
            </a:lvl1pPr>
          </a:lstStyle>
          <a:p>
            <a:r>
              <a:rPr lang="en-US" noProof="0"/>
              <a:t>Click to edit Master title style</a:t>
            </a:r>
            <a:endParaRPr lang="en-US" noProof="0" dirty="0"/>
          </a:p>
        </p:txBody>
      </p:sp>
    </p:spTree>
    <p:extLst>
      <p:ext uri="{BB962C8B-B14F-4D97-AF65-F5344CB8AC3E}">
        <p14:creationId xmlns:p14="http://schemas.microsoft.com/office/powerpoint/2010/main" xmlns="" val="2168241094"/>
      </p:ext>
    </p:extLst>
  </p:cSld>
  <p:clrMapOvr>
    <a:masterClrMapping/>
  </p:clrMapOvr>
  <p:transition>
    <p:fad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3230609"/>
      </p:ext>
    </p:extLst>
  </p:cSld>
  <p:clrMapOvr>
    <a:masterClrMapping/>
  </p:clrMapOvr>
  <p:transition>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F68C1B8A-27BA-4063-99C4-2A687BD1938E}"/>
              </a:ext>
            </a:extLst>
          </p:cNvPr>
          <p:cNvGrpSpPr>
            <a:grpSpLocks noChangeAspect="1"/>
          </p:cNvGrpSpPr>
          <p:nvPr userDrawn="1"/>
        </p:nvGrpSpPr>
        <p:grpSpPr>
          <a:xfrm>
            <a:off x="475325" y="3429000"/>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xmlns="" id="{860786D6-6139-498F-8BA4-E62C0D3654C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2" name="Freeform 6">
              <a:extLst>
                <a:ext uri="{FF2B5EF4-FFF2-40B4-BE49-F238E27FC236}">
                  <a16:creationId xmlns:a16="http://schemas.microsoft.com/office/drawing/2014/main" xmlns="" id="{65E69258-7FA2-491B-A423-E596D2F289B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3" name="Rectangle 7">
              <a:extLst>
                <a:ext uri="{FF2B5EF4-FFF2-40B4-BE49-F238E27FC236}">
                  <a16:creationId xmlns:a16="http://schemas.microsoft.com/office/drawing/2014/main" xmlns="" id="{D81B2B8F-4B62-4757-AB88-EB53C3A90AD3}"/>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4" name="Freeform 8">
              <a:extLst>
                <a:ext uri="{FF2B5EF4-FFF2-40B4-BE49-F238E27FC236}">
                  <a16:creationId xmlns:a16="http://schemas.microsoft.com/office/drawing/2014/main" xmlns="" id="{6060D28C-7EE5-430E-8F9C-854EBA3476FD}"/>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5" name="Rectangle 9">
              <a:extLst>
                <a:ext uri="{FF2B5EF4-FFF2-40B4-BE49-F238E27FC236}">
                  <a16:creationId xmlns:a16="http://schemas.microsoft.com/office/drawing/2014/main" xmlns="" id="{2072A8FD-008A-478D-87A5-DD3ED260FE4A}"/>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6" name="Rectangle 10">
              <a:extLst>
                <a:ext uri="{FF2B5EF4-FFF2-40B4-BE49-F238E27FC236}">
                  <a16:creationId xmlns:a16="http://schemas.microsoft.com/office/drawing/2014/main" xmlns="" id="{660ACCAC-1988-4B8D-9804-49E36F9C89C5}"/>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7" name="Freeform 11">
              <a:extLst>
                <a:ext uri="{FF2B5EF4-FFF2-40B4-BE49-F238E27FC236}">
                  <a16:creationId xmlns:a16="http://schemas.microsoft.com/office/drawing/2014/main" xmlns="" id="{3081AC68-0F92-4510-AC1D-CAD17436C20A}"/>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8" name="Freeform 12">
              <a:extLst>
                <a:ext uri="{FF2B5EF4-FFF2-40B4-BE49-F238E27FC236}">
                  <a16:creationId xmlns:a16="http://schemas.microsoft.com/office/drawing/2014/main" xmlns="" id="{AC47AD28-DDB5-4943-8DF9-98A9BE5BE88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29" name="Freeform 13">
              <a:extLst>
                <a:ext uri="{FF2B5EF4-FFF2-40B4-BE49-F238E27FC236}">
                  <a16:creationId xmlns:a16="http://schemas.microsoft.com/office/drawing/2014/main" xmlns="" id="{50E127D5-CC28-41E8-90F9-E6EE7DA1B024}"/>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sp>
          <p:nvSpPr>
            <p:cNvPr id="30" name="Freeform 14">
              <a:extLst>
                <a:ext uri="{FF2B5EF4-FFF2-40B4-BE49-F238E27FC236}">
                  <a16:creationId xmlns:a16="http://schemas.microsoft.com/office/drawing/2014/main" xmlns="" id="{ADDD0594-C1DC-49C7-9B83-0CC83B1B202E}"/>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67" dirty="0">
                <a:solidFill>
                  <a:schemeClr val="bg1"/>
                </a:solidFill>
              </a:endParaRPr>
            </a:p>
          </p:txBody>
        </p:sp>
      </p:grpSp>
    </p:spTree>
    <p:extLst>
      <p:ext uri="{BB962C8B-B14F-4D97-AF65-F5344CB8AC3E}">
        <p14:creationId xmlns:p14="http://schemas.microsoft.com/office/powerpoint/2010/main" xmlns="" val="209896375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userDrawn="1">
  <p:cSld name="1_Title">
    <p:bg>
      <p:bgPr>
        <a:solidFill>
          <a:schemeClr val="bg1"/>
        </a:solidFill>
        <a:effectLst/>
      </p:bgPr>
    </p:bg>
    <p:spTree>
      <p:nvGrpSpPr>
        <p:cNvPr id="1" name=""/>
        <p:cNvGrpSpPr/>
        <p:nvPr/>
      </p:nvGrpSpPr>
      <p:grpSpPr>
        <a:xfrm>
          <a:off x="0" y="0"/>
          <a:ext cx="0" cy="0"/>
          <a:chOff x="0" y="0"/>
          <a:chExt cx="0" cy="0"/>
        </a:xfrm>
      </p:grpSpPr>
      <p:grpSp>
        <p:nvGrpSpPr>
          <p:cNvPr id="2" name="Group 14"/>
          <p:cNvGrpSpPr/>
          <p:nvPr userDrawn="1"/>
        </p:nvGrpSpPr>
        <p:grpSpPr>
          <a:xfrm>
            <a:off x="-14592" y="0"/>
            <a:ext cx="12206592" cy="6858000"/>
            <a:chOff x="-18605" y="0"/>
            <a:chExt cx="15563405" cy="10058400"/>
          </a:xfrm>
          <a:noFill/>
        </p:grpSpPr>
        <p:sp>
          <p:nvSpPr>
            <p:cNvPr id="7" name="Rectangle 6"/>
            <p:cNvSpPr/>
            <p:nvPr userDrawn="1"/>
          </p:nvSpPr>
          <p:spPr>
            <a:xfrm>
              <a:off x="7772400" y="0"/>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8" name="Rectangle 7"/>
            <p:cNvSpPr/>
            <p:nvPr userDrawn="1"/>
          </p:nvSpPr>
          <p:spPr>
            <a:xfrm>
              <a:off x="15032736" y="0"/>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9" name="Rectangle 8"/>
            <p:cNvSpPr/>
            <p:nvPr userDrawn="1"/>
          </p:nvSpPr>
          <p:spPr>
            <a:xfrm>
              <a:off x="7772400" y="9546336"/>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10" name="Rectangle 9"/>
            <p:cNvSpPr/>
            <p:nvPr userDrawn="1"/>
          </p:nvSpPr>
          <p:spPr>
            <a:xfrm>
              <a:off x="15032736" y="9546336"/>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11" name="Rectangle 10"/>
            <p:cNvSpPr/>
            <p:nvPr userDrawn="1"/>
          </p:nvSpPr>
          <p:spPr>
            <a:xfrm>
              <a:off x="-18605" y="0"/>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12" name="Rectangle 11"/>
            <p:cNvSpPr/>
            <p:nvPr userDrawn="1"/>
          </p:nvSpPr>
          <p:spPr>
            <a:xfrm>
              <a:off x="7241731" y="0"/>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13" name="Rectangle 12"/>
            <p:cNvSpPr/>
            <p:nvPr userDrawn="1"/>
          </p:nvSpPr>
          <p:spPr>
            <a:xfrm>
              <a:off x="-18605" y="9546336"/>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sp>
          <p:nvSpPr>
            <p:cNvPr id="14" name="Rectangle 13"/>
            <p:cNvSpPr/>
            <p:nvPr userDrawn="1"/>
          </p:nvSpPr>
          <p:spPr>
            <a:xfrm>
              <a:off x="7241731" y="9546336"/>
              <a:ext cx="512064" cy="5120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5" b="0" dirty="0"/>
            </a:p>
          </p:txBody>
        </p:sp>
      </p:grpSp>
    </p:spTree>
    <p:extLst>
      <p:ext uri="{BB962C8B-B14F-4D97-AF65-F5344CB8AC3E}">
        <p14:creationId xmlns:p14="http://schemas.microsoft.com/office/powerpoint/2010/main" xmlns="" val="162299170"/>
      </p:ext>
    </p:extLst>
  </p:cSld>
  <p:clrMapOvr>
    <a:masterClrMapping/>
  </p:clrMapOvr>
  <p:transition/>
  <p:hf hdr="0" dt="0"/>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xmlns="" id="{55674156-3125-48CE-B7AD-16F5FF6CA05A}"/>
              </a:ext>
            </a:extLst>
          </p:cNvPr>
          <p:cNvSpPr/>
          <p:nvPr userDrawn="1"/>
        </p:nvSpPr>
        <p:spPr>
          <a:xfrm>
            <a:off x="0" y="6597352"/>
            <a:ext cx="12192000"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xmlns=""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xmlns="" val="6873589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_Video Title white">
    <p:bg>
      <p:bgPr>
        <a:solidFill>
          <a:srgbClr val="000000"/>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1" y="402586"/>
            <a:ext cx="9163050" cy="698501"/>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
        <p:nvSpPr>
          <p:cNvPr id="5" name="Picture Placeholder 9"/>
          <p:cNvSpPr>
            <a:spLocks noGrp="1"/>
          </p:cNvSpPr>
          <p:nvPr>
            <p:ph type="pic" sz="quarter" idx="15"/>
          </p:nvPr>
        </p:nvSpPr>
        <p:spPr>
          <a:xfrm>
            <a:off x="469901" y="1700213"/>
            <a:ext cx="9163049" cy="4598988"/>
          </a:xfrm>
          <a:prstGeom prst="rect">
            <a:avLst/>
          </a:prstGeom>
        </p:spPr>
        <p:txBody>
          <a:bodyPr/>
          <a:lstStyle>
            <a:lvl1pPr>
              <a:defRPr>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xmlns="" val="2172383603"/>
      </p:ext>
    </p:extLst>
  </p:cSld>
  <p:clrMapOvr>
    <a:masterClrMapping/>
  </p:clrMapOvr>
  <p:transition>
    <p:fade/>
  </p:transition>
  <p:extLst mod="1">
    <p:ext uri="{DCECCB84-F9BA-43D5-87BE-67443E8EF086}">
      <p15:sldGuideLst xmlns:p15="http://schemas.microsoft.com/office/powerpoint/2012/main" xmlns="">
        <p15:guide id="1" pos="3840">
          <p15:clr>
            <a:srgbClr val="FBAE40"/>
          </p15:clr>
        </p15:guide>
      </p15:sldGuideLst>
    </p:ext>
  </p:extLs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Infogr/Map Gray 11">
    <p:bg>
      <p:bgPr>
        <a:solidFill>
          <a:srgbClr val="53565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6"/>
            <a:ext cx="9163050" cy="698501"/>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
        <p:nvSpPr>
          <p:cNvPr id="3" name="Picture Placeholder 9"/>
          <p:cNvSpPr>
            <a:spLocks noGrp="1"/>
          </p:cNvSpPr>
          <p:nvPr>
            <p:ph type="pic" sz="quarter" idx="15"/>
          </p:nvPr>
        </p:nvSpPr>
        <p:spPr>
          <a:xfrm>
            <a:off x="3584575" y="1700213"/>
            <a:ext cx="6048376" cy="4598988"/>
          </a:xfrm>
          <a:prstGeom prst="rect">
            <a:avLst/>
          </a:prstGeom>
        </p:spPr>
        <p:txBody>
          <a:bodyPr/>
          <a:lstStyle>
            <a:lvl1pPr>
              <a:defRPr>
                <a:solidFill>
                  <a:schemeClr val="bg1"/>
                </a:solidFill>
              </a:defRPr>
            </a:lvl1pPr>
          </a:lstStyle>
          <a:p>
            <a:r>
              <a:rPr lang="en-US" noProof="0"/>
              <a:t>Click icon to add picture</a:t>
            </a:r>
            <a:endParaRPr lang="en-US" noProof="0" dirty="0"/>
          </a:p>
        </p:txBody>
      </p:sp>
      <p:sp>
        <p:nvSpPr>
          <p:cNvPr id="4" name="Content Placeholder 3"/>
          <p:cNvSpPr>
            <a:spLocks noGrp="1"/>
          </p:cNvSpPr>
          <p:nvPr>
            <p:ph sz="quarter" idx="10"/>
          </p:nvPr>
        </p:nvSpPr>
        <p:spPr>
          <a:xfrm>
            <a:off x="468000" y="1665288"/>
            <a:ext cx="2935600" cy="4622507"/>
          </a:xfrm>
          <a:prstGeom prst="rect">
            <a:avLst/>
          </a:prstGeom>
        </p:spPr>
        <p:txBody>
          <a:bodyPr/>
          <a:lstStyle>
            <a:lvl1pPr>
              <a:spcBef>
                <a:spcPts val="600"/>
              </a:spcBef>
              <a:spcAft>
                <a:spcPts val="600"/>
              </a:spcAft>
              <a:tabLst>
                <a:tab pos="6705432" algn="r"/>
              </a:tabLst>
              <a:defRPr>
                <a:solidFill>
                  <a:schemeClr val="bg1"/>
                </a:solidFill>
              </a:defRPr>
            </a:lvl1pPr>
            <a:lvl2pPr>
              <a:spcBef>
                <a:spcPts val="600"/>
              </a:spcBef>
              <a:spcAft>
                <a:spcPts val="600"/>
              </a:spcAft>
              <a:tabLst>
                <a:tab pos="6705432" algn="r"/>
              </a:tabLst>
              <a:defRPr>
                <a:solidFill>
                  <a:schemeClr val="bg1"/>
                </a:solidFill>
              </a:defRPr>
            </a:lvl2pPr>
            <a:lvl3pPr marL="180000" indent="-180000">
              <a:spcBef>
                <a:spcPts val="600"/>
              </a:spcBef>
              <a:spcAft>
                <a:spcPts val="600"/>
              </a:spcAft>
              <a:tabLst>
                <a:tab pos="6705432" algn="r"/>
              </a:tabLst>
              <a:defRPr>
                <a:solidFill>
                  <a:schemeClr val="bg1"/>
                </a:solidFill>
              </a:defRPr>
            </a:lvl3pPr>
            <a:lvl4pPr marL="360000" indent="-180000">
              <a:spcBef>
                <a:spcPts val="600"/>
              </a:spcBef>
              <a:spcAft>
                <a:spcPts val="600"/>
              </a:spcAft>
              <a:tabLst>
                <a:tab pos="6705432" algn="r"/>
              </a:tabLst>
              <a:defRPr>
                <a:solidFill>
                  <a:schemeClr val="bg1"/>
                </a:solidFill>
              </a:defRPr>
            </a:lvl4pPr>
            <a:lvl5pPr marL="540000" indent="-180000">
              <a:spcBef>
                <a:spcPts val="600"/>
              </a:spcBef>
              <a:spcAft>
                <a:spcPts val="600"/>
              </a:spcAft>
              <a:buFont typeface="Arial" panose="020B0604020202020204" pitchFamily="34" charset="0"/>
              <a:buChar char="•"/>
              <a:tabLst>
                <a:tab pos="6705432" algn="r"/>
              </a:tabLst>
              <a:defRPr baseline="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121153893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242283235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2_Section title divider slide">
    <p:bg>
      <p:bgPr>
        <a:solidFill>
          <a:srgbClr val="000000"/>
        </a:solid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bwMode="gray">
          <a:xfrm>
            <a:off x="475327" y="473843"/>
            <a:ext cx="3067973" cy="1532757"/>
          </a:xfrm>
          <a:prstGeom prst="rect">
            <a:avLst/>
          </a:prstGeom>
        </p:spPr>
        <p:txBody>
          <a:bodyPr lIns="0" tIns="0" rIns="0" bIns="0" anchor="t" anchorCtr="0">
            <a:noAutofit/>
          </a:bodyPr>
          <a:lstStyle>
            <a:lvl1pPr marL="0" indent="0" algn="l">
              <a:lnSpc>
                <a:spcPct val="100000"/>
              </a:lnSpc>
              <a:spcAft>
                <a:spcPts val="0"/>
              </a:spcAft>
              <a:buNone/>
              <a:defRPr sz="2400" b="1">
                <a:solidFill>
                  <a:schemeClr val="bg1"/>
                </a:solidFill>
              </a:defRPr>
            </a:lvl1pPr>
            <a:lvl2pPr marL="0" indent="0" algn="l">
              <a:buNone/>
              <a:defRPr sz="20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4"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endParaRPr lang="en-US" noProof="0" dirty="0"/>
          </a:p>
        </p:txBody>
      </p:sp>
    </p:spTree>
    <p:extLst>
      <p:ext uri="{BB962C8B-B14F-4D97-AF65-F5344CB8AC3E}">
        <p14:creationId xmlns:p14="http://schemas.microsoft.com/office/powerpoint/2010/main" xmlns="" val="618568231"/>
      </p:ext>
    </p:extLst>
  </p:cSld>
  <p:clrMapOvr>
    <a:masterClrMapping/>
  </p:clrMapOvr>
  <p:transition>
    <p:fade/>
  </p:transition>
  <p:extLst>
    <p:ext uri="{DCECCB84-F9BA-43D5-87BE-67443E8EF086}">
      <p15:sldGuideLst xmlns:p15="http://schemas.microsoft.com/office/powerpoint/2012/main" xmlns="">
        <p15:guide id="1" pos="3840">
          <p15:clr>
            <a:srgbClr val="FBAE4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bwMode="gray">
          <a:xfrm>
            <a:off x="469898" y="1700213"/>
            <a:ext cx="9163052" cy="1592403"/>
          </a:xfrm>
          <a:prstGeom prst="rect">
            <a:avLst/>
          </a:prstGeom>
        </p:spPr>
        <p:txBody>
          <a:bodyPr lIns="0" tIns="0" rIns="0" bIns="0" anchor="b">
            <a:noAutofit/>
          </a:bodyPr>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4" name="Text Placeholder 2"/>
          <p:cNvSpPr>
            <a:spLocks noGrp="1"/>
          </p:cNvSpPr>
          <p:nvPr>
            <p:ph type="body" idx="1"/>
          </p:nvPr>
        </p:nvSpPr>
        <p:spPr bwMode="gray">
          <a:xfrm>
            <a:off x="469898" y="3423545"/>
            <a:ext cx="9163052" cy="1566532"/>
          </a:xfrm>
          <a:prstGeom prst="rect">
            <a:avLst/>
          </a:prstGeo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xmlns="" val="3259454657"/>
      </p:ext>
    </p:extLst>
  </p:cSld>
  <p:clrMapOvr>
    <a:masterClrMapping/>
  </p:clrMapOvr>
  <p:transition>
    <p:fade/>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480484" y="1590675"/>
            <a:ext cx="9152466" cy="4708525"/>
          </a:xfrm>
          <a:prstGeom prst="rect">
            <a:avLst/>
          </a:prstGeom>
        </p:spPr>
        <p:txBody>
          <a:bodyPr lIns="0" tIns="0" rIns="0" bIns="0">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xmlns="" val="174987469"/>
      </p:ext>
    </p:extLst>
  </p:cSld>
  <p:clrMapOvr>
    <a:masterClrMapping/>
  </p:clrMapOvr>
  <p:transition>
    <p:fade/>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3" name="Text Placeholder 8"/>
          <p:cNvSpPr>
            <a:spLocks noGrp="1"/>
          </p:cNvSpPr>
          <p:nvPr>
            <p:ph type="body" sz="quarter" idx="17"/>
          </p:nvPr>
        </p:nvSpPr>
        <p:spPr>
          <a:xfrm>
            <a:off x="488108" y="2556000"/>
            <a:ext cx="2142149" cy="3394800"/>
          </a:xfrm>
          <a:prstGeom prst="rect">
            <a:avLst/>
          </a:prstGeom>
        </p:spPr>
        <p:txBody>
          <a:bodyPr lIns="0" tIns="0" rIns="0" bIns="0">
            <a:noAutofit/>
          </a:bodyPr>
          <a:lstStyle>
            <a:lvl1pPr>
              <a:spcBef>
                <a:spcPts val="600"/>
              </a:spcBef>
              <a:spcAft>
                <a:spcPts val="600"/>
              </a:spcAft>
              <a:defRPr b="1">
                <a:solidFill>
                  <a:schemeClr val="bg1"/>
                </a:solidFill>
              </a:defRPr>
            </a:lvl1pPr>
            <a:lvl2pPr>
              <a:spcBef>
                <a:spcPts val="600"/>
              </a:spcBef>
              <a:spcAft>
                <a:spcPts val="600"/>
              </a:spcAft>
              <a:defRPr>
                <a:solidFill>
                  <a:schemeClr val="bg1"/>
                </a:solidFill>
              </a:defRPr>
            </a:lvl2pPr>
            <a:lvl3pPr marL="0" indent="0">
              <a:spcBef>
                <a:spcPts val="600"/>
              </a:spcBef>
              <a:spcAft>
                <a:spcPts val="600"/>
              </a:spcAft>
              <a:buNone/>
              <a:defRPr>
                <a:solidFill>
                  <a:schemeClr val="bg1"/>
                </a:solidFill>
              </a:defRPr>
            </a:lvl3pPr>
            <a:lvl4pPr marL="180000" indent="-180000">
              <a:spcBef>
                <a:spcPts val="600"/>
              </a:spcBef>
              <a:spcAft>
                <a:spcPts val="600"/>
              </a:spcAft>
              <a:buFont typeface="Arial" panose="020B0604020202020204" pitchFamily="34" charset="0"/>
              <a:buChar char="•"/>
              <a:defRPr>
                <a:solidFill>
                  <a:schemeClr val="bg1"/>
                </a:solidFill>
              </a:defRPr>
            </a:lvl4pPr>
            <a:lvl5pPr marL="360000" indent="-180000">
              <a:spcBef>
                <a:spcPts val="600"/>
              </a:spcBef>
              <a:spcAft>
                <a:spcPts val="600"/>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8"/>
          </p:nvPr>
        </p:nvSpPr>
        <p:spPr>
          <a:xfrm>
            <a:off x="7490801" y="2556000"/>
            <a:ext cx="2142149" cy="3394800"/>
          </a:xfrm>
          <a:prstGeom prst="rect">
            <a:avLst/>
          </a:prstGeom>
        </p:spPr>
        <p:txBody>
          <a:bodyPr lIns="0" tIns="0" rIns="0" bIns="0">
            <a:noAutofit/>
          </a:bodyPr>
          <a:lstStyle>
            <a:lvl1pPr>
              <a:spcBef>
                <a:spcPts val="600"/>
              </a:spcBef>
              <a:spcAft>
                <a:spcPts val="600"/>
              </a:spcAft>
              <a:defRPr b="1">
                <a:solidFill>
                  <a:schemeClr val="bg1"/>
                </a:solidFill>
              </a:defRPr>
            </a:lvl1pPr>
            <a:lvl2pPr>
              <a:spcBef>
                <a:spcPts val="600"/>
              </a:spcBef>
              <a:spcAft>
                <a:spcPts val="600"/>
              </a:spcAft>
              <a:defRPr>
                <a:solidFill>
                  <a:schemeClr val="bg1"/>
                </a:solidFill>
              </a:defRPr>
            </a:lvl2pPr>
            <a:lvl3pPr marL="0" indent="0">
              <a:spcBef>
                <a:spcPts val="600"/>
              </a:spcBef>
              <a:spcAft>
                <a:spcPts val="600"/>
              </a:spcAft>
              <a:buNone/>
              <a:defRPr>
                <a:solidFill>
                  <a:schemeClr val="bg1"/>
                </a:solidFill>
              </a:defRPr>
            </a:lvl3pPr>
            <a:lvl4pPr marL="235194" indent="-235194">
              <a:spcBef>
                <a:spcPts val="600"/>
              </a:spcBef>
              <a:spcAft>
                <a:spcPts val="600"/>
              </a:spcAft>
              <a:buFont typeface="Arial" panose="020B0604020202020204" pitchFamily="34" charset="0"/>
              <a:buChar char="•"/>
              <a:defRPr lang="en-US" sz="1200" kern="1200" baseline="0" noProof="0" dirty="0" smtClean="0">
                <a:solidFill>
                  <a:schemeClr val="bg1"/>
                </a:solidFill>
                <a:latin typeface="+mn-lt"/>
                <a:ea typeface="+mn-ea"/>
                <a:cs typeface="+mn-cs"/>
              </a:defRPr>
            </a:lvl4pPr>
            <a:lvl5pPr marL="475188" indent="-235194">
              <a:spcBef>
                <a:spcPts val="600"/>
              </a:spcBef>
              <a:spcAft>
                <a:spcPts val="600"/>
              </a:spcAft>
              <a:defRPr lang="en-US" sz="1200" kern="1200" baseline="0" noProof="0" dirty="0">
                <a:solidFill>
                  <a:schemeClr val="bg1"/>
                </a:solidFill>
                <a:latin typeface="+mn-lt"/>
                <a:ea typeface="+mn-ea"/>
                <a:cs typeface="+mn-cs"/>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marL="180000" lvl="3" indent="-180000" algn="l" defTabSz="1219170" rtl="0" eaLnBrk="1" latinLnBrk="0" hangingPunct="1">
              <a:spcBef>
                <a:spcPts val="600"/>
              </a:spcBef>
              <a:spcAft>
                <a:spcPts val="600"/>
              </a:spcAft>
              <a:buClrTx/>
              <a:buSzPct val="100000"/>
              <a:buFont typeface="Arial" panose="020B0604020202020204" pitchFamily="34" charset="0"/>
              <a:buChar char="•"/>
            </a:pPr>
            <a:r>
              <a:rPr lang="en-US" noProof="0" dirty="0"/>
              <a:t>Fourth level</a:t>
            </a:r>
          </a:p>
          <a:p>
            <a:pPr marL="360000" lvl="4" indent="-180000" algn="l" defTabSz="1064657" rtl="0" eaLnBrk="1" latinLnBrk="0" hangingPunct="1">
              <a:spcBef>
                <a:spcPts val="600"/>
              </a:spcBef>
              <a:spcAft>
                <a:spcPts val="600"/>
              </a:spcAft>
              <a:buClrTx/>
              <a:buSzPct val="100000"/>
              <a:buFont typeface="Verdana" panose="020B0604030504040204" pitchFamily="34" charset="0"/>
              <a:buChar char="−"/>
              <a:tabLst/>
            </a:pPr>
            <a:r>
              <a:rPr lang="en-US" noProof="0" dirty="0"/>
              <a:t>Fifth level</a:t>
            </a:r>
          </a:p>
        </p:txBody>
      </p:sp>
      <p:sp>
        <p:nvSpPr>
          <p:cNvPr id="5" name="Text Placeholder 8"/>
          <p:cNvSpPr>
            <a:spLocks noGrp="1"/>
          </p:cNvSpPr>
          <p:nvPr>
            <p:ph type="body" sz="quarter" idx="19"/>
          </p:nvPr>
        </p:nvSpPr>
        <p:spPr>
          <a:xfrm>
            <a:off x="2822339" y="2556000"/>
            <a:ext cx="2142149" cy="3394800"/>
          </a:xfrm>
          <a:prstGeom prst="rect">
            <a:avLst/>
          </a:prstGeom>
        </p:spPr>
        <p:txBody>
          <a:bodyPr lIns="0" tIns="0" rIns="0" bIns="0">
            <a:noAutofit/>
          </a:bodyPr>
          <a:lstStyle>
            <a:lvl1pPr>
              <a:spcBef>
                <a:spcPts val="600"/>
              </a:spcBef>
              <a:spcAft>
                <a:spcPts val="600"/>
              </a:spcAft>
              <a:defRPr b="1">
                <a:solidFill>
                  <a:schemeClr val="bg1"/>
                </a:solidFill>
              </a:defRPr>
            </a:lvl1pPr>
            <a:lvl2pPr>
              <a:spcBef>
                <a:spcPts val="600"/>
              </a:spcBef>
              <a:spcAft>
                <a:spcPts val="600"/>
              </a:spcAft>
              <a:defRPr>
                <a:solidFill>
                  <a:schemeClr val="bg1"/>
                </a:solidFill>
              </a:defRPr>
            </a:lvl2pPr>
            <a:lvl3pPr marL="0" indent="0">
              <a:spcBef>
                <a:spcPts val="600"/>
              </a:spcBef>
              <a:spcAft>
                <a:spcPts val="600"/>
              </a:spcAft>
              <a:buNone/>
              <a:defRPr>
                <a:solidFill>
                  <a:schemeClr val="bg1"/>
                </a:solidFill>
              </a:defRPr>
            </a:lvl3pPr>
            <a:lvl4pPr marL="235194" indent="-235194">
              <a:spcBef>
                <a:spcPts val="600"/>
              </a:spcBef>
              <a:spcAft>
                <a:spcPts val="600"/>
              </a:spcAft>
              <a:buFont typeface="Arial" panose="020B0604020202020204" pitchFamily="34" charset="0"/>
              <a:buChar char="•"/>
              <a:defRPr lang="en-US" sz="1200" kern="1200" baseline="0" noProof="0" dirty="0" smtClean="0">
                <a:solidFill>
                  <a:schemeClr val="bg1"/>
                </a:solidFill>
                <a:latin typeface="+mn-lt"/>
                <a:ea typeface="+mn-ea"/>
                <a:cs typeface="+mn-cs"/>
              </a:defRPr>
            </a:lvl4pPr>
            <a:lvl5pPr marL="475188" indent="-235194">
              <a:spcBef>
                <a:spcPts val="600"/>
              </a:spcBef>
              <a:spcAft>
                <a:spcPts val="600"/>
              </a:spcAft>
              <a:defRPr lang="en-US" sz="1200" kern="1200" baseline="0" noProof="0" dirty="0">
                <a:solidFill>
                  <a:schemeClr val="bg1"/>
                </a:solidFill>
                <a:latin typeface="+mn-lt"/>
                <a:ea typeface="+mn-ea"/>
                <a:cs typeface="+mn-cs"/>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marL="180000" lvl="3" indent="-180000" algn="l" defTabSz="1219170" rtl="0" eaLnBrk="1" latinLnBrk="0" hangingPunct="1">
              <a:spcBef>
                <a:spcPts val="600"/>
              </a:spcBef>
              <a:spcAft>
                <a:spcPts val="600"/>
              </a:spcAft>
              <a:buClrTx/>
              <a:buSzPct val="100000"/>
              <a:buFont typeface="Arial" panose="020B0604020202020204" pitchFamily="34" charset="0"/>
              <a:buChar char="•"/>
            </a:pPr>
            <a:r>
              <a:rPr lang="en-US" noProof="0" dirty="0"/>
              <a:t>Fourth level</a:t>
            </a:r>
          </a:p>
          <a:p>
            <a:pPr marL="360000" lvl="4" indent="-180000" algn="l" defTabSz="1064657" rtl="0" eaLnBrk="1" latinLnBrk="0" hangingPunct="1">
              <a:spcBef>
                <a:spcPts val="600"/>
              </a:spcBef>
              <a:spcAft>
                <a:spcPts val="600"/>
              </a:spcAft>
              <a:buClrTx/>
              <a:buSzPct val="100000"/>
              <a:buFont typeface="Verdana" panose="020B0604030504040204" pitchFamily="34" charset="0"/>
              <a:buChar char="−"/>
              <a:tabLst/>
            </a:pPr>
            <a:r>
              <a:rPr lang="en-US" noProof="0" dirty="0"/>
              <a:t>Fifth level</a:t>
            </a:r>
          </a:p>
        </p:txBody>
      </p:sp>
      <p:sp>
        <p:nvSpPr>
          <p:cNvPr id="6" name="Text Placeholder 8"/>
          <p:cNvSpPr>
            <a:spLocks noGrp="1"/>
          </p:cNvSpPr>
          <p:nvPr>
            <p:ph type="body" sz="quarter" idx="20"/>
          </p:nvPr>
        </p:nvSpPr>
        <p:spPr>
          <a:xfrm>
            <a:off x="5156570" y="2556000"/>
            <a:ext cx="2142149" cy="3394800"/>
          </a:xfrm>
          <a:prstGeom prst="rect">
            <a:avLst/>
          </a:prstGeom>
        </p:spPr>
        <p:txBody>
          <a:bodyPr lIns="0" tIns="0" rIns="0" bIns="0">
            <a:noAutofit/>
          </a:bodyPr>
          <a:lstStyle>
            <a:lvl1pPr>
              <a:spcBef>
                <a:spcPts val="600"/>
              </a:spcBef>
              <a:spcAft>
                <a:spcPts val="600"/>
              </a:spcAft>
              <a:defRPr b="1">
                <a:solidFill>
                  <a:schemeClr val="bg1"/>
                </a:solidFill>
              </a:defRPr>
            </a:lvl1pPr>
            <a:lvl2pPr>
              <a:spcBef>
                <a:spcPts val="600"/>
              </a:spcBef>
              <a:spcAft>
                <a:spcPts val="600"/>
              </a:spcAft>
              <a:defRPr>
                <a:solidFill>
                  <a:schemeClr val="bg1"/>
                </a:solidFill>
              </a:defRPr>
            </a:lvl2pPr>
            <a:lvl3pPr marL="0" indent="0">
              <a:spcBef>
                <a:spcPts val="600"/>
              </a:spcBef>
              <a:spcAft>
                <a:spcPts val="600"/>
              </a:spcAft>
              <a:buNone/>
              <a:defRPr>
                <a:solidFill>
                  <a:schemeClr val="bg1"/>
                </a:solidFill>
              </a:defRPr>
            </a:lvl3pPr>
            <a:lvl4pPr marL="235194" indent="-235194">
              <a:spcBef>
                <a:spcPts val="600"/>
              </a:spcBef>
              <a:spcAft>
                <a:spcPts val="600"/>
              </a:spcAft>
              <a:buFont typeface="Arial" panose="020B0604020202020204" pitchFamily="34" charset="0"/>
              <a:buChar char="•"/>
              <a:defRPr lang="en-US" sz="1200" kern="1200" baseline="0" noProof="0" dirty="0" smtClean="0">
                <a:solidFill>
                  <a:schemeClr val="bg1"/>
                </a:solidFill>
                <a:latin typeface="+mn-lt"/>
                <a:ea typeface="+mn-ea"/>
                <a:cs typeface="+mn-cs"/>
              </a:defRPr>
            </a:lvl4pPr>
            <a:lvl5pPr marL="475188" indent="-235194">
              <a:spcBef>
                <a:spcPts val="600"/>
              </a:spcBef>
              <a:spcAft>
                <a:spcPts val="600"/>
              </a:spcAft>
              <a:defRPr lang="en-US" sz="1200" kern="1200" baseline="0" noProof="0" dirty="0">
                <a:solidFill>
                  <a:schemeClr val="bg1"/>
                </a:solidFill>
                <a:latin typeface="+mn-lt"/>
                <a:ea typeface="+mn-ea"/>
                <a:cs typeface="+mn-cs"/>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marL="180000" lvl="3" indent="-180000" algn="l" defTabSz="1219170" rtl="0" eaLnBrk="1" latinLnBrk="0" hangingPunct="1">
              <a:spcBef>
                <a:spcPts val="600"/>
              </a:spcBef>
              <a:spcAft>
                <a:spcPts val="600"/>
              </a:spcAft>
              <a:buClrTx/>
              <a:buSzPct val="100000"/>
              <a:buFont typeface="Arial" panose="020B0604020202020204" pitchFamily="34" charset="0"/>
              <a:buChar char="•"/>
            </a:pPr>
            <a:r>
              <a:rPr lang="en-US" noProof="0" dirty="0"/>
              <a:t>Fourth level</a:t>
            </a:r>
          </a:p>
          <a:p>
            <a:pPr marL="360000" lvl="4" indent="-180000" algn="l" defTabSz="1064657" rtl="0" eaLnBrk="1" latinLnBrk="0" hangingPunct="1">
              <a:spcBef>
                <a:spcPts val="600"/>
              </a:spcBef>
              <a:spcAft>
                <a:spcPts val="600"/>
              </a:spcAft>
              <a:buClrTx/>
              <a:buSzPct val="100000"/>
              <a:buFont typeface="Verdana" panose="020B0604030504040204" pitchFamily="34" charset="0"/>
              <a:buChar char="−"/>
              <a:tabLst/>
            </a:pPr>
            <a:r>
              <a:rPr lang="en-US" noProof="0" dirty="0"/>
              <a:t>Fifth level</a:t>
            </a:r>
          </a:p>
        </p:txBody>
      </p:sp>
      <p:sp>
        <p:nvSpPr>
          <p:cNvPr id="7" name="Text Placeholder 8"/>
          <p:cNvSpPr>
            <a:spLocks noGrp="1"/>
          </p:cNvSpPr>
          <p:nvPr>
            <p:ph type="body" sz="quarter" idx="13" hasCustomPrompt="1"/>
          </p:nvPr>
        </p:nvSpPr>
        <p:spPr>
          <a:xfrm>
            <a:off x="469900" y="736688"/>
            <a:ext cx="916305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916305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xmlns="" val="405567147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1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8" y="1154116"/>
            <a:ext cx="11106912" cy="654731"/>
          </a:xfrm>
          <a:prstGeom prst="rect">
            <a:avLst/>
          </a:prstGeom>
        </p:spPr>
        <p:txBody>
          <a:bodyPr vert="horz" lIns="0" tIns="0" rIns="0" bIns="0" rtlCol="0">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Placeholder 10"/>
          <p:cNvSpPr>
            <a:spLocks noGrp="1"/>
          </p:cNvSpPr>
          <p:nvPr>
            <p:ph type="title"/>
          </p:nvPr>
        </p:nvSpPr>
        <p:spPr bwMode="gray">
          <a:xfrm>
            <a:off x="552451" y="522831"/>
            <a:ext cx="11106912" cy="184089"/>
          </a:xfrm>
          <a:prstGeom prst="rect">
            <a:avLst/>
          </a:prstGeom>
        </p:spPr>
        <p:txBody>
          <a:bodyPr lIns="0" tIns="0" rIns="0" bIns="0">
            <a:spAutoFit/>
          </a:bodyPr>
          <a:lstStyle/>
          <a:p>
            <a:pPr marL="0" marR="0" lvl="0" indent="0" algn="l" defTabSz="607482" rtl="0" eaLnBrk="0" fontAlgn="base" latinLnBrk="0" hangingPunct="0">
              <a:lnSpc>
                <a:spcPct val="90000"/>
              </a:lnSpc>
              <a:spcBef>
                <a:spcPct val="0"/>
              </a:spcBef>
              <a:spcAft>
                <a:spcPct val="0"/>
              </a:spcAft>
              <a:buClrTx/>
              <a:buSzTx/>
              <a:buFontTx/>
              <a:buNone/>
              <a:tabLst/>
              <a:defRPr/>
            </a:pPr>
            <a:r>
              <a:rPr lang="en-US" dirty="0" smtClean="0"/>
              <a:t>Click to edit Master title style</a:t>
            </a:r>
            <a:endParaRPr lang="en-US" dirty="0"/>
          </a:p>
        </p:txBody>
      </p:sp>
    </p:spTree>
    <p:extLst>
      <p:ext uri="{BB962C8B-B14F-4D97-AF65-F5344CB8AC3E}">
        <p14:creationId xmlns:p14="http://schemas.microsoft.com/office/powerpoint/2010/main" xmlns="" val="2130419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3" y="317503"/>
            <a:ext cx="11188699"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501653" y="1665289"/>
            <a:ext cx="4431857" cy="4716463"/>
          </a:xfrm>
          <a:prstGeom prst="rect">
            <a:avLst/>
          </a:prstGeom>
        </p:spPr>
        <p:txBody>
          <a:bodyPr/>
          <a:lstStyle>
            <a:lvl1pPr>
              <a:tabLst>
                <a:tab pos="3341149" algn="r"/>
              </a:tabLst>
              <a:defRPr/>
            </a:lvl1pPr>
            <a:lvl2pPr>
              <a:tabLst>
                <a:tab pos="3341149" algn="r"/>
              </a:tabLst>
              <a:defRPr/>
            </a:lvl2pPr>
            <a:lvl3pPr>
              <a:tabLst>
                <a:tab pos="3341149" algn="r"/>
              </a:tabLst>
              <a:defRPr/>
            </a:lvl3pPr>
            <a:lvl4pPr>
              <a:tabLst>
                <a:tab pos="3341149" algn="r"/>
              </a:tabLst>
              <a:defRPr/>
            </a:lvl4pPr>
            <a:lvl5pPr>
              <a:tabLst>
                <a:tab pos="3341149"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5450349" y="1700217"/>
            <a:ext cx="6240000" cy="4681537"/>
          </a:xfrm>
          <a:prstGeom prst="rect">
            <a:avLst/>
          </a:prstGeom>
        </p:spPr>
        <p:txBody>
          <a:bodyPr/>
          <a:lstStyle>
            <a:lvl1pPr>
              <a:tabLst>
                <a:tab pos="3341149" algn="r"/>
              </a:tabLst>
              <a:defRPr/>
            </a:lvl1pPr>
            <a:lvl2pPr>
              <a:tabLst>
                <a:tab pos="3341149" algn="r"/>
              </a:tabLst>
              <a:defRPr/>
            </a:lvl2pPr>
            <a:lvl3pPr>
              <a:tabLst>
                <a:tab pos="3341149" algn="r"/>
              </a:tabLst>
              <a:defRPr/>
            </a:lvl3pPr>
            <a:lvl4pPr>
              <a:tabLst>
                <a:tab pos="3341149" algn="r"/>
              </a:tabLst>
              <a:defRPr/>
            </a:lvl4pPr>
            <a:lvl5pPr>
              <a:tabLst>
                <a:tab pos="3341149"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501651" y="651600"/>
            <a:ext cx="11188701" cy="757255"/>
          </a:xfrm>
          <a:prstGeom prst="rect">
            <a:avLst/>
          </a:prstGeom>
        </p:spPr>
        <p:txBody>
          <a:bodyPr lIns="0" tIns="0" rIns="0" bIns="0">
            <a:noAutofit/>
          </a:bodyPr>
          <a:lstStyle>
            <a:lvl1pPr marL="0" indent="0">
              <a:buNone/>
              <a:defRPr sz="1329" b="0">
                <a:solidFill>
                  <a:schemeClr val="tx2"/>
                </a:solidFill>
              </a:defRPr>
            </a:lvl1pPr>
          </a:lstStyle>
          <a:p>
            <a:pPr lvl="0"/>
            <a:r>
              <a:rPr lang="en-US" noProof="0" dirty="0"/>
              <a:t>Click to add subtitle</a:t>
            </a:r>
          </a:p>
        </p:txBody>
      </p:sp>
    </p:spTree>
    <p:extLst>
      <p:ext uri="{BB962C8B-B14F-4D97-AF65-F5344CB8AC3E}">
        <p14:creationId xmlns:p14="http://schemas.microsoft.com/office/powerpoint/2010/main" xmlns="" val="1981110321"/>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xmlns="" val="42691601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9" name="Picture Placeholder 8"/>
          <p:cNvSpPr>
            <a:spLocks noGrp="1" noChangeAspect="1"/>
          </p:cNvSpPr>
          <p:nvPr>
            <p:ph type="pic" sz="quarter" idx="11"/>
          </p:nvPr>
        </p:nvSpPr>
        <p:spPr>
          <a:xfrm>
            <a:off x="2505856" y="727200"/>
            <a:ext cx="7200000" cy="5400000"/>
          </a:xfrm>
          <a:prstGeom prst="rect">
            <a:avLst/>
          </a:prstGeom>
        </p:spPr>
        <p:txBody>
          <a:bodyPr/>
          <a:lstStyle>
            <a:lvl1pPr>
              <a:defRPr>
                <a:solidFill>
                  <a:schemeClr val="tx1"/>
                </a:solidFill>
              </a:defRPr>
            </a:lvl1pPr>
          </a:lstStyle>
          <a:p>
            <a:r>
              <a:rPr lang="en-GB" noProof="0" dirty="0"/>
              <a:t>Click icon to add picture</a:t>
            </a:r>
          </a:p>
        </p:txBody>
      </p:sp>
      <p:sp>
        <p:nvSpPr>
          <p:cNvPr id="2" name="FLD_PresentationTitle"/>
          <p:cNvSpPr>
            <a:spLocks noGrp="1"/>
          </p:cNvSpPr>
          <p:nvPr>
            <p:ph type="ctrTitle" hasCustomPrompt="1"/>
          </p:nvPr>
        </p:nvSpPr>
        <p:spPr bwMode="gray">
          <a:xfrm>
            <a:off x="503989" y="5498438"/>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FLD_PresentationSubtitle"/>
          <p:cNvSpPr>
            <a:spLocks noGrp="1"/>
          </p:cNvSpPr>
          <p:nvPr>
            <p:ph type="subTitle" idx="1" hasCustomPrompt="1"/>
          </p:nvPr>
        </p:nvSpPr>
        <p:spPr bwMode="gray">
          <a:xfrm>
            <a:off x="503989" y="5864230"/>
            <a:ext cx="5592011"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endParaRPr lang="en-GB"/>
          </a:p>
        </p:txBody>
      </p:sp>
      <p:sp>
        <p:nvSpPr>
          <p:cNvPr id="10" name="SD_ART_Logo_White"/>
          <p:cNvSpPr/>
          <p:nvPr userDrawn="1"/>
        </p:nvSpPr>
        <p:spPr>
          <a:xfrm>
            <a:off x="506586" y="376094"/>
            <a:ext cx="2470501"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97694971" name="LogoFrontslide"/>
          <p:cNvPicPr>
            <a:picLocks noChangeAspect="1"/>
          </p:cNvPicPr>
          <p:nvPr/>
        </p:nvPicPr>
        <p:blipFill>
          <a:blip r:embed="rId3">
            <a:extLst/>
          </a:blip>
          <a:stretch>
            <a:fillRect/>
          </a:stretch>
        </p:blipFill>
        <p:spPr>
          <a:xfrm>
            <a:off x="504000" y="378001"/>
            <a:ext cx="2207999" cy="725867"/>
          </a:xfrm>
          <a:prstGeom prst="rect">
            <a:avLst/>
          </a:prstGeom>
        </p:spPr>
      </p:pic>
    </p:spTree>
    <p:extLst>
      <p:ext uri="{BB962C8B-B14F-4D97-AF65-F5344CB8AC3E}">
        <p14:creationId xmlns:p14="http://schemas.microsoft.com/office/powerpoint/2010/main" xmlns="" val="391993039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0" y="0"/>
            <a:ext cx="12192000" cy="6858000"/>
          </a:xfrm>
          <a:prstGeom prst="rect">
            <a:avLst/>
          </a:prstGeom>
          <a:solidFill>
            <a:srgbClr val="86BC2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8" name="TextBox 7"/>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Footer Placeholder 5"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20933351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4067"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15" name="TextBox 14"/>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41000085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62B5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8920573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539072" y="1436365"/>
            <a:ext cx="2571047" cy="97427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7" name="Picture Placeholder 9"/>
          <p:cNvSpPr>
            <a:spLocks noGrp="1"/>
          </p:cNvSpPr>
          <p:nvPr>
            <p:ph type="pic" sz="quarter" idx="15"/>
          </p:nvPr>
        </p:nvSpPr>
        <p:spPr>
          <a:xfrm>
            <a:off x="3306636" y="1426957"/>
            <a:ext cx="2589717" cy="997211"/>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21" name="Picture Placeholder 9"/>
          <p:cNvSpPr>
            <a:spLocks noGrp="1"/>
          </p:cNvSpPr>
          <p:nvPr>
            <p:ph type="pic" sz="quarter" idx="18"/>
          </p:nvPr>
        </p:nvSpPr>
        <p:spPr>
          <a:xfrm>
            <a:off x="6067454" y="1428344"/>
            <a:ext cx="2600235" cy="997211"/>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0" hasCustomPrompt="1"/>
          </p:nvPr>
        </p:nvSpPr>
        <p:spPr>
          <a:xfrm>
            <a:off x="510494" y="2393902"/>
            <a:ext cx="2628106" cy="618661"/>
          </a:xfrm>
          <a:ln>
            <a:noFill/>
          </a:ln>
        </p:spPr>
        <p:txBody>
          <a:bodyPr/>
          <a:lstStyle>
            <a:lvl1pPr marL="0" indent="0">
              <a:buNone/>
              <a:defRPr sz="698" baseline="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Category Subtitle wrap to two lines</a:t>
            </a:r>
            <a:endParaRPr lang="en-US" dirty="0"/>
          </a:p>
        </p:txBody>
      </p:sp>
      <p:sp>
        <p:nvSpPr>
          <p:cNvPr id="8" name="Text Placeholder 6"/>
          <p:cNvSpPr>
            <a:spLocks noGrp="1"/>
          </p:cNvSpPr>
          <p:nvPr>
            <p:ph type="body" sz="quarter" idx="11" hasCustomPrompt="1"/>
          </p:nvPr>
        </p:nvSpPr>
        <p:spPr>
          <a:xfrm>
            <a:off x="510494" y="2944660"/>
            <a:ext cx="2628106" cy="762802"/>
          </a:xfrm>
        </p:spPr>
        <p:txBody>
          <a:bodyPr/>
          <a:lstStyle>
            <a:lvl1pPr marL="0" indent="0">
              <a:buNone/>
              <a:defRPr sz="49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5" name="Text Placeholder 6"/>
          <p:cNvSpPr>
            <a:spLocks noGrp="1"/>
          </p:cNvSpPr>
          <p:nvPr>
            <p:ph type="body" sz="quarter" idx="13" hasCustomPrompt="1"/>
          </p:nvPr>
        </p:nvSpPr>
        <p:spPr>
          <a:xfrm>
            <a:off x="3290386" y="2385881"/>
            <a:ext cx="2628106" cy="618661"/>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16" name="Text Placeholder 6"/>
          <p:cNvSpPr>
            <a:spLocks noGrp="1"/>
          </p:cNvSpPr>
          <p:nvPr>
            <p:ph type="body" sz="quarter" idx="14" hasCustomPrompt="1"/>
          </p:nvPr>
        </p:nvSpPr>
        <p:spPr>
          <a:xfrm>
            <a:off x="3290386" y="2974739"/>
            <a:ext cx="2628106" cy="762802"/>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9" name="Text Placeholder 6"/>
          <p:cNvSpPr>
            <a:spLocks noGrp="1"/>
          </p:cNvSpPr>
          <p:nvPr>
            <p:ph type="body" sz="quarter" idx="16" hasCustomPrompt="1"/>
          </p:nvPr>
        </p:nvSpPr>
        <p:spPr>
          <a:xfrm>
            <a:off x="6049106" y="2376356"/>
            <a:ext cx="2628106" cy="618661"/>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20" name="Text Placeholder 6"/>
          <p:cNvSpPr>
            <a:spLocks noGrp="1"/>
          </p:cNvSpPr>
          <p:nvPr>
            <p:ph type="body" sz="quarter" idx="17" hasCustomPrompt="1"/>
          </p:nvPr>
        </p:nvSpPr>
        <p:spPr>
          <a:xfrm>
            <a:off x="6049106" y="2974739"/>
            <a:ext cx="2628106" cy="762802"/>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4" name="Rectangle 13"/>
          <p:cNvSpPr/>
          <p:nvPr userDrawn="1"/>
        </p:nvSpPr>
        <p:spPr>
          <a:xfrm>
            <a:off x="510494" y="1410148"/>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userDrawn="1"/>
        </p:nvSpPr>
        <p:spPr>
          <a:xfrm>
            <a:off x="3290384" y="1400471"/>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userDrawn="1"/>
        </p:nvSpPr>
        <p:spPr>
          <a:xfrm>
            <a:off x="6049107" y="1400471"/>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Picture Placeholder 9"/>
          <p:cNvSpPr>
            <a:spLocks noGrp="1"/>
          </p:cNvSpPr>
          <p:nvPr>
            <p:ph type="pic" sz="quarter" idx="19"/>
          </p:nvPr>
        </p:nvSpPr>
        <p:spPr>
          <a:xfrm>
            <a:off x="538368" y="4075987"/>
            <a:ext cx="2571751" cy="997211"/>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0" name="Picture Placeholder 9"/>
          <p:cNvSpPr>
            <a:spLocks noGrp="1"/>
          </p:cNvSpPr>
          <p:nvPr>
            <p:ph type="pic" sz="quarter" idx="20"/>
          </p:nvPr>
        </p:nvSpPr>
        <p:spPr>
          <a:xfrm>
            <a:off x="3311624" y="4064239"/>
            <a:ext cx="2589717" cy="997211"/>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1" name="Picture Placeholder 9"/>
          <p:cNvSpPr>
            <a:spLocks noGrp="1"/>
          </p:cNvSpPr>
          <p:nvPr>
            <p:ph type="pic" sz="quarter" idx="21"/>
          </p:nvPr>
        </p:nvSpPr>
        <p:spPr>
          <a:xfrm>
            <a:off x="6067453" y="4075986"/>
            <a:ext cx="2600235" cy="997211"/>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2" name="Text Placeholder 6"/>
          <p:cNvSpPr>
            <a:spLocks noGrp="1"/>
          </p:cNvSpPr>
          <p:nvPr>
            <p:ph type="body" sz="quarter" idx="22" hasCustomPrompt="1"/>
          </p:nvPr>
        </p:nvSpPr>
        <p:spPr>
          <a:xfrm>
            <a:off x="510494" y="5035507"/>
            <a:ext cx="2628106" cy="618661"/>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33" name="Text Placeholder 6"/>
          <p:cNvSpPr>
            <a:spLocks noGrp="1"/>
          </p:cNvSpPr>
          <p:nvPr>
            <p:ph type="body" sz="quarter" idx="23" hasCustomPrompt="1"/>
          </p:nvPr>
        </p:nvSpPr>
        <p:spPr>
          <a:xfrm>
            <a:off x="510494" y="5580550"/>
            <a:ext cx="2628106" cy="762802"/>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34" name="Text Placeholder 6"/>
          <p:cNvSpPr>
            <a:spLocks noGrp="1"/>
          </p:cNvSpPr>
          <p:nvPr>
            <p:ph type="body" sz="quarter" idx="24" hasCustomPrompt="1"/>
          </p:nvPr>
        </p:nvSpPr>
        <p:spPr>
          <a:xfrm>
            <a:off x="3290386" y="5037011"/>
            <a:ext cx="2628106" cy="618661"/>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47" name="Text Placeholder 6"/>
          <p:cNvSpPr>
            <a:spLocks noGrp="1"/>
          </p:cNvSpPr>
          <p:nvPr>
            <p:ph type="body" sz="quarter" idx="25" hasCustomPrompt="1"/>
          </p:nvPr>
        </p:nvSpPr>
        <p:spPr>
          <a:xfrm>
            <a:off x="3290386" y="5610629"/>
            <a:ext cx="2628106" cy="762802"/>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48" name="Text Placeholder 6"/>
          <p:cNvSpPr>
            <a:spLocks noGrp="1"/>
          </p:cNvSpPr>
          <p:nvPr>
            <p:ph type="body" sz="quarter" idx="26" hasCustomPrompt="1"/>
          </p:nvPr>
        </p:nvSpPr>
        <p:spPr>
          <a:xfrm>
            <a:off x="6049106" y="5037011"/>
            <a:ext cx="2628106" cy="618661"/>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49" name="Text Placeholder 6"/>
          <p:cNvSpPr>
            <a:spLocks noGrp="1"/>
          </p:cNvSpPr>
          <p:nvPr>
            <p:ph type="body" sz="quarter" idx="27" hasCustomPrompt="1"/>
          </p:nvPr>
        </p:nvSpPr>
        <p:spPr>
          <a:xfrm>
            <a:off x="6049106" y="5610629"/>
            <a:ext cx="2628106" cy="762802"/>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50" name="Rectangle 49"/>
          <p:cNvSpPr/>
          <p:nvPr userDrawn="1"/>
        </p:nvSpPr>
        <p:spPr>
          <a:xfrm>
            <a:off x="510494" y="4046038"/>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Rectangle 50"/>
          <p:cNvSpPr/>
          <p:nvPr userDrawn="1"/>
        </p:nvSpPr>
        <p:spPr>
          <a:xfrm>
            <a:off x="3290384" y="4036361"/>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2" name="Rectangle 51"/>
          <p:cNvSpPr/>
          <p:nvPr userDrawn="1"/>
        </p:nvSpPr>
        <p:spPr>
          <a:xfrm>
            <a:off x="6049107" y="4036361"/>
            <a:ext cx="2628108" cy="2479640"/>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2576574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57924514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91991896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705670"/>
            <a:ext cx="1054100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a:t>Click to edit Master title style</a:t>
            </a:r>
            <a:endParaRPr lang="en-GB"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Edit Master text styles</a:t>
            </a:r>
            <a:endParaRPr lang="en-GB"/>
          </a:p>
        </p:txBody>
      </p:sp>
      <p:sp>
        <p:nvSpPr>
          <p:cNvPr id="4" name="Footer Placeholder 3"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304462960"/>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12192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 name="Text Placeholder 3"/>
          <p:cNvSpPr>
            <a:spLocks noGrp="1"/>
          </p:cNvSpPr>
          <p:nvPr>
            <p:ph type="body" sz="quarter" idx="10"/>
          </p:nvPr>
        </p:nvSpPr>
        <p:spPr>
          <a:xfrm>
            <a:off x="501651" y="1628775"/>
            <a:ext cx="9277349"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Edit Master text styles</a:t>
            </a:r>
            <a:endParaRPr lang="en-GB"/>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5598974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501651" y="1628775"/>
            <a:ext cx="9277349"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Edit Master text styles</a:t>
            </a:r>
            <a:endParaRPr lang="en-GB"/>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746462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097A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501651" y="1628775"/>
            <a:ext cx="9277349"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Edit Master text styles</a:t>
            </a:r>
            <a:endParaRPr lang="en-GB"/>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636716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12192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501651" y="1628775"/>
            <a:ext cx="9277349"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Edit Master text styles</a:t>
            </a:r>
            <a:endParaRPr lang="en-GB"/>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25559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501651" y="1628775"/>
            <a:ext cx="9277349"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a:t>Edit Master text styles</a:t>
            </a:r>
            <a:endParaRPr lang="en-GB"/>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9570236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9277349" cy="4716463"/>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itle Placeholder 1"/>
          <p:cNvSpPr>
            <a:spLocks noGrp="1"/>
          </p:cNvSpPr>
          <p:nvPr>
            <p:ph type="title" hasCustomPrompt="1"/>
          </p:nvPr>
        </p:nvSpPr>
        <p:spPr>
          <a:xfrm>
            <a:off x="501652" y="317500"/>
            <a:ext cx="11180232" cy="698501"/>
          </a:xfrm>
          <a:prstGeom prst="rect">
            <a:avLst/>
          </a:prstGeom>
        </p:spPr>
        <p:txBody>
          <a:bodyPr vert="horz" lIns="0" tIns="0" rIns="0" bIns="0" rtlCol="0" anchor="t" anchorCtr="0">
            <a:noAutofit/>
          </a:bodyPr>
          <a:lstStyle>
            <a:lvl1pPr>
              <a:defRPr/>
            </a:lvl1pPr>
          </a:lstStyle>
          <a:p>
            <a:r>
              <a:rPr lang="en-GB" dirty="0"/>
              <a:t>Click to add title</a:t>
            </a:r>
            <a:endParaRPr lang="en-GB"/>
          </a:p>
        </p:txBody>
      </p:sp>
      <p:sp>
        <p:nvSpPr>
          <p:cNvPr id="2" name="Footer Placeholder 1" hidden="1"/>
          <p:cNvSpPr>
            <a:spLocks noGrp="1"/>
          </p:cNvSpPr>
          <p:nvPr>
            <p:ph type="ftr" sz="quarter" idx="1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3972618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1"/>
            <a:ext cx="11188700" cy="698500"/>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5" name="Picture Placeholder 9"/>
          <p:cNvSpPr>
            <a:spLocks noGrp="1"/>
          </p:cNvSpPr>
          <p:nvPr>
            <p:ph type="pic" sz="quarter" idx="15"/>
          </p:nvPr>
        </p:nvSpPr>
        <p:spPr>
          <a:xfrm>
            <a:off x="5450351" y="1701801"/>
            <a:ext cx="6240000" cy="4679950"/>
          </a:xfrm>
        </p:spPr>
        <p:txBody>
          <a:bodyPr/>
          <a:lstStyle/>
          <a:p>
            <a:r>
              <a:rPr lang="en-GB" noProof="0" dirty="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6"/>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90571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541539" y="1393805"/>
            <a:ext cx="1884911" cy="98673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7" name="Picture Placeholder 9"/>
          <p:cNvSpPr>
            <a:spLocks noGrp="1"/>
          </p:cNvSpPr>
          <p:nvPr>
            <p:ph type="pic" sz="quarter" idx="15"/>
          </p:nvPr>
        </p:nvSpPr>
        <p:spPr>
          <a:xfrm>
            <a:off x="2634860" y="1393805"/>
            <a:ext cx="1884911" cy="98673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21" name="Picture Placeholder 9"/>
          <p:cNvSpPr>
            <a:spLocks noGrp="1"/>
          </p:cNvSpPr>
          <p:nvPr>
            <p:ph type="pic" sz="quarter" idx="18"/>
          </p:nvPr>
        </p:nvSpPr>
        <p:spPr>
          <a:xfrm>
            <a:off x="4735046" y="1393805"/>
            <a:ext cx="1828465" cy="98673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7" name="Text Placeholder 6"/>
          <p:cNvSpPr>
            <a:spLocks noGrp="1"/>
          </p:cNvSpPr>
          <p:nvPr>
            <p:ph type="body" sz="quarter" idx="10" hasCustomPrompt="1"/>
          </p:nvPr>
        </p:nvSpPr>
        <p:spPr>
          <a:xfrm>
            <a:off x="532011" y="2350708"/>
            <a:ext cx="1911000" cy="612163"/>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8" name="Text Placeholder 6"/>
          <p:cNvSpPr>
            <a:spLocks noGrp="1"/>
          </p:cNvSpPr>
          <p:nvPr>
            <p:ph type="body" sz="quarter" idx="11" hasCustomPrompt="1"/>
          </p:nvPr>
        </p:nvSpPr>
        <p:spPr>
          <a:xfrm>
            <a:off x="532011" y="2924331"/>
            <a:ext cx="1911000" cy="754789"/>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5" name="Text Placeholder 6"/>
          <p:cNvSpPr>
            <a:spLocks noGrp="1"/>
          </p:cNvSpPr>
          <p:nvPr>
            <p:ph type="body" sz="quarter" idx="13" hasCustomPrompt="1"/>
          </p:nvPr>
        </p:nvSpPr>
        <p:spPr>
          <a:xfrm>
            <a:off x="2612631" y="2350708"/>
            <a:ext cx="1911000" cy="612163"/>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16" name="Text Placeholder 6"/>
          <p:cNvSpPr>
            <a:spLocks noGrp="1"/>
          </p:cNvSpPr>
          <p:nvPr>
            <p:ph type="body" sz="quarter" idx="14" hasCustomPrompt="1"/>
          </p:nvPr>
        </p:nvSpPr>
        <p:spPr>
          <a:xfrm>
            <a:off x="2612631" y="2924331"/>
            <a:ext cx="1911000" cy="754789"/>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9" name="Text Placeholder 6"/>
          <p:cNvSpPr>
            <a:spLocks noGrp="1"/>
          </p:cNvSpPr>
          <p:nvPr>
            <p:ph type="body" sz="quarter" idx="16" hasCustomPrompt="1"/>
          </p:nvPr>
        </p:nvSpPr>
        <p:spPr>
          <a:xfrm>
            <a:off x="4688121" y="2350708"/>
            <a:ext cx="1911000" cy="612163"/>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20" name="Text Placeholder 6"/>
          <p:cNvSpPr>
            <a:spLocks noGrp="1"/>
          </p:cNvSpPr>
          <p:nvPr>
            <p:ph type="body" sz="quarter" idx="17" hasCustomPrompt="1"/>
          </p:nvPr>
        </p:nvSpPr>
        <p:spPr>
          <a:xfrm>
            <a:off x="4688121" y="2924331"/>
            <a:ext cx="1911000" cy="754789"/>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14" name="Rectangle 13"/>
          <p:cNvSpPr/>
          <p:nvPr userDrawn="1"/>
        </p:nvSpPr>
        <p:spPr>
          <a:xfrm>
            <a:off x="532011" y="1350063"/>
            <a:ext cx="1911001" cy="2453593"/>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userDrawn="1"/>
        </p:nvSpPr>
        <p:spPr>
          <a:xfrm>
            <a:off x="2612633" y="1350063"/>
            <a:ext cx="1911001" cy="2453593"/>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userDrawn="1"/>
        </p:nvSpPr>
        <p:spPr>
          <a:xfrm>
            <a:off x="4688123" y="1350063"/>
            <a:ext cx="1911001" cy="2453593"/>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Picture Placeholder 9"/>
          <p:cNvSpPr>
            <a:spLocks noGrp="1"/>
          </p:cNvSpPr>
          <p:nvPr>
            <p:ph type="pic" sz="quarter" idx="28"/>
          </p:nvPr>
        </p:nvSpPr>
        <p:spPr>
          <a:xfrm>
            <a:off x="6810534" y="1378885"/>
            <a:ext cx="1828465" cy="98673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1" name="Text Placeholder 6"/>
          <p:cNvSpPr>
            <a:spLocks noGrp="1"/>
          </p:cNvSpPr>
          <p:nvPr>
            <p:ph type="body" sz="quarter" idx="30" hasCustomPrompt="1"/>
          </p:nvPr>
        </p:nvSpPr>
        <p:spPr>
          <a:xfrm>
            <a:off x="6763611" y="2345313"/>
            <a:ext cx="1911000" cy="612163"/>
          </a:xfrm>
          <a:ln>
            <a:noFill/>
          </a:ln>
        </p:spPr>
        <p:txBody>
          <a:bodyPr vert="horz" lIns="91440" tIns="45720" rIns="91440" bIns="45720" rtlCol="0">
            <a:noAutofit/>
          </a:bodyPr>
          <a:lstStyle>
            <a:lvl1pPr>
              <a:defRPr lang="en-US" sz="698" baseline="0" dirty="0">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Category Subtitle wrap to two lines</a:t>
            </a:r>
            <a:endParaRPr lang="en-US" dirty="0"/>
          </a:p>
        </p:txBody>
      </p:sp>
      <p:sp>
        <p:nvSpPr>
          <p:cNvPr id="32" name="Text Placeholder 6"/>
          <p:cNvSpPr>
            <a:spLocks noGrp="1"/>
          </p:cNvSpPr>
          <p:nvPr>
            <p:ph type="body" sz="quarter" idx="31" hasCustomPrompt="1"/>
          </p:nvPr>
        </p:nvSpPr>
        <p:spPr>
          <a:xfrm>
            <a:off x="6763611" y="2918936"/>
            <a:ext cx="1911000" cy="754789"/>
          </a:xfrm>
        </p:spPr>
        <p:txBody>
          <a:bodyPr vert="horz" lIns="91440" tIns="45720" rIns="91440" bIns="45720" rtlCol="0">
            <a:noAutofit/>
          </a:bodyPr>
          <a:lstStyle>
            <a:lvl1pPr>
              <a:defRPr lang="en-US" sz="499"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buNone/>
            </a:pPr>
            <a:r>
              <a:rPr lang="en-US" dirty="0" smtClean="0"/>
              <a:t>Provide insight to true profitability of customers and products through visibility into cost drivers, rates, and allocations based on analytic data models, what-if scenario modeling, and pricing strategies </a:t>
            </a:r>
          </a:p>
        </p:txBody>
      </p:sp>
      <p:sp>
        <p:nvSpPr>
          <p:cNvPr id="47" name="Rectangle 46"/>
          <p:cNvSpPr/>
          <p:nvPr userDrawn="1"/>
        </p:nvSpPr>
        <p:spPr>
          <a:xfrm>
            <a:off x="6763611" y="1344668"/>
            <a:ext cx="1911001" cy="2453593"/>
          </a:xfrm>
          <a:prstGeom prst="rect">
            <a:avLst/>
          </a:prstGeom>
          <a:noFill/>
          <a:ln w="127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7482"/>
            <a:endParaRPr lang="en-US" sz="897"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242058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GB" noProof="0"/>
              <a:t>Click to edit Master title style</a:t>
            </a:r>
            <a:endParaRPr lang="en-GB"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3" name="Footer Placeholder 2" hidden="1"/>
          <p:cNvSpPr>
            <a:spLocks noGrp="1"/>
          </p:cNvSpPr>
          <p:nvPr>
            <p:ph type="ftr" sz="quarter" idx="1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35584502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GB" noProof="0"/>
              <a:t>Click to edit Master title style</a:t>
            </a:r>
            <a:endParaRPr lang="en-GB" noProof="0" dirty="0"/>
          </a:p>
        </p:txBody>
      </p:sp>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56416951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GB" noProof="0"/>
              <a:t>Click to edit Master title style</a:t>
            </a:r>
            <a:endParaRPr lang="en-GB" noProof="0" dirty="0"/>
          </a:p>
        </p:txBody>
      </p:sp>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1757038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501652" y="1700214"/>
            <a:ext cx="11188699" cy="357187"/>
          </a:xfrm>
        </p:spPr>
        <p:txBody>
          <a:bodyPr/>
          <a:lstStyle/>
          <a:p>
            <a:pPr lvl="0"/>
            <a:r>
              <a:rPr lang="en-GB" noProof="0"/>
              <a:t>Edit Master text styles</a:t>
            </a:r>
            <a:endParaRPr lang="en-GB"/>
          </a:p>
        </p:txBody>
      </p:sp>
      <p:sp>
        <p:nvSpPr>
          <p:cNvPr id="19" name="Text Placeholder 7"/>
          <p:cNvSpPr>
            <a:spLocks noGrp="1"/>
          </p:cNvSpPr>
          <p:nvPr>
            <p:ph type="body" sz="quarter" idx="23"/>
          </p:nvPr>
        </p:nvSpPr>
        <p:spPr>
          <a:xfrm>
            <a:off x="501651" y="6121014"/>
            <a:ext cx="11188700" cy="260737"/>
          </a:xfrm>
        </p:spPr>
        <p:txBody>
          <a:bodyPr>
            <a:noAutofit/>
          </a:bodyPr>
          <a:lstStyle>
            <a:lvl1pPr>
              <a:spcAft>
                <a:spcPts val="0"/>
              </a:spcAft>
              <a:defRPr sz="900"/>
            </a:lvl1pPr>
          </a:lstStyle>
          <a:p>
            <a:pPr lvl="0"/>
            <a:r>
              <a:rPr lang="en-GB" noProof="0"/>
              <a:t>Edit Master text styles</a:t>
            </a:r>
            <a:endParaRPr lang="en-GB"/>
          </a:p>
        </p:txBody>
      </p:sp>
      <p:sp>
        <p:nvSpPr>
          <p:cNvPr id="2" name="Footer Placeholder 1" hidden="1"/>
          <p:cNvSpPr>
            <a:spLocks noGrp="1"/>
          </p:cNvSpPr>
          <p:nvPr>
            <p:ph type="ftr" sz="quarter" idx="2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35605703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15" name="Text Placeholder 8"/>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7" name="Chart Placeholder 3"/>
          <p:cNvSpPr>
            <a:spLocks noGrp="1"/>
          </p:cNvSpPr>
          <p:nvPr>
            <p:ph type="chart" sz="quarter" idx="15"/>
          </p:nvPr>
        </p:nvSpPr>
        <p:spPr>
          <a:xfrm>
            <a:off x="504000" y="2051999"/>
            <a:ext cx="3549549" cy="4069014"/>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501650" y="1665289"/>
            <a:ext cx="3562351" cy="392112"/>
          </a:xfrm>
        </p:spPr>
        <p:txBody>
          <a:bodyPr/>
          <a:lstStyle/>
          <a:p>
            <a:pPr lvl="0"/>
            <a:r>
              <a:rPr lang="en-GB" noProof="0"/>
              <a:t>Edit Master text styles</a:t>
            </a:r>
            <a:endParaRPr lang="en-GB"/>
          </a:p>
        </p:txBody>
      </p:sp>
      <p:sp>
        <p:nvSpPr>
          <p:cNvPr id="7" name="Chart Placeholder 3"/>
          <p:cNvSpPr>
            <a:spLocks noGrp="1"/>
          </p:cNvSpPr>
          <p:nvPr>
            <p:ph type="chart" sz="quarter" idx="19"/>
          </p:nvPr>
        </p:nvSpPr>
        <p:spPr>
          <a:xfrm>
            <a:off x="4303184" y="2051999"/>
            <a:ext cx="3561616" cy="4069014"/>
          </a:xfrm>
          <a:prstGeom prst="rect">
            <a:avLst/>
          </a:prstGeom>
        </p:spPr>
        <p:txBody>
          <a:bodyPr/>
          <a:lstStyle/>
          <a:p>
            <a:r>
              <a:rPr lang="en-GB" noProof="0" dirty="0"/>
              <a:t>Click icon to add chart</a:t>
            </a:r>
          </a:p>
        </p:txBody>
      </p:sp>
      <p:sp>
        <p:nvSpPr>
          <p:cNvPr id="8" name="Text Placeholder 8"/>
          <p:cNvSpPr>
            <a:spLocks noGrp="1"/>
          </p:cNvSpPr>
          <p:nvPr>
            <p:ph type="body" sz="quarter" idx="20"/>
          </p:nvPr>
        </p:nvSpPr>
        <p:spPr>
          <a:xfrm>
            <a:off x="4303185" y="1665289"/>
            <a:ext cx="3561615" cy="392112"/>
          </a:xfrm>
        </p:spPr>
        <p:txBody>
          <a:bodyPr/>
          <a:lstStyle/>
          <a:p>
            <a:pPr lvl="0"/>
            <a:r>
              <a:rPr lang="en-GB" noProof="0"/>
              <a:t>Edit Master text styles</a:t>
            </a:r>
            <a:endParaRPr lang="en-GB"/>
          </a:p>
        </p:txBody>
      </p:sp>
      <p:sp>
        <p:nvSpPr>
          <p:cNvPr id="9" name="Chart Placeholder 3"/>
          <p:cNvSpPr>
            <a:spLocks noGrp="1"/>
          </p:cNvSpPr>
          <p:nvPr>
            <p:ph type="chart" sz="quarter" idx="21"/>
          </p:nvPr>
        </p:nvSpPr>
        <p:spPr>
          <a:xfrm>
            <a:off x="8126397" y="2051999"/>
            <a:ext cx="3563953" cy="4069014"/>
          </a:xfrm>
          <a:prstGeom prst="rect">
            <a:avLst/>
          </a:prstGeom>
        </p:spPr>
        <p:txBody>
          <a:bodyPr/>
          <a:lstStyle/>
          <a:p>
            <a:r>
              <a:rPr lang="en-GB" noProof="0" dirty="0"/>
              <a:t>Click icon to add chart</a:t>
            </a:r>
          </a:p>
        </p:txBody>
      </p:sp>
      <p:sp>
        <p:nvSpPr>
          <p:cNvPr id="10" name="Text Placeholder 8"/>
          <p:cNvSpPr>
            <a:spLocks noGrp="1"/>
          </p:cNvSpPr>
          <p:nvPr>
            <p:ph type="body" sz="quarter" idx="22"/>
          </p:nvPr>
        </p:nvSpPr>
        <p:spPr>
          <a:xfrm>
            <a:off x="8126396" y="1659145"/>
            <a:ext cx="3563955" cy="398256"/>
          </a:xfrm>
        </p:spPr>
        <p:txBody>
          <a:bodyPr/>
          <a:lstStyle/>
          <a:p>
            <a:pPr lvl="0"/>
            <a:r>
              <a:rPr lang="en-GB" noProof="0"/>
              <a:t>Edit Master text styles</a:t>
            </a:r>
            <a:endParaRPr lang="en-GB"/>
          </a:p>
        </p:txBody>
      </p:sp>
      <p:sp>
        <p:nvSpPr>
          <p:cNvPr id="12"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GB" noProof="0"/>
              <a:t>Edit Master text styles</a:t>
            </a:r>
            <a:endParaRPr lang="en-GB"/>
          </a:p>
        </p:txBody>
      </p:sp>
      <p:sp>
        <p:nvSpPr>
          <p:cNvPr id="2" name="Footer Placeholder 1" hidden="1"/>
          <p:cNvSpPr>
            <a:spLocks noGrp="1"/>
          </p:cNvSpPr>
          <p:nvPr>
            <p:ph type="ftr" sz="quarter" idx="2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5419634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9"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3" name="Content Placeholder 3"/>
          <p:cNvSpPr>
            <a:spLocks noGrp="1"/>
          </p:cNvSpPr>
          <p:nvPr>
            <p:ph sz="quarter" idx="10"/>
          </p:nvPr>
        </p:nvSpPr>
        <p:spPr>
          <a:xfrm>
            <a:off x="501651" y="1665289"/>
            <a:ext cx="5305579"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5" name="Content Placeholder 3"/>
          <p:cNvSpPr>
            <a:spLocks noGrp="1"/>
          </p:cNvSpPr>
          <p:nvPr>
            <p:ph sz="quarter" idx="20"/>
          </p:nvPr>
        </p:nvSpPr>
        <p:spPr>
          <a:xfrm>
            <a:off x="6381539" y="1665289"/>
            <a:ext cx="5322781"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2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24733161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501650" y="317500"/>
            <a:ext cx="11188700" cy="698500"/>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7"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1" name="Content Placeholder 3"/>
          <p:cNvSpPr>
            <a:spLocks noGrp="1"/>
          </p:cNvSpPr>
          <p:nvPr>
            <p:ph sz="quarter" idx="10"/>
          </p:nvPr>
        </p:nvSpPr>
        <p:spPr>
          <a:xfrm>
            <a:off x="501650" y="1665289"/>
            <a:ext cx="5305580"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3" name="Content Placeholder 3"/>
          <p:cNvSpPr>
            <a:spLocks noGrp="1"/>
          </p:cNvSpPr>
          <p:nvPr>
            <p:ph sz="quarter" idx="20"/>
          </p:nvPr>
        </p:nvSpPr>
        <p:spPr>
          <a:xfrm>
            <a:off x="6383999" y="1665289"/>
            <a:ext cx="5306351"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2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1275215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10" name="Content Placeholder 3"/>
          <p:cNvSpPr>
            <a:spLocks noGrp="1"/>
          </p:cNvSpPr>
          <p:nvPr>
            <p:ph sz="quarter" idx="10"/>
          </p:nvPr>
        </p:nvSpPr>
        <p:spPr>
          <a:xfrm>
            <a:off x="501652" y="1665289"/>
            <a:ext cx="5355165"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3" name="Chart Placeholder 2"/>
          <p:cNvSpPr>
            <a:spLocks noGrp="1"/>
          </p:cNvSpPr>
          <p:nvPr>
            <p:ph type="chart" sz="quarter" idx="21"/>
          </p:nvPr>
        </p:nvSpPr>
        <p:spPr>
          <a:xfrm>
            <a:off x="6341223" y="2125013"/>
            <a:ext cx="5349128" cy="3996000"/>
          </a:xfrm>
        </p:spPr>
        <p:txBody>
          <a:bodyPr/>
          <a:lstStyle/>
          <a:p>
            <a:r>
              <a:rPr lang="en-GB" noProof="0" dirty="0"/>
              <a:t>Click icon to add chart</a:t>
            </a:r>
          </a:p>
        </p:txBody>
      </p:sp>
      <p:sp>
        <p:nvSpPr>
          <p:cNvPr id="6" name="Text Placeholder 5"/>
          <p:cNvSpPr>
            <a:spLocks noGrp="1"/>
          </p:cNvSpPr>
          <p:nvPr>
            <p:ph type="body" sz="quarter" idx="22"/>
          </p:nvPr>
        </p:nvSpPr>
        <p:spPr>
          <a:xfrm>
            <a:off x="6341223" y="1665288"/>
            <a:ext cx="5349128" cy="420687"/>
          </a:xfrm>
        </p:spPr>
        <p:txBody>
          <a:bodyPr/>
          <a:lstStyle/>
          <a:p>
            <a:pPr lvl="0"/>
            <a:r>
              <a:rPr lang="en-GB" noProof="0"/>
              <a:t>Edit Master text styles</a:t>
            </a:r>
            <a:endParaRPr lang="en-GB"/>
          </a:p>
        </p:txBody>
      </p:sp>
      <p:sp>
        <p:nvSpPr>
          <p:cNvPr id="15" name="Text Placeholder 7"/>
          <p:cNvSpPr>
            <a:spLocks noGrp="1"/>
          </p:cNvSpPr>
          <p:nvPr>
            <p:ph type="body" sz="quarter" idx="23"/>
          </p:nvPr>
        </p:nvSpPr>
        <p:spPr>
          <a:xfrm>
            <a:off x="501650" y="6121014"/>
            <a:ext cx="11188700" cy="260737"/>
          </a:xfrm>
        </p:spPr>
        <p:txBody>
          <a:bodyPr>
            <a:noAutofit/>
          </a:bodyPr>
          <a:lstStyle>
            <a:lvl1pPr>
              <a:spcAft>
                <a:spcPts val="0"/>
              </a:spcAft>
              <a:defRPr sz="900"/>
            </a:lvl1pPr>
          </a:lstStyle>
          <a:p>
            <a:pPr lvl="0"/>
            <a:r>
              <a:rPr lang="en-GB" noProof="0"/>
              <a:t>Edit Master text styles</a:t>
            </a:r>
            <a:endParaRPr lang="en-GB"/>
          </a:p>
        </p:txBody>
      </p:sp>
      <p:sp>
        <p:nvSpPr>
          <p:cNvPr id="2" name="Footer Placeholder 1" hidden="1"/>
          <p:cNvSpPr>
            <a:spLocks noGrp="1"/>
          </p:cNvSpPr>
          <p:nvPr>
            <p:ph type="ftr" sz="quarter" idx="2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92681108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3" name="Chart Placeholder 2"/>
          <p:cNvSpPr>
            <a:spLocks noGrp="1"/>
          </p:cNvSpPr>
          <p:nvPr>
            <p:ph type="chart" sz="quarter" idx="21"/>
          </p:nvPr>
        </p:nvSpPr>
        <p:spPr>
          <a:xfrm>
            <a:off x="6341221" y="2125013"/>
            <a:ext cx="5349129" cy="3996000"/>
          </a:xfrm>
        </p:spPr>
        <p:txBody>
          <a:bodyPr/>
          <a:lstStyle/>
          <a:p>
            <a:r>
              <a:rPr lang="en-GB" noProof="0" dirty="0"/>
              <a:t>Click icon to add chart</a:t>
            </a:r>
          </a:p>
        </p:txBody>
      </p:sp>
      <p:sp>
        <p:nvSpPr>
          <p:cNvPr id="6" name="Text Placeholder 5"/>
          <p:cNvSpPr>
            <a:spLocks noGrp="1"/>
          </p:cNvSpPr>
          <p:nvPr>
            <p:ph type="body" sz="quarter" idx="22"/>
          </p:nvPr>
        </p:nvSpPr>
        <p:spPr>
          <a:xfrm>
            <a:off x="6341222" y="1665288"/>
            <a:ext cx="5349129" cy="420687"/>
          </a:xfrm>
        </p:spPr>
        <p:txBody>
          <a:bodyPr/>
          <a:lstStyle/>
          <a:p>
            <a:pPr lvl="0"/>
            <a:r>
              <a:rPr lang="en-GB" noProof="0"/>
              <a:t>Edit Master text styles</a:t>
            </a:r>
            <a:endParaRPr lang="en-GB"/>
          </a:p>
        </p:txBody>
      </p:sp>
      <p:sp>
        <p:nvSpPr>
          <p:cNvPr id="15"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GB" noProof="0"/>
              <a:t>Edit Master text styles</a:t>
            </a:r>
            <a:endParaRPr lang="en-GB"/>
          </a:p>
        </p:txBody>
      </p:sp>
      <p:sp>
        <p:nvSpPr>
          <p:cNvPr id="9" name="Chart Placeholder 2"/>
          <p:cNvSpPr>
            <a:spLocks noGrp="1"/>
          </p:cNvSpPr>
          <p:nvPr>
            <p:ph type="chart" sz="quarter" idx="24"/>
          </p:nvPr>
        </p:nvSpPr>
        <p:spPr>
          <a:xfrm>
            <a:off x="501651" y="2125013"/>
            <a:ext cx="5339063" cy="3996000"/>
          </a:xfrm>
        </p:spPr>
        <p:txBody>
          <a:bodyPr/>
          <a:lstStyle/>
          <a:p>
            <a:r>
              <a:rPr lang="en-GB" noProof="0" dirty="0"/>
              <a:t>Click icon to add chart</a:t>
            </a:r>
          </a:p>
        </p:txBody>
      </p:sp>
      <p:sp>
        <p:nvSpPr>
          <p:cNvPr id="12" name="Text Placeholder 5"/>
          <p:cNvSpPr>
            <a:spLocks noGrp="1"/>
          </p:cNvSpPr>
          <p:nvPr>
            <p:ph type="body" sz="quarter" idx="25"/>
          </p:nvPr>
        </p:nvSpPr>
        <p:spPr>
          <a:xfrm>
            <a:off x="501649" y="1665288"/>
            <a:ext cx="5339064" cy="420687"/>
          </a:xfrm>
        </p:spPr>
        <p:txBody>
          <a:bodyPr/>
          <a:lstStyle/>
          <a:p>
            <a:pPr lvl="0"/>
            <a:r>
              <a:rPr lang="en-GB" noProof="0"/>
              <a:t>Edit Master text styles</a:t>
            </a:r>
            <a:endParaRPr lang="en-GB"/>
          </a:p>
        </p:txBody>
      </p:sp>
      <p:sp>
        <p:nvSpPr>
          <p:cNvPr id="2" name="Footer Placeholder 1" hidden="1"/>
          <p:cNvSpPr>
            <a:spLocks noGrp="1"/>
          </p:cNvSpPr>
          <p:nvPr>
            <p:ph type="ftr" sz="quarter" idx="26"/>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13092442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699"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9"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6" name="Content Placeholder 3"/>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8" name="Content Placeholder 3"/>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7"/>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6492150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C_TitleOnly">
    <p:spTree>
      <p:nvGrpSpPr>
        <p:cNvPr id="1" name=""/>
        <p:cNvGrpSpPr/>
        <p:nvPr/>
      </p:nvGrpSpPr>
      <p:grpSpPr>
        <a:xfrm>
          <a:off x="0" y="0"/>
          <a:ext cx="0" cy="0"/>
          <a:chOff x="0" y="0"/>
          <a:chExt cx="0" cy="0"/>
        </a:xfrm>
      </p:grpSpPr>
      <p:sp>
        <p:nvSpPr>
          <p:cNvPr id="2" name="Title 1"/>
          <p:cNvSpPr>
            <a:spLocks noGrp="1"/>
          </p:cNvSpPr>
          <p:nvPr>
            <p:ph type="title"/>
          </p:nvPr>
        </p:nvSpPr>
        <p:spPr>
          <a:xfrm>
            <a:off x="501649" y="317504"/>
            <a:ext cx="10972800" cy="606425"/>
          </a:xfrm>
        </p:spPr>
        <p:txBody>
          <a:bodyPr lIns="0" tIns="0" rIns="0" bIns="0" anchor="t">
            <a:noAutofit/>
          </a:bodyPr>
          <a:lstStyle>
            <a:lvl1pPr>
              <a:lnSpc>
                <a:spcPct val="100000"/>
              </a:lnSpc>
              <a:defRPr sz="1329"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427352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0"/>
            <a:ext cx="11188700" cy="698500"/>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9" name="Text Placeholder 8"/>
          <p:cNvSpPr>
            <a:spLocks noGrp="1"/>
          </p:cNvSpPr>
          <p:nvPr>
            <p:ph type="body" sz="quarter" idx="13" hasCustomPrompt="1"/>
          </p:nvPr>
        </p:nvSpPr>
        <p:spPr>
          <a:xfrm>
            <a:off x="501652" y="651600"/>
            <a:ext cx="1118869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p:txBody>
      </p:sp>
      <p:sp>
        <p:nvSpPr>
          <p:cNvPr id="8" name="Content Placeholder 3"/>
          <p:cNvSpPr>
            <a:spLocks noGrp="1"/>
          </p:cNvSpPr>
          <p:nvPr>
            <p:ph sz="quarter" idx="16"/>
          </p:nvPr>
        </p:nvSpPr>
        <p:spPr>
          <a:xfrm>
            <a:off x="501651" y="1665288"/>
            <a:ext cx="6506348"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 name="Footer Placeholder 1" hidden="1"/>
          <p:cNvSpPr>
            <a:spLocks noGrp="1"/>
          </p:cNvSpPr>
          <p:nvPr>
            <p:ph type="ftr" sz="quarter" idx="17"/>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45700635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GB" noProof="0"/>
              <a:t>Click to edit Master title style</a:t>
            </a:r>
            <a:endParaRPr lang="en-GB" noProof="0" dirty="0"/>
          </a:p>
        </p:txBody>
      </p:sp>
      <p:sp>
        <p:nvSpPr>
          <p:cNvPr id="13" name="Text Placeholder 8"/>
          <p:cNvSpPr>
            <a:spLocks noGrp="1"/>
          </p:cNvSpPr>
          <p:nvPr>
            <p:ph type="body" sz="quarter" idx="21" hasCustomPrompt="1"/>
          </p:nvPr>
        </p:nvSpPr>
        <p:spPr>
          <a:xfrm>
            <a:off x="501650" y="651600"/>
            <a:ext cx="11188701"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4" name="Picture Placeholder 6"/>
          <p:cNvSpPr>
            <a:spLocks noGrp="1"/>
          </p:cNvSpPr>
          <p:nvPr>
            <p:ph type="pic" sz="quarter" idx="13"/>
          </p:nvPr>
        </p:nvSpPr>
        <p:spPr>
          <a:xfrm>
            <a:off x="501649" y="1700213"/>
            <a:ext cx="2712000" cy="1260000"/>
          </a:xfrm>
        </p:spPr>
        <p:txBody>
          <a:bodyPr lIns="0" tIns="0" rIns="0" bIns="0">
            <a:noAutofit/>
          </a:bodyPr>
          <a:lstStyle/>
          <a:p>
            <a:r>
              <a:rPr lang="en-GB" noProof="0" dirty="0"/>
              <a:t>Click icon to add picture</a:t>
            </a:r>
          </a:p>
        </p:txBody>
      </p:sp>
      <p:sp>
        <p:nvSpPr>
          <p:cNvPr id="5" name="Picture Placeholder 6"/>
          <p:cNvSpPr>
            <a:spLocks noGrp="1"/>
          </p:cNvSpPr>
          <p:nvPr>
            <p:ph type="pic" sz="quarter" idx="14"/>
          </p:nvPr>
        </p:nvSpPr>
        <p:spPr>
          <a:xfrm>
            <a:off x="3327216" y="1700213"/>
            <a:ext cx="2712000" cy="1260000"/>
          </a:xfrm>
        </p:spPr>
        <p:txBody>
          <a:bodyPr lIns="0" tIns="0" rIns="0" bIns="0">
            <a:noAutofit/>
          </a:bodyPr>
          <a:lstStyle/>
          <a:p>
            <a:r>
              <a:rPr lang="en-GB" noProof="0" dirty="0"/>
              <a:t>Click icon to add picture</a:t>
            </a:r>
          </a:p>
        </p:txBody>
      </p:sp>
      <p:sp>
        <p:nvSpPr>
          <p:cNvPr id="6" name="Picture Placeholder 6"/>
          <p:cNvSpPr>
            <a:spLocks noGrp="1"/>
          </p:cNvSpPr>
          <p:nvPr>
            <p:ph type="pic" sz="quarter" idx="15"/>
          </p:nvPr>
        </p:nvSpPr>
        <p:spPr>
          <a:xfrm>
            <a:off x="6152783" y="1700213"/>
            <a:ext cx="2712000" cy="1260000"/>
          </a:xfrm>
        </p:spPr>
        <p:txBody>
          <a:bodyPr lIns="0" tIns="0" rIns="0" bIns="0">
            <a:noAutofit/>
          </a:bodyPr>
          <a:lstStyle/>
          <a:p>
            <a:r>
              <a:rPr lang="en-GB" noProof="0" dirty="0"/>
              <a:t>Click icon to add picture</a:t>
            </a:r>
          </a:p>
        </p:txBody>
      </p:sp>
      <p:sp>
        <p:nvSpPr>
          <p:cNvPr id="7" name="Picture Placeholder 6"/>
          <p:cNvSpPr>
            <a:spLocks noGrp="1"/>
          </p:cNvSpPr>
          <p:nvPr>
            <p:ph type="pic" sz="quarter" idx="16"/>
          </p:nvPr>
        </p:nvSpPr>
        <p:spPr>
          <a:xfrm>
            <a:off x="8978351" y="1700213"/>
            <a:ext cx="2712000" cy="1260000"/>
          </a:xfrm>
        </p:spPr>
        <p:txBody>
          <a:bodyPr lIns="0" tIns="0" rIns="0" bIns="0">
            <a:noAutofit/>
          </a:bodyPr>
          <a:lstStyle/>
          <a:p>
            <a:r>
              <a:rPr lang="en-GB" noProof="0" dirty="0"/>
              <a:t>Click icon to add picture</a:t>
            </a:r>
          </a:p>
        </p:txBody>
      </p:sp>
      <p:sp>
        <p:nvSpPr>
          <p:cNvPr id="9" name="Text Placeholder 8"/>
          <p:cNvSpPr>
            <a:spLocks noGrp="1"/>
          </p:cNvSpPr>
          <p:nvPr>
            <p:ph type="body" sz="quarter" idx="17"/>
          </p:nvPr>
        </p:nvSpPr>
        <p:spPr>
          <a:xfrm>
            <a:off x="501650" y="3124200"/>
            <a:ext cx="2720468" cy="325754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0" name="Text Placeholder 8"/>
          <p:cNvSpPr>
            <a:spLocks noGrp="1"/>
          </p:cNvSpPr>
          <p:nvPr>
            <p:ph type="body" sz="quarter" idx="18"/>
          </p:nvPr>
        </p:nvSpPr>
        <p:spPr>
          <a:xfrm>
            <a:off x="6149963" y="3120551"/>
            <a:ext cx="2712000" cy="32611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1" name="Text Placeholder 8"/>
          <p:cNvSpPr>
            <a:spLocks noGrp="1"/>
          </p:cNvSpPr>
          <p:nvPr>
            <p:ph type="body" sz="quarter" idx="19"/>
          </p:nvPr>
        </p:nvSpPr>
        <p:spPr>
          <a:xfrm>
            <a:off x="3330040" y="3124200"/>
            <a:ext cx="2712000" cy="325754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2" name="Text Placeholder 8"/>
          <p:cNvSpPr>
            <a:spLocks noGrp="1"/>
          </p:cNvSpPr>
          <p:nvPr>
            <p:ph type="body" sz="quarter" idx="20"/>
          </p:nvPr>
        </p:nvSpPr>
        <p:spPr>
          <a:xfrm>
            <a:off x="8993169" y="3108508"/>
            <a:ext cx="2697183" cy="327324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3" name="Footer Placeholder 2" hidden="1"/>
          <p:cNvSpPr>
            <a:spLocks noGrp="1"/>
          </p:cNvSpPr>
          <p:nvPr>
            <p:ph type="ftr" sz="quarter" idx="22"/>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47178042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GB" noProof="0"/>
              <a:t>Click to edit Master title style</a:t>
            </a:r>
            <a:endParaRPr lang="en-GB" noProof="0" dirty="0"/>
          </a:p>
        </p:txBody>
      </p:sp>
      <p:sp>
        <p:nvSpPr>
          <p:cNvPr id="17"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4" name="Rectangle 3"/>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Rectangle 6"/>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8" name="Picture Placeholder 11"/>
          <p:cNvSpPr>
            <a:spLocks noGrp="1"/>
          </p:cNvSpPr>
          <p:nvPr>
            <p:ph type="pic" sz="quarter" idx="25"/>
          </p:nvPr>
        </p:nvSpPr>
        <p:spPr>
          <a:xfrm>
            <a:off x="504000" y="1880213"/>
            <a:ext cx="1968000" cy="1476000"/>
          </a:xfrm>
        </p:spPr>
        <p:txBody>
          <a:bodyPr/>
          <a:lstStyle>
            <a:lvl1pPr algn="ctr">
              <a:defRPr/>
            </a:lvl1pPr>
          </a:lstStyle>
          <a:p>
            <a:r>
              <a:rPr lang="en-GB" noProof="0" dirty="0"/>
              <a:t>Click icon to add picture</a:t>
            </a:r>
          </a:p>
        </p:txBody>
      </p:sp>
      <p:sp>
        <p:nvSpPr>
          <p:cNvPr id="9" name="Picture Placeholder 11"/>
          <p:cNvSpPr>
            <a:spLocks noGrp="1"/>
          </p:cNvSpPr>
          <p:nvPr>
            <p:ph type="pic" sz="quarter" idx="27"/>
          </p:nvPr>
        </p:nvSpPr>
        <p:spPr>
          <a:xfrm>
            <a:off x="6224085" y="1880213"/>
            <a:ext cx="1968000" cy="1476000"/>
          </a:xfrm>
        </p:spPr>
        <p:txBody>
          <a:bodyPr/>
          <a:lstStyle>
            <a:lvl1pPr algn="ctr">
              <a:defRPr/>
            </a:lvl1pPr>
          </a:lstStyle>
          <a:p>
            <a:r>
              <a:rPr lang="en-GB" noProof="0" dirty="0"/>
              <a:t>Click icon to add picture</a:t>
            </a:r>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GB" noProof="0" dirty="0"/>
              <a:t>Click icon to add picture</a:t>
            </a:r>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GB" noProof="0" dirty="0"/>
              <a:t>Click icon to add picture</a:t>
            </a:r>
          </a:p>
        </p:txBody>
      </p:sp>
      <p:sp>
        <p:nvSpPr>
          <p:cNvPr id="13" name="Text Placeholder 12"/>
          <p:cNvSpPr>
            <a:spLocks noGrp="1"/>
          </p:cNvSpPr>
          <p:nvPr>
            <p:ph type="body" sz="quarter" idx="32"/>
          </p:nvPr>
        </p:nvSpPr>
        <p:spPr>
          <a:xfrm>
            <a:off x="2683483" y="1880213"/>
            <a:ext cx="3288000" cy="1944000"/>
          </a:xfrm>
        </p:spPr>
        <p:txBody>
          <a:bodyPr/>
          <a:lstStyle>
            <a:lvl1pPr>
              <a:spcAft>
                <a:spcPts val="0"/>
              </a:spcAft>
              <a:defRPr b="1"/>
            </a:lvl1pPr>
            <a:lvl2pPr>
              <a:spcAft>
                <a:spcPts val="0"/>
              </a:spcAft>
              <a:defRPr b="0"/>
            </a:lvl2pPr>
          </a:lstStyle>
          <a:p>
            <a:pPr lvl="0"/>
            <a:r>
              <a:rPr lang="en-GB" noProof="0"/>
              <a:t>Edit Master text styles</a:t>
            </a:r>
            <a:endParaRPr lang="en-GB"/>
          </a:p>
          <a:p>
            <a:pPr lvl="1"/>
            <a:r>
              <a:rPr lang="en-GB" noProof="0"/>
              <a:t>Second level</a:t>
            </a:r>
            <a:endParaRPr lang="en-GB"/>
          </a:p>
        </p:txBody>
      </p:sp>
      <p:sp>
        <p:nvSpPr>
          <p:cNvPr id="14" name="Text Placeholder 12"/>
          <p:cNvSpPr>
            <a:spLocks noGrp="1"/>
          </p:cNvSpPr>
          <p:nvPr>
            <p:ph type="body" sz="quarter" idx="33"/>
          </p:nvPr>
        </p:nvSpPr>
        <p:spPr>
          <a:xfrm>
            <a:off x="8396560" y="1880213"/>
            <a:ext cx="3302592" cy="1944000"/>
          </a:xfrm>
        </p:spPr>
        <p:txBody>
          <a:bodyPr/>
          <a:lstStyle>
            <a:lvl1pPr>
              <a:spcAft>
                <a:spcPts val="0"/>
              </a:spcAft>
              <a:defRPr b="1"/>
            </a:lvl1pPr>
            <a:lvl2pPr>
              <a:spcAft>
                <a:spcPts val="0"/>
              </a:spcAft>
              <a:defRPr b="0"/>
            </a:lvl2pPr>
          </a:lstStyle>
          <a:p>
            <a:pPr lvl="0"/>
            <a:r>
              <a:rPr lang="en-GB" noProof="0"/>
              <a:t>Edit Master text styles</a:t>
            </a:r>
            <a:endParaRPr lang="en-GB"/>
          </a:p>
          <a:p>
            <a:pPr lvl="1"/>
            <a:r>
              <a:rPr lang="en-GB" noProof="0"/>
              <a:t>Second level</a:t>
            </a:r>
            <a:endParaRPr lang="en-GB"/>
          </a:p>
        </p:txBody>
      </p:sp>
      <p:sp>
        <p:nvSpPr>
          <p:cNvPr id="15" name="Text Placeholder 12"/>
          <p:cNvSpPr>
            <a:spLocks noGrp="1"/>
          </p:cNvSpPr>
          <p:nvPr>
            <p:ph type="body" sz="quarter" idx="34"/>
          </p:nvPr>
        </p:nvSpPr>
        <p:spPr>
          <a:xfrm>
            <a:off x="2683483" y="4256213"/>
            <a:ext cx="3288000" cy="1944000"/>
          </a:xfrm>
        </p:spPr>
        <p:txBody>
          <a:bodyPr/>
          <a:lstStyle>
            <a:lvl1pPr>
              <a:spcAft>
                <a:spcPts val="0"/>
              </a:spcAft>
              <a:defRPr b="1"/>
            </a:lvl1pPr>
            <a:lvl2pPr>
              <a:spcAft>
                <a:spcPts val="0"/>
              </a:spcAft>
              <a:defRPr b="0"/>
            </a:lvl2pPr>
          </a:lstStyle>
          <a:p>
            <a:pPr lvl="0"/>
            <a:r>
              <a:rPr lang="en-GB" noProof="0"/>
              <a:t>Edit Master text styles</a:t>
            </a:r>
            <a:endParaRPr lang="en-GB"/>
          </a:p>
          <a:p>
            <a:pPr lvl="1"/>
            <a:r>
              <a:rPr lang="en-GB" noProof="0"/>
              <a:t>Second level</a:t>
            </a:r>
            <a:endParaRPr lang="en-GB"/>
          </a:p>
        </p:txBody>
      </p:sp>
      <p:sp>
        <p:nvSpPr>
          <p:cNvPr id="16" name="Text Placeholder 12"/>
          <p:cNvSpPr>
            <a:spLocks noGrp="1"/>
          </p:cNvSpPr>
          <p:nvPr>
            <p:ph type="body" sz="quarter" idx="35"/>
          </p:nvPr>
        </p:nvSpPr>
        <p:spPr>
          <a:xfrm>
            <a:off x="8396560" y="4256213"/>
            <a:ext cx="3302592" cy="1944000"/>
          </a:xfrm>
        </p:spPr>
        <p:txBody>
          <a:bodyPr/>
          <a:lstStyle>
            <a:lvl1pPr>
              <a:spcAft>
                <a:spcPts val="0"/>
              </a:spcAft>
              <a:defRPr b="1"/>
            </a:lvl1pPr>
            <a:lvl2pPr>
              <a:spcAft>
                <a:spcPts val="0"/>
              </a:spcAft>
              <a:defRPr b="0"/>
            </a:lvl2pPr>
          </a:lstStyle>
          <a:p>
            <a:pPr lvl="0"/>
            <a:r>
              <a:rPr lang="en-GB" noProof="0"/>
              <a:t>Edit Master text styles</a:t>
            </a:r>
            <a:endParaRPr lang="en-GB"/>
          </a:p>
          <a:p>
            <a:pPr lvl="1"/>
            <a:r>
              <a:rPr lang="en-GB" noProof="0"/>
              <a:t>Second level</a:t>
            </a:r>
            <a:endParaRPr lang="en-GB"/>
          </a:p>
        </p:txBody>
      </p:sp>
      <p:sp>
        <p:nvSpPr>
          <p:cNvPr id="3" name="Footer Placeholder 2" hidden="1"/>
          <p:cNvSpPr>
            <a:spLocks noGrp="1"/>
          </p:cNvSpPr>
          <p:nvPr>
            <p:ph type="ftr" sz="quarter" idx="36"/>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28756575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2"/>
            <a:ext cx="11188700" cy="698499"/>
          </a:xfrm>
        </p:spPr>
        <p:txBody>
          <a:bodyPr/>
          <a:lstStyle/>
          <a:p>
            <a:r>
              <a:rPr lang="en-GB" noProof="0"/>
              <a:t>Click to edit Master title style</a:t>
            </a:r>
            <a:endParaRPr lang="en-GB" noProof="0" dirty="0"/>
          </a:p>
        </p:txBody>
      </p:sp>
      <p:sp>
        <p:nvSpPr>
          <p:cNvPr id="10" name="Text Placeholder 8"/>
          <p:cNvSpPr>
            <a:spLocks noGrp="1"/>
          </p:cNvSpPr>
          <p:nvPr>
            <p:ph type="body" sz="quarter" idx="18" hasCustomPrompt="1"/>
          </p:nvPr>
        </p:nvSpPr>
        <p:spPr>
          <a:xfrm>
            <a:off x="501651" y="651600"/>
            <a:ext cx="1116234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4" name="Picture Placeholder 7"/>
          <p:cNvSpPr>
            <a:spLocks noGrp="1"/>
          </p:cNvSpPr>
          <p:nvPr>
            <p:ph type="pic" sz="quarter" idx="13"/>
          </p:nvPr>
        </p:nvSpPr>
        <p:spPr>
          <a:xfrm>
            <a:off x="501651" y="1700214"/>
            <a:ext cx="3695700" cy="1971675"/>
          </a:xfrm>
        </p:spPr>
        <p:txBody>
          <a:bodyPr/>
          <a:lstStyle/>
          <a:p>
            <a:r>
              <a:rPr lang="en-GB" noProof="0" dirty="0"/>
              <a:t>Click icon to add picture</a:t>
            </a:r>
          </a:p>
        </p:txBody>
      </p:sp>
      <p:sp>
        <p:nvSpPr>
          <p:cNvPr id="5" name="Picture Placeholder 7"/>
          <p:cNvSpPr>
            <a:spLocks noGrp="1"/>
          </p:cNvSpPr>
          <p:nvPr>
            <p:ph type="pic" sz="quarter" idx="14"/>
          </p:nvPr>
        </p:nvSpPr>
        <p:spPr>
          <a:xfrm>
            <a:off x="8006398" y="1700214"/>
            <a:ext cx="3683953" cy="1971675"/>
          </a:xfrm>
        </p:spPr>
        <p:txBody>
          <a:bodyPr/>
          <a:lstStyle/>
          <a:p>
            <a:r>
              <a:rPr lang="en-GB" noProof="0" dirty="0"/>
              <a:t>Click icon to add picture</a:t>
            </a:r>
          </a:p>
        </p:txBody>
      </p:sp>
      <p:sp>
        <p:nvSpPr>
          <p:cNvPr id="6" name="Picture Placeholder 7"/>
          <p:cNvSpPr>
            <a:spLocks noGrp="1"/>
          </p:cNvSpPr>
          <p:nvPr>
            <p:ph type="pic" sz="quarter" idx="15"/>
          </p:nvPr>
        </p:nvSpPr>
        <p:spPr>
          <a:xfrm>
            <a:off x="4273075" y="1700214"/>
            <a:ext cx="3657600" cy="1971675"/>
          </a:xfrm>
        </p:spPr>
        <p:txBody>
          <a:bodyPr/>
          <a:lstStyle/>
          <a:p>
            <a:r>
              <a:rPr lang="en-GB" noProof="0" dirty="0"/>
              <a:t>Click icon to add picture</a:t>
            </a:r>
          </a:p>
        </p:txBody>
      </p:sp>
      <p:sp>
        <p:nvSpPr>
          <p:cNvPr id="9" name="Text Placeholder 18"/>
          <p:cNvSpPr>
            <a:spLocks noGrp="1"/>
          </p:cNvSpPr>
          <p:nvPr>
            <p:ph idx="1" hasCustomPrompt="1"/>
          </p:nvPr>
        </p:nvSpPr>
        <p:spPr>
          <a:xfrm>
            <a:off x="501651" y="3832225"/>
            <a:ext cx="3683949" cy="2095200"/>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3" name="Text Placeholder 18"/>
          <p:cNvSpPr>
            <a:spLocks noGrp="1"/>
          </p:cNvSpPr>
          <p:nvPr>
            <p:ph idx="16" hasCustomPrompt="1"/>
          </p:nvPr>
        </p:nvSpPr>
        <p:spPr>
          <a:xfrm>
            <a:off x="4267200" y="3832225"/>
            <a:ext cx="3657600" cy="2095200"/>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4" name="Text Placeholder 18"/>
          <p:cNvSpPr>
            <a:spLocks noGrp="1"/>
          </p:cNvSpPr>
          <p:nvPr>
            <p:ph idx="17" hasCustomPrompt="1"/>
          </p:nvPr>
        </p:nvSpPr>
        <p:spPr>
          <a:xfrm>
            <a:off x="8006398" y="3832225"/>
            <a:ext cx="3683953" cy="2095200"/>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3" name="Footer Placeholder 2" hidden="1"/>
          <p:cNvSpPr>
            <a:spLocks noGrp="1"/>
          </p:cNvSpPr>
          <p:nvPr>
            <p:ph type="ftr" sz="quarter" idx="19"/>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2974860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GB" noProof="0" dirty="0"/>
              <a:t>Click to add title</a:t>
            </a:r>
            <a:endParaRPr lang="en-GB"/>
          </a:p>
        </p:txBody>
      </p:sp>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2" name="Footer Placeholder 1" hidden="1"/>
          <p:cNvSpPr>
            <a:spLocks noGrp="1"/>
          </p:cNvSpPr>
          <p:nvPr>
            <p:ph type="ftr" sz="quarter" idx="1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851018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2"/>
            <a:ext cx="11188700" cy="698499"/>
          </a:xfrm>
        </p:spPr>
        <p:txBody>
          <a:bodyPr/>
          <a:lstStyle/>
          <a:p>
            <a:r>
              <a:rPr lang="en-GB" noProof="0"/>
              <a:t>Click to edit Master title style</a:t>
            </a:r>
            <a:endParaRPr lang="en-GB" noProof="0" dirty="0"/>
          </a:p>
        </p:txBody>
      </p:sp>
      <p:sp>
        <p:nvSpPr>
          <p:cNvPr id="16"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8" name="Text Placeholder 8"/>
          <p:cNvSpPr>
            <a:spLocks noGrp="1"/>
          </p:cNvSpPr>
          <p:nvPr>
            <p:ph type="body" sz="quarter" idx="17"/>
          </p:nvPr>
        </p:nvSpPr>
        <p:spPr>
          <a:xfrm>
            <a:off x="504000" y="1857892"/>
            <a:ext cx="5466824"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9" name="Text Placeholder 8"/>
          <p:cNvSpPr>
            <a:spLocks noGrp="1"/>
          </p:cNvSpPr>
          <p:nvPr>
            <p:ph type="body" sz="quarter" idx="21"/>
          </p:nvPr>
        </p:nvSpPr>
        <p:spPr>
          <a:xfrm>
            <a:off x="6246195" y="1857892"/>
            <a:ext cx="5444156"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0" name="Content Placeholder 9"/>
          <p:cNvSpPr>
            <a:spLocks noGrp="1"/>
          </p:cNvSpPr>
          <p:nvPr>
            <p:ph sz="quarter" idx="22" hasCustomPrompt="1"/>
          </p:nvPr>
        </p:nvSpPr>
        <p:spPr>
          <a:xfrm>
            <a:off x="4760731" y="1857892"/>
            <a:ext cx="1210093" cy="670658"/>
          </a:xfrm>
        </p:spPr>
        <p:txBody>
          <a:bodyPr>
            <a:noAutofit/>
          </a:bodyPr>
          <a:lstStyle>
            <a:lvl1pPr algn="ctr">
              <a:defRPr sz="800" baseline="0"/>
            </a:lvl1pPr>
          </a:lstStyle>
          <a:p>
            <a:pPr lvl="0"/>
            <a:r>
              <a:rPr lang="en-GB" dirty="0"/>
              <a:t>Click here, go to INSERT tab and choose Pictures to insert Co-brand Logo</a:t>
            </a:r>
            <a:endParaRPr lang="en-GB"/>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2" name="Content Placeholder 9"/>
          <p:cNvSpPr>
            <a:spLocks noGrp="1"/>
          </p:cNvSpPr>
          <p:nvPr>
            <p:ph sz="quarter" idx="23" hasCustomPrompt="1"/>
          </p:nvPr>
        </p:nvSpPr>
        <p:spPr>
          <a:xfrm>
            <a:off x="10480256" y="1857892"/>
            <a:ext cx="1210093" cy="670658"/>
          </a:xfrm>
        </p:spPr>
        <p:txBody>
          <a:bodyPr>
            <a:noAutofit/>
          </a:bodyPr>
          <a:lstStyle>
            <a:lvl1pPr algn="ctr">
              <a:defRPr sz="800" baseline="0"/>
            </a:lvl1pPr>
          </a:lstStyle>
          <a:p>
            <a:pPr lvl="0"/>
            <a:r>
              <a:rPr lang="en-GB" dirty="0"/>
              <a:t>Click here, go to INSERT tab and choose Pictures to insert Co-brand Logo</a:t>
            </a:r>
            <a:endParaRPr lang="en-GB"/>
          </a:p>
        </p:txBody>
      </p:sp>
      <p:sp>
        <p:nvSpPr>
          <p:cNvPr id="6" name="Footer Placeholder 5" hidden="1"/>
          <p:cNvSpPr>
            <a:spLocks noGrp="1"/>
          </p:cNvSpPr>
          <p:nvPr>
            <p:ph type="ftr" sz="quarter" idx="24"/>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34175612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7888"/>
          </a:xfrm>
        </p:spPr>
        <p:txBody>
          <a:bodyPr/>
          <a:lstStyle/>
          <a:p>
            <a:r>
              <a:rPr lang="en-GB" noProof="0"/>
              <a:t>Click to edit Master title style</a:t>
            </a:r>
            <a:endParaRPr lang="en-GB" noProof="0" dirty="0"/>
          </a:p>
        </p:txBody>
      </p:sp>
      <p:sp>
        <p:nvSpPr>
          <p:cNvPr id="16" name="Text Placeholder 8"/>
          <p:cNvSpPr>
            <a:spLocks noGrp="1"/>
          </p:cNvSpPr>
          <p:nvPr>
            <p:ph type="body" sz="quarter" idx="13" hasCustomPrompt="1"/>
          </p:nvPr>
        </p:nvSpPr>
        <p:spPr>
          <a:xfrm>
            <a:off x="501651" y="651600"/>
            <a:ext cx="11197501"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27" name="Text Placeholder 8"/>
          <p:cNvSpPr>
            <a:spLocks noGrp="1"/>
          </p:cNvSpPr>
          <p:nvPr>
            <p:ph type="body" sz="quarter" idx="17"/>
          </p:nvPr>
        </p:nvSpPr>
        <p:spPr>
          <a:xfrm>
            <a:off x="504000" y="1857892"/>
            <a:ext cx="5466824"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8" name="Text Placeholder 8"/>
          <p:cNvSpPr>
            <a:spLocks noGrp="1"/>
          </p:cNvSpPr>
          <p:nvPr>
            <p:ph type="body" sz="quarter" idx="21"/>
          </p:nvPr>
        </p:nvSpPr>
        <p:spPr>
          <a:xfrm>
            <a:off x="6246195" y="1857892"/>
            <a:ext cx="5444156"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5" name="Text Placeholder 8"/>
          <p:cNvSpPr>
            <a:spLocks noGrp="1"/>
          </p:cNvSpPr>
          <p:nvPr>
            <p:ph type="body" sz="quarter" idx="30"/>
          </p:nvPr>
        </p:nvSpPr>
        <p:spPr>
          <a:xfrm>
            <a:off x="504000" y="4253374"/>
            <a:ext cx="5466824"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26" name="Text Placeholder 8"/>
          <p:cNvSpPr>
            <a:spLocks noGrp="1"/>
          </p:cNvSpPr>
          <p:nvPr>
            <p:ph type="body" sz="quarter" idx="31"/>
          </p:nvPr>
        </p:nvSpPr>
        <p:spPr>
          <a:xfrm>
            <a:off x="6246195" y="4253374"/>
            <a:ext cx="5444156"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8" name="Content Placeholder 9"/>
          <p:cNvSpPr>
            <a:spLocks noGrp="1"/>
          </p:cNvSpPr>
          <p:nvPr>
            <p:ph sz="quarter" idx="26" hasCustomPrompt="1"/>
          </p:nvPr>
        </p:nvSpPr>
        <p:spPr>
          <a:xfrm>
            <a:off x="4760731" y="1857892"/>
            <a:ext cx="1210093" cy="670658"/>
          </a:xfrm>
        </p:spPr>
        <p:txBody>
          <a:bodyPr>
            <a:noAutofit/>
          </a:bodyPr>
          <a:lstStyle>
            <a:lvl1pPr algn="ctr">
              <a:buNone/>
              <a:defRPr sz="800" baseline="0"/>
            </a:lvl1pPr>
          </a:lstStyle>
          <a:p>
            <a:pPr lvl="0"/>
            <a:r>
              <a:rPr lang="en-GB" dirty="0"/>
              <a:t>Click here, go to INSERT tab and choose Pictures to insert Co-brand Logo</a:t>
            </a:r>
            <a:endParaRPr lang="en-GB"/>
          </a:p>
        </p:txBody>
      </p:sp>
      <p:sp>
        <p:nvSpPr>
          <p:cNvPr id="20" name="Content Placeholder 9"/>
          <p:cNvSpPr>
            <a:spLocks noGrp="1"/>
          </p:cNvSpPr>
          <p:nvPr>
            <p:ph sz="quarter" idx="27" hasCustomPrompt="1"/>
          </p:nvPr>
        </p:nvSpPr>
        <p:spPr>
          <a:xfrm>
            <a:off x="10480256" y="1857892"/>
            <a:ext cx="1210093" cy="670658"/>
          </a:xfrm>
        </p:spPr>
        <p:txBody>
          <a:bodyPr>
            <a:noAutofit/>
          </a:bodyPr>
          <a:lstStyle>
            <a:lvl1pPr algn="ctr">
              <a:buNone/>
              <a:defRPr sz="800" baseline="0"/>
            </a:lvl1pPr>
          </a:lstStyle>
          <a:p>
            <a:pPr lvl="0"/>
            <a:r>
              <a:rPr lang="en-GB" dirty="0"/>
              <a:t>Click here, go to INSERT tab and choose Pictures to insert Co-brand Logo</a:t>
            </a:r>
            <a:endParaRPr lang="en-GB"/>
          </a:p>
        </p:txBody>
      </p:sp>
      <p:sp>
        <p:nvSpPr>
          <p:cNvPr id="21" name="Content Placeholder 9"/>
          <p:cNvSpPr>
            <a:spLocks noGrp="1"/>
          </p:cNvSpPr>
          <p:nvPr>
            <p:ph sz="quarter" idx="28" hasCustomPrompt="1"/>
          </p:nvPr>
        </p:nvSpPr>
        <p:spPr>
          <a:xfrm>
            <a:off x="4754494" y="4249682"/>
            <a:ext cx="1210093" cy="670658"/>
          </a:xfrm>
        </p:spPr>
        <p:txBody>
          <a:bodyPr>
            <a:noAutofit/>
          </a:bodyPr>
          <a:lstStyle>
            <a:lvl1pPr algn="ctr">
              <a:buNone/>
              <a:defRPr sz="800" baseline="0"/>
            </a:lvl1pPr>
          </a:lstStyle>
          <a:p>
            <a:pPr lvl="0"/>
            <a:r>
              <a:rPr lang="en-GB" dirty="0"/>
              <a:t>Click here, go to INSERT tab and choose Pictures to insert Co-brand Logo</a:t>
            </a:r>
            <a:endParaRPr lang="en-GB"/>
          </a:p>
        </p:txBody>
      </p:sp>
      <p:sp>
        <p:nvSpPr>
          <p:cNvPr id="22" name="Content Placeholder 9"/>
          <p:cNvSpPr>
            <a:spLocks noGrp="1"/>
          </p:cNvSpPr>
          <p:nvPr>
            <p:ph sz="quarter" idx="29" hasCustomPrompt="1"/>
          </p:nvPr>
        </p:nvSpPr>
        <p:spPr>
          <a:xfrm>
            <a:off x="10474019" y="4249682"/>
            <a:ext cx="1210093" cy="670658"/>
          </a:xfrm>
        </p:spPr>
        <p:txBody>
          <a:bodyPr>
            <a:noAutofit/>
          </a:bodyPr>
          <a:lstStyle>
            <a:lvl1pPr algn="ctr">
              <a:buNone/>
              <a:defRPr sz="800" baseline="0"/>
            </a:lvl1pPr>
          </a:lstStyle>
          <a:p>
            <a:pPr lvl="0"/>
            <a:r>
              <a:rPr lang="en-GB" dirty="0"/>
              <a:t>Click here, go to INSERT tab and choose Pictures to insert Co-brand Logo</a:t>
            </a:r>
            <a:endParaRPr lang="en-GB"/>
          </a:p>
        </p:txBody>
      </p:sp>
      <p:sp>
        <p:nvSpPr>
          <p:cNvPr id="4" name="Rectangle 3"/>
          <p:cNvSpPr/>
          <p:nvPr userDrawn="1"/>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userDrawn="1"/>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2" name="Rectangle 11"/>
          <p:cNvSpPr/>
          <p:nvPr userDrawn="1"/>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3" name="Rectangle 12"/>
          <p:cNvSpPr/>
          <p:nvPr userDrawn="1"/>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3" name="Footer Placeholder 2" hidden="1"/>
          <p:cNvSpPr>
            <a:spLocks noGrp="1"/>
          </p:cNvSpPr>
          <p:nvPr>
            <p:ph type="ftr" sz="quarter" idx="32"/>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56984408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GB" noProof="0" dirty="0"/>
          </a:p>
        </p:txBody>
      </p:sp>
      <p:sp>
        <p:nvSpPr>
          <p:cNvPr id="10"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4" name="Rectangle 3"/>
          <p:cNvSpPr/>
          <p:nvPr userDrawn="1"/>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Text Placeholder 8"/>
          <p:cNvSpPr>
            <a:spLocks noGrp="1"/>
          </p:cNvSpPr>
          <p:nvPr>
            <p:ph type="body" sz="quarter" idx="17"/>
          </p:nvPr>
        </p:nvSpPr>
        <p:spPr>
          <a:xfrm>
            <a:off x="4325712" y="1851441"/>
            <a:ext cx="3540577"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8" name="Text Placeholder 8"/>
          <p:cNvSpPr>
            <a:spLocks noGrp="1"/>
          </p:cNvSpPr>
          <p:nvPr>
            <p:ph type="body" sz="quarter" idx="18"/>
          </p:nvPr>
        </p:nvSpPr>
        <p:spPr>
          <a:xfrm>
            <a:off x="504000" y="1851441"/>
            <a:ext cx="3560000"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9" name="Text Placeholder 8"/>
          <p:cNvSpPr>
            <a:spLocks noGrp="1"/>
          </p:cNvSpPr>
          <p:nvPr>
            <p:ph type="body" sz="quarter" idx="19"/>
          </p:nvPr>
        </p:nvSpPr>
        <p:spPr>
          <a:xfrm>
            <a:off x="8128000" y="1851441"/>
            <a:ext cx="3571153"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3" name="Footer Placeholder 2" hidden="1"/>
          <p:cNvSpPr>
            <a:spLocks noGrp="1"/>
          </p:cNvSpPr>
          <p:nvPr>
            <p:ph type="ftr" sz="quarter" idx="20"/>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184577958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705184"/>
          </a:xfrm>
        </p:spPr>
        <p:txBody>
          <a:bodyPr/>
          <a:lstStyle/>
          <a:p>
            <a:r>
              <a:rPr lang="en-GB" noProof="0"/>
              <a:t>Click to edit Master title style</a:t>
            </a:r>
            <a:endParaRPr lang="en-GB" noProof="0" dirty="0"/>
          </a:p>
        </p:txBody>
      </p:sp>
      <p:sp>
        <p:nvSpPr>
          <p:cNvPr id="8"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endParaRPr lang="en-GB"/>
          </a:p>
        </p:txBody>
      </p:sp>
      <p:sp>
        <p:nvSpPr>
          <p:cNvPr id="4" name="Text Placeholder 8"/>
          <p:cNvSpPr>
            <a:spLocks noGrp="1"/>
          </p:cNvSpPr>
          <p:nvPr>
            <p:ph type="body" sz="quarter" idx="17"/>
          </p:nvPr>
        </p:nvSpPr>
        <p:spPr>
          <a:xfrm>
            <a:off x="504000"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5" name="Text Placeholder 8"/>
          <p:cNvSpPr>
            <a:spLocks noGrp="1"/>
          </p:cNvSpPr>
          <p:nvPr>
            <p:ph type="body" sz="quarter" idx="18"/>
          </p:nvPr>
        </p:nvSpPr>
        <p:spPr>
          <a:xfrm>
            <a:off x="9096836"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6" name="Text Placeholder 8"/>
          <p:cNvSpPr>
            <a:spLocks noGrp="1"/>
          </p:cNvSpPr>
          <p:nvPr>
            <p:ph type="body" sz="quarter" idx="19"/>
          </p:nvPr>
        </p:nvSpPr>
        <p:spPr>
          <a:xfrm>
            <a:off x="3368279"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7" name="Text Placeholder 8"/>
          <p:cNvSpPr>
            <a:spLocks noGrp="1"/>
          </p:cNvSpPr>
          <p:nvPr>
            <p:ph type="body" sz="quarter" idx="20"/>
          </p:nvPr>
        </p:nvSpPr>
        <p:spPr>
          <a:xfrm>
            <a:off x="6232557" y="2556000"/>
            <a:ext cx="2592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3" name="Footer Placeholder 2" hidden="1"/>
          <p:cNvSpPr>
            <a:spLocks noGrp="1"/>
          </p:cNvSpPr>
          <p:nvPr>
            <p:ph type="ftr" sz="quarter" idx="2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17379110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12192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2" name="Title 1"/>
          <p:cNvSpPr>
            <a:spLocks noGrp="1"/>
          </p:cNvSpPr>
          <p:nvPr>
            <p:ph type="title"/>
          </p:nvPr>
        </p:nvSpPr>
        <p:spPr>
          <a:xfrm>
            <a:off x="501650" y="317501"/>
            <a:ext cx="11188701" cy="789405"/>
          </a:xfrm>
        </p:spPr>
        <p:txBody>
          <a:bodyPr/>
          <a:lstStyle>
            <a:lvl1pPr>
              <a:defRPr>
                <a:solidFill>
                  <a:schemeClr val="tx1"/>
                </a:solidFill>
              </a:defRPr>
            </a:lvl1pPr>
          </a:lstStyle>
          <a:p>
            <a:r>
              <a:rPr lang="en-GB" noProof="0"/>
              <a:t>Click to edit Master title style</a:t>
            </a:r>
            <a:endParaRPr lang="en-GB" noProof="0" dirty="0"/>
          </a:p>
        </p:txBody>
      </p:sp>
      <p:sp>
        <p:nvSpPr>
          <p:cNvPr id="8" name="Text Placeholder 8"/>
          <p:cNvSpPr>
            <a:spLocks noGrp="1"/>
          </p:cNvSpPr>
          <p:nvPr>
            <p:ph type="body" sz="quarter" idx="13" hasCustomPrompt="1"/>
          </p:nvPr>
        </p:nvSpPr>
        <p:spPr>
          <a:xfrm>
            <a:off x="501650" y="687695"/>
            <a:ext cx="11188701" cy="757255"/>
          </a:xfrm>
          <a:prstGeom prst="rect">
            <a:avLst/>
          </a:prstGeom>
        </p:spPr>
        <p:txBody>
          <a:bodyPr lIns="0" tIns="0" rIns="0" bIns="0">
            <a:noAutofit/>
          </a:bodyPr>
          <a:lstStyle>
            <a:lvl1pPr marL="0" indent="0">
              <a:buNone/>
              <a:defRPr sz="2000" b="0">
                <a:solidFill>
                  <a:schemeClr val="tx1"/>
                </a:solidFill>
              </a:defRPr>
            </a:lvl1pPr>
          </a:lstStyle>
          <a:p>
            <a:pPr lvl="0"/>
            <a:r>
              <a:rPr lang="en-GB" noProof="0" dirty="0"/>
              <a:t>Click to add subtitle</a:t>
            </a:r>
            <a:endParaRPr lang="en-GB"/>
          </a:p>
        </p:txBody>
      </p:sp>
      <p:sp>
        <p:nvSpPr>
          <p:cNvPr id="4" name="Text Placeholder 8"/>
          <p:cNvSpPr>
            <a:spLocks noGrp="1"/>
          </p:cNvSpPr>
          <p:nvPr>
            <p:ph type="body" sz="quarter" idx="17"/>
          </p:nvPr>
        </p:nvSpPr>
        <p:spPr>
          <a:xfrm>
            <a:off x="504000"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5" name="Text Placeholder 8"/>
          <p:cNvSpPr>
            <a:spLocks noGrp="1"/>
          </p:cNvSpPr>
          <p:nvPr>
            <p:ph type="body" sz="quarter" idx="18"/>
          </p:nvPr>
        </p:nvSpPr>
        <p:spPr>
          <a:xfrm>
            <a:off x="9100752"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6" name="Text Placeholder 8"/>
          <p:cNvSpPr>
            <a:spLocks noGrp="1"/>
          </p:cNvSpPr>
          <p:nvPr>
            <p:ph type="body" sz="quarter" idx="19"/>
          </p:nvPr>
        </p:nvSpPr>
        <p:spPr>
          <a:xfrm>
            <a:off x="3369584"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7" name="Text Placeholder 8"/>
          <p:cNvSpPr>
            <a:spLocks noGrp="1"/>
          </p:cNvSpPr>
          <p:nvPr>
            <p:ph type="body" sz="quarter" idx="20"/>
          </p:nvPr>
        </p:nvSpPr>
        <p:spPr>
          <a:xfrm>
            <a:off x="6235168" y="2556000"/>
            <a:ext cx="2592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
        <p:nvSpPr>
          <p:cNvPr id="15" name="TextBox 14"/>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3" name="Footer Placeholder 2" hidden="1"/>
          <p:cNvSpPr>
            <a:spLocks noGrp="1"/>
          </p:cNvSpPr>
          <p:nvPr>
            <p:ph type="ftr" sz="quarter" idx="21"/>
          </p:nvPr>
        </p:nvSpPr>
        <p:spPr>
          <a:xfrm>
            <a:off x="6216651" y="6477001"/>
            <a:ext cx="5015093" cy="244475"/>
          </a:xfrm>
          <a:prstGeom prst="rect">
            <a:avLst/>
          </a:prstGeom>
        </p:spPr>
        <p:txBody>
          <a:bodyPr/>
          <a:lstStyle/>
          <a:p>
            <a:endParaRPr lang="en-GB" dirty="0"/>
          </a:p>
        </p:txBody>
      </p:sp>
    </p:spTree>
    <p:extLst>
      <p:ext uri="{BB962C8B-B14F-4D97-AF65-F5344CB8AC3E}">
        <p14:creationId xmlns:p14="http://schemas.microsoft.com/office/powerpoint/2010/main" xmlns="" val="395077218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vmlDrawing" Target="../drawings/vmlDrawing1.v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17" Type="http://schemas.openxmlformats.org/officeDocument/2006/relationships/theme" Target="../theme/theme10.xml"/><Relationship Id="rId2" Type="http://schemas.openxmlformats.org/officeDocument/2006/relationships/slideLayout" Target="../slideLayouts/slideLayout488.xml"/><Relationship Id="rId16" Type="http://schemas.openxmlformats.org/officeDocument/2006/relationships/slideLayout" Target="../slideLayouts/slideLayout502.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slideLayout" Target="../slideLayouts/slideLayout50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slideLayout" Target="../slideLayouts/slideLayout5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18" Type="http://schemas.openxmlformats.org/officeDocument/2006/relationships/oleObject" Target="../embeddings/oleObject14.bin"/><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tags" Target="../tags/tag14.xml"/><Relationship Id="rId2" Type="http://schemas.openxmlformats.org/officeDocument/2006/relationships/slideLayout" Target="../slideLayouts/slideLayout504.xml"/><Relationship Id="rId16" Type="http://schemas.openxmlformats.org/officeDocument/2006/relationships/vmlDrawing" Target="../drawings/vmlDrawing14.v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theme" Target="../theme/theme11.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18" Type="http://schemas.openxmlformats.org/officeDocument/2006/relationships/slideLayout" Target="../slideLayouts/slideLayout53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17" Type="http://schemas.openxmlformats.org/officeDocument/2006/relationships/slideLayout" Target="../slideLayouts/slideLayout533.xml"/><Relationship Id="rId2" Type="http://schemas.openxmlformats.org/officeDocument/2006/relationships/slideLayout" Target="../slideLayouts/slideLayout518.xml"/><Relationship Id="rId16" Type="http://schemas.openxmlformats.org/officeDocument/2006/relationships/slideLayout" Target="../slideLayouts/slideLayout532.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5" Type="http://schemas.openxmlformats.org/officeDocument/2006/relationships/slideLayout" Target="../slideLayouts/slideLayout531.xml"/><Relationship Id="rId10" Type="http://schemas.openxmlformats.org/officeDocument/2006/relationships/slideLayout" Target="../slideLayouts/slideLayout526.xml"/><Relationship Id="rId19" Type="http://schemas.openxmlformats.org/officeDocument/2006/relationships/theme" Target="../theme/theme12.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slideLayout" Target="../slideLayouts/slideLayout5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18" Type="http://schemas.openxmlformats.org/officeDocument/2006/relationships/slideLayout" Target="../slideLayouts/slideLayout552.xml"/><Relationship Id="rId26" Type="http://schemas.openxmlformats.org/officeDocument/2006/relationships/slideLayout" Target="../slideLayouts/slideLayout560.xml"/><Relationship Id="rId39" Type="http://schemas.openxmlformats.org/officeDocument/2006/relationships/slideLayout" Target="../slideLayouts/slideLayout573.xml"/><Relationship Id="rId3" Type="http://schemas.openxmlformats.org/officeDocument/2006/relationships/slideLayout" Target="../slideLayouts/slideLayout537.xml"/><Relationship Id="rId21" Type="http://schemas.openxmlformats.org/officeDocument/2006/relationships/slideLayout" Target="../slideLayouts/slideLayout555.xml"/><Relationship Id="rId34" Type="http://schemas.openxmlformats.org/officeDocument/2006/relationships/slideLayout" Target="../slideLayouts/slideLayout568.xml"/><Relationship Id="rId42" Type="http://schemas.openxmlformats.org/officeDocument/2006/relationships/theme" Target="../theme/theme13.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slideLayout" Target="../slideLayouts/slideLayout551.xml"/><Relationship Id="rId25" Type="http://schemas.openxmlformats.org/officeDocument/2006/relationships/slideLayout" Target="../slideLayouts/slideLayout559.xml"/><Relationship Id="rId33" Type="http://schemas.openxmlformats.org/officeDocument/2006/relationships/slideLayout" Target="../slideLayouts/slideLayout567.xml"/><Relationship Id="rId38" Type="http://schemas.openxmlformats.org/officeDocument/2006/relationships/slideLayout" Target="../slideLayouts/slideLayout572.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20" Type="http://schemas.openxmlformats.org/officeDocument/2006/relationships/slideLayout" Target="../slideLayouts/slideLayout554.xml"/><Relationship Id="rId29" Type="http://schemas.openxmlformats.org/officeDocument/2006/relationships/slideLayout" Target="../slideLayouts/slideLayout563.xml"/><Relationship Id="rId41" Type="http://schemas.openxmlformats.org/officeDocument/2006/relationships/slideLayout" Target="../slideLayouts/slideLayout575.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24" Type="http://schemas.openxmlformats.org/officeDocument/2006/relationships/slideLayout" Target="../slideLayouts/slideLayout558.xml"/><Relationship Id="rId32" Type="http://schemas.openxmlformats.org/officeDocument/2006/relationships/slideLayout" Target="../slideLayouts/slideLayout566.xml"/><Relationship Id="rId37" Type="http://schemas.openxmlformats.org/officeDocument/2006/relationships/slideLayout" Target="../slideLayouts/slideLayout571.xml"/><Relationship Id="rId40" Type="http://schemas.openxmlformats.org/officeDocument/2006/relationships/slideLayout" Target="../slideLayouts/slideLayout574.xml"/><Relationship Id="rId45" Type="http://schemas.openxmlformats.org/officeDocument/2006/relationships/oleObject" Target="../embeddings/oleObject15.bin"/><Relationship Id="rId5" Type="http://schemas.openxmlformats.org/officeDocument/2006/relationships/slideLayout" Target="../slideLayouts/slideLayout539.xml"/><Relationship Id="rId15" Type="http://schemas.openxmlformats.org/officeDocument/2006/relationships/slideLayout" Target="../slideLayouts/slideLayout549.xml"/><Relationship Id="rId23" Type="http://schemas.openxmlformats.org/officeDocument/2006/relationships/slideLayout" Target="../slideLayouts/slideLayout557.xml"/><Relationship Id="rId28" Type="http://schemas.openxmlformats.org/officeDocument/2006/relationships/slideLayout" Target="../slideLayouts/slideLayout562.xml"/><Relationship Id="rId36" Type="http://schemas.openxmlformats.org/officeDocument/2006/relationships/slideLayout" Target="../slideLayouts/slideLayout570.xml"/><Relationship Id="rId10" Type="http://schemas.openxmlformats.org/officeDocument/2006/relationships/slideLayout" Target="../slideLayouts/slideLayout544.xml"/><Relationship Id="rId19" Type="http://schemas.openxmlformats.org/officeDocument/2006/relationships/slideLayout" Target="../slideLayouts/slideLayout553.xml"/><Relationship Id="rId31" Type="http://schemas.openxmlformats.org/officeDocument/2006/relationships/slideLayout" Target="../slideLayouts/slideLayout565.xml"/><Relationship Id="rId44" Type="http://schemas.openxmlformats.org/officeDocument/2006/relationships/tags" Target="../tags/tag15.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 Id="rId22" Type="http://schemas.openxmlformats.org/officeDocument/2006/relationships/slideLayout" Target="../slideLayouts/slideLayout556.xml"/><Relationship Id="rId27" Type="http://schemas.openxmlformats.org/officeDocument/2006/relationships/slideLayout" Target="../slideLayouts/slideLayout561.xml"/><Relationship Id="rId30" Type="http://schemas.openxmlformats.org/officeDocument/2006/relationships/slideLayout" Target="../slideLayouts/slideLayout564.xml"/><Relationship Id="rId35" Type="http://schemas.openxmlformats.org/officeDocument/2006/relationships/slideLayout" Target="../slideLayouts/slideLayout569.xml"/><Relationship Id="rId43" Type="http://schemas.openxmlformats.org/officeDocument/2006/relationships/vmlDrawing" Target="../drawings/vmlDrawing15.vml"/></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16.vml"/><Relationship Id="rId2" Type="http://schemas.openxmlformats.org/officeDocument/2006/relationships/theme" Target="../theme/theme14.xml"/><Relationship Id="rId1" Type="http://schemas.openxmlformats.org/officeDocument/2006/relationships/slideLayout" Target="../slideLayouts/slideLayout576.xml"/><Relationship Id="rId5" Type="http://schemas.openxmlformats.org/officeDocument/2006/relationships/oleObject" Target="../embeddings/oleObject16.bin"/><Relationship Id="rId4" Type="http://schemas.openxmlformats.org/officeDocument/2006/relationships/tags" Target="../tags/tag1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18" Type="http://schemas.openxmlformats.org/officeDocument/2006/relationships/slideLayout" Target="../slideLayouts/slideLayout594.xml"/><Relationship Id="rId26" Type="http://schemas.openxmlformats.org/officeDocument/2006/relationships/slideLayout" Target="../slideLayouts/slideLayout602.xml"/><Relationship Id="rId3" Type="http://schemas.openxmlformats.org/officeDocument/2006/relationships/slideLayout" Target="../slideLayouts/slideLayout579.xml"/><Relationship Id="rId21" Type="http://schemas.openxmlformats.org/officeDocument/2006/relationships/slideLayout" Target="../slideLayouts/slideLayout597.xml"/><Relationship Id="rId34" Type="http://schemas.openxmlformats.org/officeDocument/2006/relationships/oleObject" Target="../embeddings/oleObject17.bin"/><Relationship Id="rId7" Type="http://schemas.openxmlformats.org/officeDocument/2006/relationships/slideLayout" Target="../slideLayouts/slideLayout583.xml"/><Relationship Id="rId12" Type="http://schemas.openxmlformats.org/officeDocument/2006/relationships/slideLayout" Target="../slideLayouts/slideLayout588.xml"/><Relationship Id="rId17" Type="http://schemas.openxmlformats.org/officeDocument/2006/relationships/slideLayout" Target="../slideLayouts/slideLayout593.xml"/><Relationship Id="rId25" Type="http://schemas.openxmlformats.org/officeDocument/2006/relationships/slideLayout" Target="../slideLayouts/slideLayout601.xml"/><Relationship Id="rId33" Type="http://schemas.openxmlformats.org/officeDocument/2006/relationships/tags" Target="../tags/tag17.xml"/><Relationship Id="rId2" Type="http://schemas.openxmlformats.org/officeDocument/2006/relationships/slideLayout" Target="../slideLayouts/slideLayout578.xml"/><Relationship Id="rId16" Type="http://schemas.openxmlformats.org/officeDocument/2006/relationships/slideLayout" Target="../slideLayouts/slideLayout592.xml"/><Relationship Id="rId20" Type="http://schemas.openxmlformats.org/officeDocument/2006/relationships/slideLayout" Target="../slideLayouts/slideLayout596.xml"/><Relationship Id="rId29" Type="http://schemas.openxmlformats.org/officeDocument/2006/relationships/slideLayout" Target="../slideLayouts/slideLayout605.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24" Type="http://schemas.openxmlformats.org/officeDocument/2006/relationships/slideLayout" Target="../slideLayouts/slideLayout600.xml"/><Relationship Id="rId32" Type="http://schemas.openxmlformats.org/officeDocument/2006/relationships/vmlDrawing" Target="../drawings/vmlDrawing17.vml"/><Relationship Id="rId5" Type="http://schemas.openxmlformats.org/officeDocument/2006/relationships/slideLayout" Target="../slideLayouts/slideLayout581.xml"/><Relationship Id="rId15" Type="http://schemas.openxmlformats.org/officeDocument/2006/relationships/slideLayout" Target="../slideLayouts/slideLayout591.xml"/><Relationship Id="rId23" Type="http://schemas.openxmlformats.org/officeDocument/2006/relationships/slideLayout" Target="../slideLayouts/slideLayout599.xml"/><Relationship Id="rId28" Type="http://schemas.openxmlformats.org/officeDocument/2006/relationships/slideLayout" Target="../slideLayouts/slideLayout604.xml"/><Relationship Id="rId10" Type="http://schemas.openxmlformats.org/officeDocument/2006/relationships/slideLayout" Target="../slideLayouts/slideLayout586.xml"/><Relationship Id="rId19" Type="http://schemas.openxmlformats.org/officeDocument/2006/relationships/slideLayout" Target="../slideLayouts/slideLayout595.xml"/><Relationship Id="rId31" Type="http://schemas.openxmlformats.org/officeDocument/2006/relationships/theme" Target="../theme/theme15.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slideLayout" Target="../slideLayouts/slideLayout590.xml"/><Relationship Id="rId22" Type="http://schemas.openxmlformats.org/officeDocument/2006/relationships/slideLayout" Target="../slideLayouts/slideLayout598.xml"/><Relationship Id="rId27" Type="http://schemas.openxmlformats.org/officeDocument/2006/relationships/slideLayout" Target="../slideLayouts/slideLayout603.xml"/><Relationship Id="rId30" Type="http://schemas.openxmlformats.org/officeDocument/2006/relationships/slideLayout" Target="../slideLayouts/slideLayout6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tags" Target="../tags/tag18.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vmlDrawing" Target="../drawings/vmlDrawing18.v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theme" Target="../theme/theme16.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oleObject" Target="../embeddings/oleObject18.bin"/></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617.xml"/></Relationships>
</file>

<file path=ppt/slideMasters/_rels/slideMaster18.xml.rels><?xml version="1.0" encoding="UTF-8" standalone="yes"?>
<Relationships xmlns="http://schemas.openxmlformats.org/package/2006/relationships"><Relationship Id="rId8" Type="http://schemas.openxmlformats.org/officeDocument/2006/relationships/vmlDrawing" Target="../drawings/vmlDrawing19.vml"/><Relationship Id="rId3" Type="http://schemas.openxmlformats.org/officeDocument/2006/relationships/slideLayout" Target="../slideLayouts/slideLayout620.xml"/><Relationship Id="rId7" Type="http://schemas.openxmlformats.org/officeDocument/2006/relationships/theme" Target="../theme/theme18.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5" Type="http://schemas.openxmlformats.org/officeDocument/2006/relationships/slideLayout" Target="../slideLayouts/slideLayout622.xml"/><Relationship Id="rId10" Type="http://schemas.openxmlformats.org/officeDocument/2006/relationships/oleObject" Target="../embeddings/oleObject19.bin"/><Relationship Id="rId4" Type="http://schemas.openxmlformats.org/officeDocument/2006/relationships/slideLayout" Target="../slideLayouts/slideLayout621.xml"/><Relationship Id="rId9" Type="http://schemas.openxmlformats.org/officeDocument/2006/relationships/tags" Target="../tags/tag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tags" Target="../tags/tag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vmlDrawing" Target="../drawings/vmlDrawing5.v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theme" Target="../theme/theme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oleObject" Target="../embeddings/oleObject5.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oleObject" Target="../embeddings/oleObject6.bin"/><Relationship Id="rId2" Type="http://schemas.openxmlformats.org/officeDocument/2006/relationships/slideLayout" Target="../slideLayouts/slideLayout106.xml"/><Relationship Id="rId16" Type="http://schemas.openxmlformats.org/officeDocument/2006/relationships/tags" Target="../tags/tag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vmlDrawing" Target="../drawings/vmlDrawing6.v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4.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oleObject" Target="../embeddings/oleObject7.bin"/><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tags" Target="../tags/tag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vmlDrawing" Target="../drawings/vmlDrawing7.v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76" Type="http://schemas.openxmlformats.org/officeDocument/2006/relationships/slideLayout" Target="../slideLayouts/slideLayout234.xml"/><Relationship Id="rId84" Type="http://schemas.openxmlformats.org/officeDocument/2006/relationships/vmlDrawing" Target="../drawings/vmlDrawing8.v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9" Type="http://schemas.openxmlformats.org/officeDocument/2006/relationships/slideLayout" Target="../slideLayouts/slideLayout187.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66" Type="http://schemas.openxmlformats.org/officeDocument/2006/relationships/slideLayout" Target="../slideLayouts/slideLayout224.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5" Type="http://schemas.openxmlformats.org/officeDocument/2006/relationships/slideLayout" Target="../slideLayouts/slideLayout163.xml"/><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slideLayout" Target="../slideLayouts/slideLayout214.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77" Type="http://schemas.openxmlformats.org/officeDocument/2006/relationships/slideLayout" Target="../slideLayouts/slideLayout235.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80" Type="http://schemas.openxmlformats.org/officeDocument/2006/relationships/slideLayout" Target="../slideLayouts/slideLayout238.xml"/><Relationship Id="rId85" Type="http://schemas.openxmlformats.org/officeDocument/2006/relationships/tags" Target="../tags/tag8.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59" Type="http://schemas.openxmlformats.org/officeDocument/2006/relationships/slideLayout" Target="../slideLayouts/slideLayout217.xml"/><Relationship Id="rId67" Type="http://schemas.openxmlformats.org/officeDocument/2006/relationships/slideLayout" Target="../slideLayouts/slideLayout225.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54" Type="http://schemas.openxmlformats.org/officeDocument/2006/relationships/slideLayout" Target="../slideLayouts/slideLayout212.xml"/><Relationship Id="rId62" Type="http://schemas.openxmlformats.org/officeDocument/2006/relationships/slideLayout" Target="../slideLayouts/slideLayout220.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83" Type="http://schemas.openxmlformats.org/officeDocument/2006/relationships/theme" Target="../theme/theme5.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oleObject" Target="../embeddings/oleObject8.bin"/></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66.xml"/><Relationship Id="rId117" Type="http://schemas.openxmlformats.org/officeDocument/2006/relationships/theme" Target="../theme/theme6.xml"/><Relationship Id="rId21" Type="http://schemas.openxmlformats.org/officeDocument/2006/relationships/slideLayout" Target="../slideLayouts/slideLayout261.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63" Type="http://schemas.openxmlformats.org/officeDocument/2006/relationships/slideLayout" Target="../slideLayouts/slideLayout303.xml"/><Relationship Id="rId68" Type="http://schemas.openxmlformats.org/officeDocument/2006/relationships/slideLayout" Target="../slideLayouts/slideLayout308.xml"/><Relationship Id="rId84" Type="http://schemas.openxmlformats.org/officeDocument/2006/relationships/slideLayout" Target="../slideLayouts/slideLayout324.xml"/><Relationship Id="rId89" Type="http://schemas.openxmlformats.org/officeDocument/2006/relationships/slideLayout" Target="../slideLayouts/slideLayout329.xml"/><Relationship Id="rId112" Type="http://schemas.openxmlformats.org/officeDocument/2006/relationships/slideLayout" Target="../slideLayouts/slideLayout352.xml"/><Relationship Id="rId16" Type="http://schemas.openxmlformats.org/officeDocument/2006/relationships/slideLayout" Target="../slideLayouts/slideLayout256.xml"/><Relationship Id="rId107" Type="http://schemas.openxmlformats.org/officeDocument/2006/relationships/slideLayout" Target="../slideLayouts/slideLayout347.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66" Type="http://schemas.openxmlformats.org/officeDocument/2006/relationships/slideLayout" Target="../slideLayouts/slideLayout306.xml"/><Relationship Id="rId74" Type="http://schemas.openxmlformats.org/officeDocument/2006/relationships/slideLayout" Target="../slideLayouts/slideLayout314.xml"/><Relationship Id="rId79" Type="http://schemas.openxmlformats.org/officeDocument/2006/relationships/slideLayout" Target="../slideLayouts/slideLayout319.xml"/><Relationship Id="rId87" Type="http://schemas.openxmlformats.org/officeDocument/2006/relationships/slideLayout" Target="../slideLayouts/slideLayout327.xml"/><Relationship Id="rId102" Type="http://schemas.openxmlformats.org/officeDocument/2006/relationships/slideLayout" Target="../slideLayouts/slideLayout342.xml"/><Relationship Id="rId110" Type="http://schemas.openxmlformats.org/officeDocument/2006/relationships/slideLayout" Target="../slideLayouts/slideLayout350.xml"/><Relationship Id="rId115" Type="http://schemas.openxmlformats.org/officeDocument/2006/relationships/slideLayout" Target="../slideLayouts/slideLayout355.xml"/><Relationship Id="rId5" Type="http://schemas.openxmlformats.org/officeDocument/2006/relationships/slideLayout" Target="../slideLayouts/slideLayout245.xml"/><Relationship Id="rId61" Type="http://schemas.openxmlformats.org/officeDocument/2006/relationships/slideLayout" Target="../slideLayouts/slideLayout301.xml"/><Relationship Id="rId82" Type="http://schemas.openxmlformats.org/officeDocument/2006/relationships/slideLayout" Target="../slideLayouts/slideLayout322.xml"/><Relationship Id="rId90" Type="http://schemas.openxmlformats.org/officeDocument/2006/relationships/slideLayout" Target="../slideLayouts/slideLayout330.xml"/><Relationship Id="rId95" Type="http://schemas.openxmlformats.org/officeDocument/2006/relationships/slideLayout" Target="../slideLayouts/slideLayout335.xml"/><Relationship Id="rId19" Type="http://schemas.openxmlformats.org/officeDocument/2006/relationships/slideLayout" Target="../slideLayouts/slideLayout25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56" Type="http://schemas.openxmlformats.org/officeDocument/2006/relationships/slideLayout" Target="../slideLayouts/slideLayout296.xml"/><Relationship Id="rId64" Type="http://schemas.openxmlformats.org/officeDocument/2006/relationships/slideLayout" Target="../slideLayouts/slideLayout304.xml"/><Relationship Id="rId69" Type="http://schemas.openxmlformats.org/officeDocument/2006/relationships/slideLayout" Target="../slideLayouts/slideLayout309.xml"/><Relationship Id="rId77" Type="http://schemas.openxmlformats.org/officeDocument/2006/relationships/slideLayout" Target="../slideLayouts/slideLayout317.xml"/><Relationship Id="rId100" Type="http://schemas.openxmlformats.org/officeDocument/2006/relationships/slideLayout" Target="../slideLayouts/slideLayout340.xml"/><Relationship Id="rId105" Type="http://schemas.openxmlformats.org/officeDocument/2006/relationships/slideLayout" Target="../slideLayouts/slideLayout345.xml"/><Relationship Id="rId113" Type="http://schemas.openxmlformats.org/officeDocument/2006/relationships/slideLayout" Target="../slideLayouts/slideLayout353.xml"/><Relationship Id="rId118" Type="http://schemas.openxmlformats.org/officeDocument/2006/relationships/vmlDrawing" Target="../drawings/vmlDrawing9.v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72" Type="http://schemas.openxmlformats.org/officeDocument/2006/relationships/slideLayout" Target="../slideLayouts/slideLayout312.xml"/><Relationship Id="rId80" Type="http://schemas.openxmlformats.org/officeDocument/2006/relationships/slideLayout" Target="../slideLayouts/slideLayout320.xml"/><Relationship Id="rId85" Type="http://schemas.openxmlformats.org/officeDocument/2006/relationships/slideLayout" Target="../slideLayouts/slideLayout325.xml"/><Relationship Id="rId93" Type="http://schemas.openxmlformats.org/officeDocument/2006/relationships/slideLayout" Target="../slideLayouts/slideLayout333.xml"/><Relationship Id="rId98" Type="http://schemas.openxmlformats.org/officeDocument/2006/relationships/slideLayout" Target="../slideLayouts/slideLayout338.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59" Type="http://schemas.openxmlformats.org/officeDocument/2006/relationships/slideLayout" Target="../slideLayouts/slideLayout299.xml"/><Relationship Id="rId67" Type="http://schemas.openxmlformats.org/officeDocument/2006/relationships/slideLayout" Target="../slideLayouts/slideLayout307.xml"/><Relationship Id="rId103" Type="http://schemas.openxmlformats.org/officeDocument/2006/relationships/slideLayout" Target="../slideLayouts/slideLayout343.xml"/><Relationship Id="rId108" Type="http://schemas.openxmlformats.org/officeDocument/2006/relationships/slideLayout" Target="../slideLayouts/slideLayout348.xml"/><Relationship Id="rId116" Type="http://schemas.openxmlformats.org/officeDocument/2006/relationships/slideLayout" Target="../slideLayouts/slideLayout356.xml"/><Relationship Id="rId20" Type="http://schemas.openxmlformats.org/officeDocument/2006/relationships/slideLayout" Target="../slideLayouts/slideLayout260.xml"/><Relationship Id="rId41" Type="http://schemas.openxmlformats.org/officeDocument/2006/relationships/slideLayout" Target="../slideLayouts/slideLayout281.xml"/><Relationship Id="rId54" Type="http://schemas.openxmlformats.org/officeDocument/2006/relationships/slideLayout" Target="../slideLayouts/slideLayout294.xml"/><Relationship Id="rId62" Type="http://schemas.openxmlformats.org/officeDocument/2006/relationships/slideLayout" Target="../slideLayouts/slideLayout302.xml"/><Relationship Id="rId70" Type="http://schemas.openxmlformats.org/officeDocument/2006/relationships/slideLayout" Target="../slideLayouts/slideLayout310.xml"/><Relationship Id="rId75" Type="http://schemas.openxmlformats.org/officeDocument/2006/relationships/slideLayout" Target="../slideLayouts/slideLayout315.xml"/><Relationship Id="rId83" Type="http://schemas.openxmlformats.org/officeDocument/2006/relationships/slideLayout" Target="../slideLayouts/slideLayout323.xml"/><Relationship Id="rId88" Type="http://schemas.openxmlformats.org/officeDocument/2006/relationships/slideLayout" Target="../slideLayouts/slideLayout328.xml"/><Relationship Id="rId91" Type="http://schemas.openxmlformats.org/officeDocument/2006/relationships/slideLayout" Target="../slideLayouts/slideLayout331.xml"/><Relationship Id="rId96" Type="http://schemas.openxmlformats.org/officeDocument/2006/relationships/slideLayout" Target="../slideLayouts/slideLayout336.xml"/><Relationship Id="rId111" Type="http://schemas.openxmlformats.org/officeDocument/2006/relationships/slideLayout" Target="../slideLayouts/slideLayout351.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57" Type="http://schemas.openxmlformats.org/officeDocument/2006/relationships/slideLayout" Target="../slideLayouts/slideLayout297.xml"/><Relationship Id="rId106" Type="http://schemas.openxmlformats.org/officeDocument/2006/relationships/slideLayout" Target="../slideLayouts/slideLayout346.xml"/><Relationship Id="rId114" Type="http://schemas.openxmlformats.org/officeDocument/2006/relationships/slideLayout" Target="../slideLayouts/slideLayout354.xml"/><Relationship Id="rId119" Type="http://schemas.openxmlformats.org/officeDocument/2006/relationships/tags" Target="../tags/tag9.xml"/><Relationship Id="rId10" Type="http://schemas.openxmlformats.org/officeDocument/2006/relationships/slideLayout" Target="../slideLayouts/slideLayout250.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60" Type="http://schemas.openxmlformats.org/officeDocument/2006/relationships/slideLayout" Target="../slideLayouts/slideLayout300.xml"/><Relationship Id="rId65" Type="http://schemas.openxmlformats.org/officeDocument/2006/relationships/slideLayout" Target="../slideLayouts/slideLayout305.xml"/><Relationship Id="rId73" Type="http://schemas.openxmlformats.org/officeDocument/2006/relationships/slideLayout" Target="../slideLayouts/slideLayout313.xml"/><Relationship Id="rId78" Type="http://schemas.openxmlformats.org/officeDocument/2006/relationships/slideLayout" Target="../slideLayouts/slideLayout318.xml"/><Relationship Id="rId81" Type="http://schemas.openxmlformats.org/officeDocument/2006/relationships/slideLayout" Target="../slideLayouts/slideLayout321.xml"/><Relationship Id="rId86" Type="http://schemas.openxmlformats.org/officeDocument/2006/relationships/slideLayout" Target="../slideLayouts/slideLayout326.xml"/><Relationship Id="rId94" Type="http://schemas.openxmlformats.org/officeDocument/2006/relationships/slideLayout" Target="../slideLayouts/slideLayout334.xml"/><Relationship Id="rId99" Type="http://schemas.openxmlformats.org/officeDocument/2006/relationships/slideLayout" Target="../slideLayouts/slideLayout339.xml"/><Relationship Id="rId101" Type="http://schemas.openxmlformats.org/officeDocument/2006/relationships/slideLayout" Target="../slideLayouts/slideLayout341.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9" Type="http://schemas.openxmlformats.org/officeDocument/2006/relationships/slideLayout" Target="../slideLayouts/slideLayout279.xml"/><Relationship Id="rId109" Type="http://schemas.openxmlformats.org/officeDocument/2006/relationships/slideLayout" Target="../slideLayouts/slideLayout349.xml"/><Relationship Id="rId34" Type="http://schemas.openxmlformats.org/officeDocument/2006/relationships/slideLayout" Target="../slideLayouts/slideLayout274.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76" Type="http://schemas.openxmlformats.org/officeDocument/2006/relationships/slideLayout" Target="../slideLayouts/slideLayout316.xml"/><Relationship Id="rId97" Type="http://schemas.openxmlformats.org/officeDocument/2006/relationships/slideLayout" Target="../slideLayouts/slideLayout337.xml"/><Relationship Id="rId104" Type="http://schemas.openxmlformats.org/officeDocument/2006/relationships/slideLayout" Target="../slideLayouts/slideLayout344.xml"/><Relationship Id="rId120" Type="http://schemas.openxmlformats.org/officeDocument/2006/relationships/oleObject" Target="../embeddings/oleObject9.bin"/><Relationship Id="rId7" Type="http://schemas.openxmlformats.org/officeDocument/2006/relationships/slideLayout" Target="../slideLayouts/slideLayout247.xml"/><Relationship Id="rId71" Type="http://schemas.openxmlformats.org/officeDocument/2006/relationships/slideLayout" Target="../slideLayouts/slideLayout311.xml"/><Relationship Id="rId92" Type="http://schemas.openxmlformats.org/officeDocument/2006/relationships/slideLayout" Target="../slideLayouts/slideLayout332.xml"/><Relationship Id="rId2" Type="http://schemas.openxmlformats.org/officeDocument/2006/relationships/slideLayout" Target="../slideLayouts/slideLayout242.xml"/><Relationship Id="rId29" Type="http://schemas.openxmlformats.org/officeDocument/2006/relationships/slideLayout" Target="../slideLayouts/slideLayout2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9" Type="http://schemas.openxmlformats.org/officeDocument/2006/relationships/slideLayout" Target="../slideLayouts/slideLayout395.xml"/><Relationship Id="rId3" Type="http://schemas.openxmlformats.org/officeDocument/2006/relationships/slideLayout" Target="../slideLayouts/slideLayout359.xml"/><Relationship Id="rId21" Type="http://schemas.openxmlformats.org/officeDocument/2006/relationships/slideLayout" Target="../slideLayouts/slideLayout377.xml"/><Relationship Id="rId34" Type="http://schemas.openxmlformats.org/officeDocument/2006/relationships/slideLayout" Target="../slideLayouts/slideLayout390.xml"/><Relationship Id="rId42" Type="http://schemas.openxmlformats.org/officeDocument/2006/relationships/vmlDrawing" Target="../drawings/vmlDrawing11.v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33" Type="http://schemas.openxmlformats.org/officeDocument/2006/relationships/slideLayout" Target="../slideLayouts/slideLayout389.xml"/><Relationship Id="rId38" Type="http://schemas.openxmlformats.org/officeDocument/2006/relationships/slideLayout" Target="../slideLayouts/slideLayout394.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slideLayout" Target="../slideLayouts/slideLayout385.xml"/><Relationship Id="rId41" Type="http://schemas.openxmlformats.org/officeDocument/2006/relationships/theme" Target="../theme/theme7.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32" Type="http://schemas.openxmlformats.org/officeDocument/2006/relationships/slideLayout" Target="../slideLayouts/slideLayout388.xml"/><Relationship Id="rId37" Type="http://schemas.openxmlformats.org/officeDocument/2006/relationships/slideLayout" Target="../slideLayouts/slideLayout393.xml"/><Relationship Id="rId40" Type="http://schemas.openxmlformats.org/officeDocument/2006/relationships/slideLayout" Target="../slideLayouts/slideLayout396.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36" Type="http://schemas.openxmlformats.org/officeDocument/2006/relationships/slideLayout" Target="../slideLayouts/slideLayout392.xm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31" Type="http://schemas.openxmlformats.org/officeDocument/2006/relationships/slideLayout" Target="../slideLayouts/slideLayout387.xml"/><Relationship Id="rId44" Type="http://schemas.openxmlformats.org/officeDocument/2006/relationships/oleObject" Target="../embeddings/oleObject11.bin"/><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 Id="rId30" Type="http://schemas.openxmlformats.org/officeDocument/2006/relationships/slideLayout" Target="../slideLayouts/slideLayout386.xml"/><Relationship Id="rId35" Type="http://schemas.openxmlformats.org/officeDocument/2006/relationships/slideLayout" Target="../slideLayouts/slideLayout391.xml"/><Relationship Id="rId43" Type="http://schemas.openxmlformats.org/officeDocument/2006/relationships/tags" Target="../tags/tag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39" Type="http://schemas.openxmlformats.org/officeDocument/2006/relationships/slideLayout" Target="../slideLayouts/slideLayout435.xml"/><Relationship Id="rId3" Type="http://schemas.openxmlformats.org/officeDocument/2006/relationships/slideLayout" Target="../slideLayouts/slideLayout399.xml"/><Relationship Id="rId21" Type="http://schemas.openxmlformats.org/officeDocument/2006/relationships/slideLayout" Target="../slideLayouts/slideLayout417.xml"/><Relationship Id="rId34" Type="http://schemas.openxmlformats.org/officeDocument/2006/relationships/slideLayout" Target="../slideLayouts/slideLayout430.xml"/><Relationship Id="rId42" Type="http://schemas.openxmlformats.org/officeDocument/2006/relationships/slideLayout" Target="../slideLayouts/slideLayout438.xml"/><Relationship Id="rId47" Type="http://schemas.openxmlformats.org/officeDocument/2006/relationships/oleObject" Target="../embeddings/oleObject12.bin"/><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33" Type="http://schemas.openxmlformats.org/officeDocument/2006/relationships/slideLayout" Target="../slideLayouts/slideLayout429.xml"/><Relationship Id="rId38" Type="http://schemas.openxmlformats.org/officeDocument/2006/relationships/slideLayout" Target="../slideLayouts/slideLayout434.xml"/><Relationship Id="rId46" Type="http://schemas.openxmlformats.org/officeDocument/2006/relationships/tags" Target="../tags/tag12.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41" Type="http://schemas.openxmlformats.org/officeDocument/2006/relationships/slideLayout" Target="../slideLayouts/slideLayout437.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32" Type="http://schemas.openxmlformats.org/officeDocument/2006/relationships/slideLayout" Target="../slideLayouts/slideLayout428.xml"/><Relationship Id="rId37" Type="http://schemas.openxmlformats.org/officeDocument/2006/relationships/slideLayout" Target="../slideLayouts/slideLayout433.xml"/><Relationship Id="rId40" Type="http://schemas.openxmlformats.org/officeDocument/2006/relationships/slideLayout" Target="../slideLayouts/slideLayout436.xml"/><Relationship Id="rId45" Type="http://schemas.openxmlformats.org/officeDocument/2006/relationships/vmlDrawing" Target="../drawings/vmlDrawing12.v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36" Type="http://schemas.openxmlformats.org/officeDocument/2006/relationships/slideLayout" Target="../slideLayouts/slideLayout432.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31" Type="http://schemas.openxmlformats.org/officeDocument/2006/relationships/slideLayout" Target="../slideLayouts/slideLayout427.xml"/><Relationship Id="rId44" Type="http://schemas.openxmlformats.org/officeDocument/2006/relationships/theme" Target="../theme/theme8.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slideLayout" Target="../slideLayouts/slideLayout426.xml"/><Relationship Id="rId35" Type="http://schemas.openxmlformats.org/officeDocument/2006/relationships/slideLayout" Target="../slideLayouts/slideLayout431.xml"/><Relationship Id="rId43" Type="http://schemas.openxmlformats.org/officeDocument/2006/relationships/slideLayout" Target="../slideLayouts/slideLayout4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26" Type="http://schemas.openxmlformats.org/officeDocument/2006/relationships/slideLayout" Target="../slideLayouts/slideLayout465.xml"/><Relationship Id="rId39" Type="http://schemas.openxmlformats.org/officeDocument/2006/relationships/slideLayout" Target="../slideLayouts/slideLayout478.xml"/><Relationship Id="rId3" Type="http://schemas.openxmlformats.org/officeDocument/2006/relationships/slideLayout" Target="../slideLayouts/slideLayout442.xml"/><Relationship Id="rId21" Type="http://schemas.openxmlformats.org/officeDocument/2006/relationships/slideLayout" Target="../slideLayouts/slideLayout460.xml"/><Relationship Id="rId34" Type="http://schemas.openxmlformats.org/officeDocument/2006/relationships/slideLayout" Target="../slideLayouts/slideLayout473.xml"/><Relationship Id="rId42" Type="http://schemas.openxmlformats.org/officeDocument/2006/relationships/slideLayout" Target="../slideLayouts/slideLayout481.xml"/><Relationship Id="rId47" Type="http://schemas.openxmlformats.org/officeDocument/2006/relationships/slideLayout" Target="../slideLayouts/slideLayout486.xml"/><Relationship Id="rId50" Type="http://schemas.openxmlformats.org/officeDocument/2006/relationships/tags" Target="../tags/tag13.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5" Type="http://schemas.openxmlformats.org/officeDocument/2006/relationships/slideLayout" Target="../slideLayouts/slideLayout464.xml"/><Relationship Id="rId33" Type="http://schemas.openxmlformats.org/officeDocument/2006/relationships/slideLayout" Target="../slideLayouts/slideLayout472.xml"/><Relationship Id="rId38" Type="http://schemas.openxmlformats.org/officeDocument/2006/relationships/slideLayout" Target="../slideLayouts/slideLayout477.xml"/><Relationship Id="rId46" Type="http://schemas.openxmlformats.org/officeDocument/2006/relationships/slideLayout" Target="../slideLayouts/slideLayout485.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20" Type="http://schemas.openxmlformats.org/officeDocument/2006/relationships/slideLayout" Target="../slideLayouts/slideLayout459.xml"/><Relationship Id="rId29" Type="http://schemas.openxmlformats.org/officeDocument/2006/relationships/slideLayout" Target="../slideLayouts/slideLayout468.xml"/><Relationship Id="rId41" Type="http://schemas.openxmlformats.org/officeDocument/2006/relationships/slideLayout" Target="../slideLayouts/slideLayout480.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24" Type="http://schemas.openxmlformats.org/officeDocument/2006/relationships/slideLayout" Target="../slideLayouts/slideLayout463.xml"/><Relationship Id="rId32" Type="http://schemas.openxmlformats.org/officeDocument/2006/relationships/slideLayout" Target="../slideLayouts/slideLayout471.xml"/><Relationship Id="rId37" Type="http://schemas.openxmlformats.org/officeDocument/2006/relationships/slideLayout" Target="../slideLayouts/slideLayout476.xml"/><Relationship Id="rId40" Type="http://schemas.openxmlformats.org/officeDocument/2006/relationships/slideLayout" Target="../slideLayouts/slideLayout479.xml"/><Relationship Id="rId45" Type="http://schemas.openxmlformats.org/officeDocument/2006/relationships/slideLayout" Target="../slideLayouts/slideLayout484.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23" Type="http://schemas.openxmlformats.org/officeDocument/2006/relationships/slideLayout" Target="../slideLayouts/slideLayout462.xml"/><Relationship Id="rId28" Type="http://schemas.openxmlformats.org/officeDocument/2006/relationships/slideLayout" Target="../slideLayouts/slideLayout467.xml"/><Relationship Id="rId36" Type="http://schemas.openxmlformats.org/officeDocument/2006/relationships/slideLayout" Target="../slideLayouts/slideLayout475.xml"/><Relationship Id="rId49" Type="http://schemas.openxmlformats.org/officeDocument/2006/relationships/vmlDrawing" Target="../drawings/vmlDrawing13.vml"/><Relationship Id="rId10" Type="http://schemas.openxmlformats.org/officeDocument/2006/relationships/slideLayout" Target="../slideLayouts/slideLayout449.xml"/><Relationship Id="rId19" Type="http://schemas.openxmlformats.org/officeDocument/2006/relationships/slideLayout" Target="../slideLayouts/slideLayout458.xml"/><Relationship Id="rId31" Type="http://schemas.openxmlformats.org/officeDocument/2006/relationships/slideLayout" Target="../slideLayouts/slideLayout470.xml"/><Relationship Id="rId44" Type="http://schemas.openxmlformats.org/officeDocument/2006/relationships/slideLayout" Target="../slideLayouts/slideLayout483.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 Id="rId22" Type="http://schemas.openxmlformats.org/officeDocument/2006/relationships/slideLayout" Target="../slideLayouts/slideLayout461.xml"/><Relationship Id="rId27" Type="http://schemas.openxmlformats.org/officeDocument/2006/relationships/slideLayout" Target="../slideLayouts/slideLayout466.xml"/><Relationship Id="rId30" Type="http://schemas.openxmlformats.org/officeDocument/2006/relationships/slideLayout" Target="../slideLayouts/slideLayout469.xml"/><Relationship Id="rId35" Type="http://schemas.openxmlformats.org/officeDocument/2006/relationships/slideLayout" Target="../slideLayouts/slideLayout474.xml"/><Relationship Id="rId43" Type="http://schemas.openxmlformats.org/officeDocument/2006/relationships/slideLayout" Target="../slideLayouts/slideLayout482.xml"/><Relationship Id="rId48" Type="http://schemas.openxmlformats.org/officeDocument/2006/relationships/theme" Target="../theme/theme9.xml"/><Relationship Id="rId8" Type="http://schemas.openxmlformats.org/officeDocument/2006/relationships/slideLayout" Target="../slideLayouts/slideLayout447.xml"/><Relationship Id="rId51" Type="http://schemas.openxmlformats.org/officeDocument/2006/relationships/oleObject" Target="../embeddings/oleObject13.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68"/>
            </p:custDataLst>
            <p:extLst/>
          </p:nvPr>
        </p:nvGraphicFramePr>
        <p:xfrm>
          <a:off x="2119" y="1593"/>
          <a:ext cx="2116" cy="1587"/>
        </p:xfrm>
        <a:graphic>
          <a:graphicData uri="http://schemas.openxmlformats.org/presentationml/2006/ole">
            <p:oleObj spid="_x0000_s1058" name="think-cell Slide" r:id="rId69" imgW="360" imgH="360" progId="">
              <p:embed/>
            </p:oleObj>
          </a:graphicData>
        </a:graphic>
      </p:graphicFrame>
      <p:sp>
        <p:nvSpPr>
          <p:cNvPr id="2" name="Title Placeholder 1"/>
          <p:cNvSpPr>
            <a:spLocks noGrp="1"/>
          </p:cNvSpPr>
          <p:nvPr>
            <p:ph type="title"/>
          </p:nvPr>
        </p:nvSpPr>
        <p:spPr>
          <a:xfrm>
            <a:off x="510493" y="237942"/>
            <a:ext cx="11071907" cy="13255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0493" y="1698438"/>
            <a:ext cx="11071907" cy="435133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07032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2" r:id="rId60"/>
    <p:sldLayoutId id="2147483723" r:id="rId61"/>
    <p:sldLayoutId id="2147483724" r:id="rId62"/>
    <p:sldLayoutId id="2147483725" r:id="rId63"/>
    <p:sldLayoutId id="2147483726" r:id="rId64"/>
    <p:sldLayoutId id="2147483907" r:id="rId65"/>
  </p:sldLayoutIdLst>
  <p:timing>
    <p:tnLst>
      <p:par>
        <p:cTn id="1" dur="indefinite" restart="never" nodeType="tmRoot"/>
      </p:par>
    </p:tnLst>
  </p:timing>
  <p:hf hdr="0" ftr="0" dt="0"/>
  <p:txStyles>
    <p:titleStyle>
      <a:lvl1pPr algn="l" defTabSz="455611" rtl="0" eaLnBrk="1" latinLnBrk="0" hangingPunct="1">
        <a:lnSpc>
          <a:spcPct val="90000"/>
        </a:lnSpc>
        <a:spcBef>
          <a:spcPct val="0"/>
        </a:spcBef>
        <a:buNone/>
        <a:defRPr sz="1329"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13903" indent="-113903" algn="l" defTabSz="455611" rtl="0" eaLnBrk="1" latinLnBrk="0" hangingPunct="1">
        <a:lnSpc>
          <a:spcPct val="100000"/>
        </a:lnSpc>
        <a:spcBef>
          <a:spcPts val="499"/>
        </a:spcBef>
        <a:buClr>
          <a:schemeClr val="accent5"/>
        </a:buClr>
        <a:buSzPct val="75000"/>
        <a:buFont typeface="Arial" panose="020B0604020202020204" pitchFamily="34" charset="0"/>
        <a:buChar char="•"/>
        <a:defRPr sz="897" kern="1200">
          <a:solidFill>
            <a:srgbClr val="E7E7E8"/>
          </a:solidFill>
          <a:latin typeface="Verdana" panose="020B0604030504040204" pitchFamily="34" charset="0"/>
          <a:ea typeface="Verdana" panose="020B0604030504040204" pitchFamily="34" charset="0"/>
          <a:cs typeface="Verdana" panose="020B0604030504040204" pitchFamily="34" charset="0"/>
        </a:defRPr>
      </a:lvl1pPr>
      <a:lvl2pPr marL="341709" indent="-113903" algn="l" defTabSz="455611" rtl="0" eaLnBrk="1" latinLnBrk="0" hangingPunct="1">
        <a:lnSpc>
          <a:spcPct val="100000"/>
        </a:lnSpc>
        <a:spcBef>
          <a:spcPts val="249"/>
        </a:spcBef>
        <a:buClr>
          <a:schemeClr val="accent5"/>
        </a:buClr>
        <a:buSzPct val="75000"/>
        <a:buFont typeface="Arial" panose="020B0604020202020204" pitchFamily="34" charset="0"/>
        <a:buChar char="•"/>
        <a:defRPr sz="797" kern="1200">
          <a:solidFill>
            <a:srgbClr val="E7E7E8"/>
          </a:solidFill>
          <a:latin typeface="Verdana" panose="020B0604030504040204" pitchFamily="34" charset="0"/>
          <a:ea typeface="Verdana" panose="020B0604030504040204" pitchFamily="34" charset="0"/>
          <a:cs typeface="Verdana" panose="020B0604030504040204" pitchFamily="34" charset="0"/>
        </a:defRPr>
      </a:lvl2pPr>
      <a:lvl3pPr marL="569514" indent="-113903" algn="l" defTabSz="455611" rtl="0" eaLnBrk="1" latinLnBrk="0" hangingPunct="1">
        <a:lnSpc>
          <a:spcPct val="100000"/>
        </a:lnSpc>
        <a:spcBef>
          <a:spcPts val="249"/>
        </a:spcBef>
        <a:buClr>
          <a:schemeClr val="accent5"/>
        </a:buClr>
        <a:buSzPct val="75000"/>
        <a:buFont typeface="Arial" panose="020B0604020202020204" pitchFamily="34" charset="0"/>
        <a:buChar char="•"/>
        <a:defRPr sz="698" kern="1200">
          <a:solidFill>
            <a:srgbClr val="E7E7E8"/>
          </a:solidFill>
          <a:latin typeface="Verdana" panose="020B0604030504040204" pitchFamily="34" charset="0"/>
          <a:ea typeface="Verdana" panose="020B0604030504040204" pitchFamily="34" charset="0"/>
          <a:cs typeface="Verdana" panose="020B0604030504040204" pitchFamily="34" charset="0"/>
        </a:defRPr>
      </a:lvl3pPr>
      <a:lvl4pPr marL="797320" indent="-113903" algn="l" defTabSz="455611" rtl="0" eaLnBrk="1" latinLnBrk="0" hangingPunct="1">
        <a:lnSpc>
          <a:spcPct val="100000"/>
        </a:lnSpc>
        <a:spcBef>
          <a:spcPts val="249"/>
        </a:spcBef>
        <a:buClr>
          <a:schemeClr val="accent5"/>
        </a:buClr>
        <a:buSzPct val="75000"/>
        <a:buFont typeface="Arial" panose="020B0604020202020204" pitchFamily="34" charset="0"/>
        <a:buChar char="•"/>
        <a:defRPr sz="598" kern="1200">
          <a:solidFill>
            <a:srgbClr val="E7E7E8"/>
          </a:solidFill>
          <a:latin typeface="Verdana" panose="020B0604030504040204" pitchFamily="34" charset="0"/>
          <a:ea typeface="Verdana" panose="020B0604030504040204" pitchFamily="34" charset="0"/>
          <a:cs typeface="Verdana" panose="020B0604030504040204" pitchFamily="34" charset="0"/>
        </a:defRPr>
      </a:lvl4pPr>
      <a:lvl5pPr marL="1025126" indent="-113903" algn="l" defTabSz="455611" rtl="0" eaLnBrk="1" latinLnBrk="0" hangingPunct="1">
        <a:lnSpc>
          <a:spcPct val="100000"/>
        </a:lnSpc>
        <a:spcBef>
          <a:spcPts val="249"/>
        </a:spcBef>
        <a:buClr>
          <a:schemeClr val="accent5"/>
        </a:buClr>
        <a:buSzPct val="75000"/>
        <a:buFont typeface="Arial" panose="020B0604020202020204" pitchFamily="34" charset="0"/>
        <a:buChar char="•"/>
        <a:defRPr sz="598" kern="1200">
          <a:solidFill>
            <a:srgbClr val="E7E7E8"/>
          </a:solidFill>
          <a:latin typeface="Verdana" panose="020B0604030504040204" pitchFamily="34" charset="0"/>
          <a:ea typeface="Verdana" panose="020B0604030504040204" pitchFamily="34" charset="0"/>
          <a:cs typeface="Verdana" panose="020B0604030504040204" pitchFamily="34" charset="0"/>
        </a:defRPr>
      </a:lvl5pPr>
      <a:lvl6pPr marL="1252931"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6pPr>
      <a:lvl7pPr marL="1480737"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7pPr>
      <a:lvl8pPr marL="1708543"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8pPr>
      <a:lvl9pPr marL="1936348"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9pPr>
    </p:bodyStyle>
    <p:otherStyle>
      <a:defPPr>
        <a:defRPr lang="en-US"/>
      </a:defPPr>
      <a:lvl1pPr marL="0" algn="l" defTabSz="455611" rtl="0" eaLnBrk="1" latinLnBrk="0" hangingPunct="1">
        <a:defRPr sz="897" kern="1200">
          <a:solidFill>
            <a:schemeClr val="tx1"/>
          </a:solidFill>
          <a:latin typeface="+mn-lt"/>
          <a:ea typeface="+mn-ea"/>
          <a:cs typeface="+mn-cs"/>
        </a:defRPr>
      </a:lvl1pPr>
      <a:lvl2pPr marL="227806" algn="l" defTabSz="455611" rtl="0" eaLnBrk="1" latinLnBrk="0" hangingPunct="1">
        <a:defRPr sz="897" kern="1200">
          <a:solidFill>
            <a:schemeClr val="tx1"/>
          </a:solidFill>
          <a:latin typeface="+mn-lt"/>
          <a:ea typeface="+mn-ea"/>
          <a:cs typeface="+mn-cs"/>
        </a:defRPr>
      </a:lvl2pPr>
      <a:lvl3pPr marL="455611" algn="l" defTabSz="455611" rtl="0" eaLnBrk="1" latinLnBrk="0" hangingPunct="1">
        <a:defRPr sz="897" kern="1200">
          <a:solidFill>
            <a:schemeClr val="tx1"/>
          </a:solidFill>
          <a:latin typeface="+mn-lt"/>
          <a:ea typeface="+mn-ea"/>
          <a:cs typeface="+mn-cs"/>
        </a:defRPr>
      </a:lvl3pPr>
      <a:lvl4pPr marL="683417" algn="l" defTabSz="455611" rtl="0" eaLnBrk="1" latinLnBrk="0" hangingPunct="1">
        <a:defRPr sz="897" kern="1200">
          <a:solidFill>
            <a:schemeClr val="tx1"/>
          </a:solidFill>
          <a:latin typeface="+mn-lt"/>
          <a:ea typeface="+mn-ea"/>
          <a:cs typeface="+mn-cs"/>
        </a:defRPr>
      </a:lvl4pPr>
      <a:lvl5pPr marL="911222" algn="l" defTabSz="455611" rtl="0" eaLnBrk="1" latinLnBrk="0" hangingPunct="1">
        <a:defRPr sz="897" kern="1200">
          <a:solidFill>
            <a:schemeClr val="tx1"/>
          </a:solidFill>
          <a:latin typeface="+mn-lt"/>
          <a:ea typeface="+mn-ea"/>
          <a:cs typeface="+mn-cs"/>
        </a:defRPr>
      </a:lvl5pPr>
      <a:lvl6pPr marL="1139028" algn="l" defTabSz="455611" rtl="0" eaLnBrk="1" latinLnBrk="0" hangingPunct="1">
        <a:defRPr sz="897" kern="1200">
          <a:solidFill>
            <a:schemeClr val="tx1"/>
          </a:solidFill>
          <a:latin typeface="+mn-lt"/>
          <a:ea typeface="+mn-ea"/>
          <a:cs typeface="+mn-cs"/>
        </a:defRPr>
      </a:lvl6pPr>
      <a:lvl7pPr marL="1366834" algn="l" defTabSz="455611" rtl="0" eaLnBrk="1" latinLnBrk="0" hangingPunct="1">
        <a:defRPr sz="897" kern="1200">
          <a:solidFill>
            <a:schemeClr val="tx1"/>
          </a:solidFill>
          <a:latin typeface="+mn-lt"/>
          <a:ea typeface="+mn-ea"/>
          <a:cs typeface="+mn-cs"/>
        </a:defRPr>
      </a:lvl7pPr>
      <a:lvl8pPr marL="1594639" algn="l" defTabSz="455611" rtl="0" eaLnBrk="1" latinLnBrk="0" hangingPunct="1">
        <a:defRPr sz="897" kern="1200">
          <a:solidFill>
            <a:schemeClr val="tx1"/>
          </a:solidFill>
          <a:latin typeface="+mn-lt"/>
          <a:ea typeface="+mn-ea"/>
          <a:cs typeface="+mn-cs"/>
        </a:defRPr>
      </a:lvl8pPr>
      <a:lvl9pPr marL="1822445" algn="l" defTabSz="455611" rtl="0" eaLnBrk="1" latinLnBrk="0" hangingPunct="1">
        <a:defRPr sz="897"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
          <p15:clr>
            <a:srgbClr val="F26B43"/>
          </p15:clr>
        </p15:guide>
        <p15:guide id="2" pos="729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A2DF-A376-41A2-B5B3-2875472B6C6E}" type="datetime1">
              <a:rPr lang="en-IN" smtClean="0"/>
              <a:pPr/>
              <a:t>18-12-2019</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Tree>
    <p:extLst>
      <p:ext uri="{BB962C8B-B14F-4D97-AF65-F5344CB8AC3E}">
        <p14:creationId xmlns:p14="http://schemas.microsoft.com/office/powerpoint/2010/main" xmlns="" val="1149792606"/>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nvPr>
        </p:nvGraphicFramePr>
        <p:xfrm>
          <a:off x="2119" y="1589"/>
          <a:ext cx="2116" cy="1587"/>
        </p:xfrm>
        <a:graphic>
          <a:graphicData uri="http://schemas.openxmlformats.org/presentationml/2006/ole">
            <p:oleObj spid="_x0000_s14358" name="think-cell Slide" r:id="rId18" imgW="360" imgH="360" progId="">
              <p:embed/>
            </p:oleObj>
          </a:graphicData>
        </a:graphic>
      </p:graphicFrame>
      <p:sp>
        <p:nvSpPr>
          <p:cNvPr id="2" name="Title Placeholder 1"/>
          <p:cNvSpPr>
            <a:spLocks noGrp="1"/>
          </p:cNvSpPr>
          <p:nvPr>
            <p:ph type="title"/>
          </p:nvPr>
        </p:nvSpPr>
        <p:spPr bwMode="gray">
          <a:xfrm>
            <a:off x="469900" y="402586"/>
            <a:ext cx="10884865" cy="692151"/>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1418938222"/>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A2DF-A376-41A2-B5B3-2875472B6C6E}" type="datetime1">
              <a:rPr lang="en-IN" smtClean="0"/>
              <a:pPr/>
              <a:t>18-12-2019</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673A0-CD8E-4551-BDE3-0C9FF717300F}" type="slidenum">
              <a:rPr lang="en-IN" smtClean="0"/>
              <a:pPr/>
              <a:t>‹#›</a:t>
            </a:fld>
            <a:endParaRPr lang="en-IN" dirty="0"/>
          </a:p>
        </p:txBody>
      </p:sp>
    </p:spTree>
    <p:extLst>
      <p:ext uri="{BB962C8B-B14F-4D97-AF65-F5344CB8AC3E}">
        <p14:creationId xmlns:p14="http://schemas.microsoft.com/office/powerpoint/2010/main" xmlns="" val="36447721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extLst/>
          </p:nvPr>
        </p:nvGraphicFramePr>
        <p:xfrm>
          <a:off x="2119" y="1589"/>
          <a:ext cx="2116" cy="1587"/>
        </p:xfrm>
        <a:graphic>
          <a:graphicData uri="http://schemas.openxmlformats.org/presentationml/2006/ole">
            <p:oleObj spid="_x0000_s15382" name="think-cell Slide" r:id="rId45" imgW="360" imgH="360"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Box 9"/>
          <p:cNvSpPr txBox="1"/>
          <p:nvPr userDrawn="1"/>
        </p:nvSpPr>
        <p:spPr>
          <a:xfrm>
            <a:off x="6336000" y="6476999"/>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b="1" noProof="0" dirty="0">
                <a:solidFill>
                  <a:schemeClr val="tx1"/>
                </a:solidFill>
              </a:rPr>
              <a:t>Future of audit</a:t>
            </a:r>
          </a:p>
          <a:p>
            <a:pPr marL="0" indent="0" algn="r">
              <a:spcBef>
                <a:spcPts val="0"/>
              </a:spcBef>
              <a:buSzPct val="100000"/>
              <a:buFont typeface="Arial"/>
              <a:buNone/>
            </a:pPr>
            <a:r>
              <a:rPr lang="en-US" sz="650" noProof="0" dirty="0">
                <a:solidFill>
                  <a:schemeClr val="tx1"/>
                </a:solidFill>
              </a:rPr>
              <a:t>Embrace the disruption</a:t>
            </a:r>
          </a:p>
        </p:txBody>
      </p:sp>
      <p:sp>
        <p:nvSpPr>
          <p:cNvPr id="12" name="TextBox 11"/>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7196898"/>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2" r:id="rId23"/>
    <p:sldLayoutId id="2147484233" r:id="rId24"/>
    <p:sldLayoutId id="2147484234" r:id="rId25"/>
    <p:sldLayoutId id="2147484235" r:id="rId26"/>
    <p:sldLayoutId id="2147484236" r:id="rId27"/>
    <p:sldLayoutId id="2147484237" r:id="rId28"/>
    <p:sldLayoutId id="2147484238" r:id="rId29"/>
    <p:sldLayoutId id="2147484239" r:id="rId30"/>
    <p:sldLayoutId id="2147484240" r:id="rId31"/>
    <p:sldLayoutId id="2147484241" r:id="rId32"/>
    <p:sldLayoutId id="2147484242" r:id="rId33"/>
    <p:sldLayoutId id="2147484243" r:id="rId34"/>
    <p:sldLayoutId id="2147484244" r:id="rId35"/>
    <p:sldLayoutId id="2147484245" r:id="rId36"/>
    <p:sldLayoutId id="2147484246" r:id="rId37"/>
    <p:sldLayoutId id="2147484247" r:id="rId38"/>
    <p:sldLayoutId id="2147484248" r:id="rId39"/>
    <p:sldLayoutId id="2147484249" r:id="rId40"/>
    <p:sldLayoutId id="2147484250" r:id="rId41"/>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88">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
            </p:custDataLst>
            <p:extLst/>
          </p:nvPr>
        </p:nvGraphicFramePr>
        <p:xfrm>
          <a:off x="2118" y="1589"/>
          <a:ext cx="2116" cy="1587"/>
        </p:xfrm>
        <a:graphic>
          <a:graphicData uri="http://schemas.openxmlformats.org/presentationml/2006/ole">
            <p:oleObj spid="_x0000_s16405" name="think-cell Slide" r:id="rId5" imgW="360" imgH="360" progId="">
              <p:embed/>
            </p:oleObj>
          </a:graphicData>
        </a:graphic>
      </p:graphicFrame>
      <p:sp>
        <p:nvSpPr>
          <p:cNvPr id="2" name="Title Placeholder 1"/>
          <p:cNvSpPr>
            <a:spLocks noGrp="1"/>
          </p:cNvSpPr>
          <p:nvPr>
            <p:ph type="title"/>
          </p:nvPr>
        </p:nvSpPr>
        <p:spPr bwMode="gray">
          <a:xfrm>
            <a:off x="501651" y="317501"/>
            <a:ext cx="11188700" cy="69215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8" name="Copyright"/>
          <p:cNvSpPr txBox="1"/>
          <p:nvPr userDrawn="1"/>
        </p:nvSpPr>
        <p:spPr>
          <a:xfrm>
            <a:off x="501649" y="6477000"/>
            <a:ext cx="5355168" cy="201260"/>
          </a:xfrm>
          <a:prstGeom prst="rect">
            <a:avLst/>
          </a:prstGeom>
          <a:noFill/>
        </p:spPr>
        <p:txBody>
          <a:bodyPr wrap="square" lIns="0" tIns="0" rIns="0" bIns="0" rtlCol="0">
            <a:noAutofit/>
          </a:bodyPr>
          <a:lstStyle/>
          <a:p>
            <a:pPr marL="0" indent="0">
              <a:spcBef>
                <a:spcPts val="600"/>
              </a:spcBef>
              <a:buSzPct val="100000"/>
              <a:buFont typeface="Arial"/>
              <a:buNone/>
            </a:pPr>
            <a:r>
              <a:rPr lang="en-US" sz="650" noProof="0" dirty="0">
                <a:solidFill>
                  <a:schemeClr val="tx1"/>
                </a:solidFill>
              </a:rPr>
              <a:t>Member firms and DTTL: Insert appropriate copyright</a:t>
            </a:r>
            <a:br>
              <a:rPr lang="en-US" sz="650" noProof="0" dirty="0">
                <a:solidFill>
                  <a:schemeClr val="tx1"/>
                </a:solidFill>
              </a:rPr>
            </a:br>
            <a:r>
              <a:rPr lang="en-US" sz="650" noProof="0" dirty="0">
                <a:solidFill>
                  <a:schemeClr val="tx1"/>
                </a:solidFill>
              </a:rPr>
              <a:t>[To edit, click View &gt; Slide Master &gt; Slide Master1]</a:t>
            </a:r>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Box 2"/>
          <p:cNvSpPr txBox="1"/>
          <p:nvPr userDrawn="1"/>
        </p:nvSpPr>
        <p:spPr>
          <a:xfrm>
            <a:off x="11382377" y="6477001"/>
            <a:ext cx="307975"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966537888"/>
      </p:ext>
    </p:extLst>
  </p:cSld>
  <p:clrMap bg1="lt1" tx1="dk1" bg2="lt2" tx2="dk2" accent1="accent1" accent2="accent2" accent3="accent3" accent4="accent4" accent5="accent5" accent6="accent6" hlink="hlink" folHlink="folHlink"/>
  <p:sldLayoutIdLst>
    <p:sldLayoutId id="2147484252" r:id="rId1"/>
  </p:sldLayoutIdLst>
  <p:transition>
    <p:fade/>
  </p:transition>
  <p:hf hdr="0" dt="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Tx/>
        <a:buNone/>
        <a:defRPr sz="1200" b="0" kern="1200">
          <a:solidFill>
            <a:schemeClr val="tx1"/>
          </a:solidFill>
          <a:latin typeface="+mn-lt"/>
          <a:ea typeface="+mn-ea"/>
          <a:cs typeface="+mn-cs"/>
        </a:defRPr>
      </a:lvl1pPr>
      <a:lvl2pPr marL="127000" indent="-127000" algn="l" defTabSz="914400"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79851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4961">
          <p15:clr>
            <a:srgbClr val="F26B43"/>
          </p15:clr>
        </p15:guide>
        <p15:guide id="11" orient="horz" pos="236">
          <p15:clr>
            <a:srgbClr val="F26B43"/>
          </p15:clr>
        </p15:guide>
        <p15:guide id="12" pos="1363">
          <p15:clr>
            <a:srgbClr val="F26B43"/>
          </p15:clr>
        </p15:guide>
        <p15:guide id="13" pos="1516">
          <p15:clr>
            <a:srgbClr val="F26B43"/>
          </p15:clr>
        </p15:guide>
        <p15:guide id="14" pos="2560">
          <p15:clr>
            <a:srgbClr val="F26B43"/>
          </p15:clr>
        </p15:guide>
        <p15:guide id="15" pos="2711">
          <p15:clr>
            <a:srgbClr val="F26B43"/>
          </p15:clr>
        </p15:guide>
        <p15:guide id="16" pos="6160">
          <p15:clr>
            <a:srgbClr val="F26B43"/>
          </p15:clr>
        </p15:guide>
        <p15:guide id="17" pos="3764">
          <p15:clr>
            <a:srgbClr val="F26B43"/>
          </p15:clr>
        </p15:guide>
        <p15:guide id="18" pos="3916">
          <p15:clr>
            <a:srgbClr val="F26B43"/>
          </p15:clr>
        </p15:guide>
        <p15:guide id="19" pos="3840">
          <p15:clr>
            <a:srgbClr val="F26B43"/>
          </p15:clr>
        </p15:guide>
        <p15:guide id="20" pos="6312">
          <p15:clr>
            <a:srgbClr val="F26B43"/>
          </p15:clr>
        </p15:guide>
        <p15:guide id="21" orient="horz" pos="1049">
          <p15:clr>
            <a:srgbClr val="F26B43"/>
          </p15:clr>
        </p15:guide>
        <p15:guide id="22" orient="horz" pos="6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3"/>
            </p:custDataLst>
            <p:extLst/>
          </p:nvPr>
        </p:nvGraphicFramePr>
        <p:xfrm>
          <a:off x="2119" y="1589"/>
          <a:ext cx="2116" cy="1587"/>
        </p:xfrm>
        <a:graphic>
          <a:graphicData uri="http://schemas.openxmlformats.org/presentationml/2006/ole">
            <p:oleObj spid="_x0000_s17429" name="think-cell Slide" r:id="rId34" imgW="360" imgH="360"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2561334194"/>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 id="2147484280" r:id="rId27"/>
    <p:sldLayoutId id="2147484281" r:id="rId28"/>
    <p:sldLayoutId id="2147484282" r:id="rId29"/>
    <p:sldLayoutId id="2147484283" r:id="rId30"/>
  </p:sldLayoutIdLst>
  <p:transition>
    <p:fade/>
  </p:transition>
  <p:hf hdr="0" dt="0"/>
  <p:txStyles>
    <p:titleStyle>
      <a:lvl1pPr algn="l" defTabSz="1219170" rtl="0" eaLnBrk="1" latinLnBrk="0" hangingPunct="1">
        <a:spcBef>
          <a:spcPct val="0"/>
        </a:spcBef>
        <a:buNone/>
        <a:defRPr sz="2400" kern="1200">
          <a:solidFill>
            <a:schemeClr val="bg1"/>
          </a:solidFill>
          <a:latin typeface="+mj-lt"/>
          <a:ea typeface="+mj-ea"/>
          <a:cs typeface="+mj-cs"/>
        </a:defRPr>
      </a:lvl1pPr>
    </p:titleStyle>
    <p:bodyStyle>
      <a:lvl1pPr marL="0" indent="0" algn="l" defTabSz="1219170" rtl="0" eaLnBrk="1" latinLnBrk="0" hangingPunct="1">
        <a:spcBef>
          <a:spcPts val="0"/>
        </a:spcBef>
        <a:spcAft>
          <a:spcPts val="1333"/>
        </a:spcAft>
        <a:buSzPct val="100000"/>
        <a:buFontTx/>
        <a:buNone/>
        <a:defRPr sz="1600" b="0" kern="1200">
          <a:solidFill>
            <a:schemeClr val="bg1"/>
          </a:solidFill>
          <a:latin typeface="+mn-lt"/>
          <a:ea typeface="+mn-ea"/>
          <a:cs typeface="+mn-cs"/>
        </a:defRPr>
      </a:lvl1pPr>
      <a:lvl2pPr marL="228600" indent="-228600" algn="l" defTabSz="1219170" rtl="0" eaLnBrk="1" latinLnBrk="0" hangingPunct="1">
        <a:spcBef>
          <a:spcPts val="0"/>
        </a:spcBef>
        <a:spcAft>
          <a:spcPts val="1333"/>
        </a:spcAft>
        <a:buClrTx/>
        <a:buSzPct val="100000"/>
        <a:buFont typeface="Arial" panose="020B0604020202020204" pitchFamily="34" charset="0"/>
        <a:buChar char="•"/>
        <a:defRPr lang="en-US" sz="1600" b="0" kern="1200" dirty="0" smtClean="0">
          <a:solidFill>
            <a:schemeClr val="bg1"/>
          </a:solidFill>
          <a:latin typeface="+mn-lt"/>
          <a:ea typeface="+mn-ea"/>
          <a:cs typeface="+mn-cs"/>
        </a:defRPr>
      </a:lvl2pPr>
      <a:lvl3pPr marL="457200" indent="-228600" algn="l" defTabSz="1219170" rtl="0" eaLnBrk="1" latinLnBrk="0" hangingPunct="1">
        <a:spcBef>
          <a:spcPts val="0"/>
        </a:spcBef>
        <a:spcAft>
          <a:spcPts val="1333"/>
        </a:spcAft>
        <a:buClrTx/>
        <a:buSzPct val="100000"/>
        <a:buFont typeface="Arial" panose="020B0604020202020204" pitchFamily="34" charset="0"/>
        <a:buChar char="−"/>
        <a:defRPr lang="en-US" sz="1600" kern="1200" dirty="0" smtClean="0">
          <a:solidFill>
            <a:schemeClr val="bg1"/>
          </a:solidFill>
          <a:latin typeface="+mn-lt"/>
          <a:ea typeface="+mn-ea"/>
          <a:cs typeface="+mn-cs"/>
        </a:defRPr>
      </a:lvl3pPr>
      <a:lvl4pPr marL="685800" indent="-228600" algn="l" defTabSz="1219170" rtl="0" eaLnBrk="1" latinLnBrk="0" hangingPunct="1">
        <a:spcBef>
          <a:spcPts val="0"/>
        </a:spcBef>
        <a:spcAft>
          <a:spcPts val="1333"/>
        </a:spcAft>
        <a:buClrTx/>
        <a:buSzPct val="100000"/>
        <a:buFont typeface="Arial" panose="020B0604020202020204" pitchFamily="34" charset="0"/>
        <a:buChar char="•"/>
        <a:defRPr lang="en-US" sz="1600" kern="1200" baseline="0" dirty="0" smtClean="0">
          <a:solidFill>
            <a:schemeClr val="bg1"/>
          </a:solidFill>
          <a:latin typeface="+mn-lt"/>
          <a:ea typeface="+mn-ea"/>
          <a:cs typeface="+mn-cs"/>
        </a:defRPr>
      </a:lvl4pPr>
      <a:lvl5pPr marL="971550" indent="-285750" algn="l" defTabSz="1064657" rtl="0" eaLnBrk="1" latinLnBrk="0" hangingPunct="1">
        <a:spcBef>
          <a:spcPts val="0"/>
        </a:spcBef>
        <a:spcAft>
          <a:spcPts val="1333"/>
        </a:spcAft>
        <a:buClrTx/>
        <a:buSzPct val="100000"/>
        <a:buFont typeface="Arial" panose="020B0604020202020204" pitchFamily="34" charset="0"/>
        <a:buChar char="−"/>
        <a:tabLst/>
        <a:defRPr lang="en-US" sz="1600" kern="1200" baseline="0" dirty="0" smtClean="0">
          <a:solidFill>
            <a:schemeClr val="bg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nvPr>
        </p:nvGraphicFramePr>
        <p:xfrm>
          <a:off x="2120" y="1590"/>
          <a:ext cx="2116" cy="1587"/>
        </p:xfrm>
        <a:graphic>
          <a:graphicData uri="http://schemas.openxmlformats.org/presentationml/2006/ole">
            <p:oleObj spid="_x0000_s18442" name="think-cell Slide" r:id="rId14" imgW="360" imgH="360" progId="">
              <p:embed/>
            </p:oleObj>
          </a:graphicData>
        </a:graphic>
      </p:graphicFrame>
      <p:sp>
        <p:nvSpPr>
          <p:cNvPr id="2" name="Title Placeholder 1"/>
          <p:cNvSpPr>
            <a:spLocks noGrp="1"/>
          </p:cNvSpPr>
          <p:nvPr>
            <p:ph type="title"/>
          </p:nvPr>
        </p:nvSpPr>
        <p:spPr bwMode="gray">
          <a:xfrm>
            <a:off x="469900" y="402588"/>
            <a:ext cx="10890735"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0"/>
            <a:ext cx="10890735" cy="4633911"/>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405964329"/>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Lst>
  <p:transition>
    <p:fade/>
  </p:transition>
  <p:timing>
    <p:tnLst>
      <p:par>
        <p:cTn id="1" dur="indefinite" restart="never" nodeType="tmRoot"/>
      </p:par>
    </p:tnLst>
  </p:timing>
  <p:hf hdr="0" dt="0"/>
  <p:txStyles>
    <p:titleStyle>
      <a:lvl1pPr algn="l" defTabSz="969230" rtl="0" eaLnBrk="1" latinLnBrk="0" hangingPunct="1">
        <a:spcBef>
          <a:spcPct val="0"/>
        </a:spcBef>
        <a:buNone/>
        <a:defRPr sz="1590" kern="1200">
          <a:solidFill>
            <a:schemeClr val="tx1"/>
          </a:solidFill>
          <a:latin typeface="+mj-lt"/>
          <a:ea typeface="+mj-ea"/>
          <a:cs typeface="+mj-cs"/>
        </a:defRPr>
      </a:lvl1pPr>
    </p:titleStyle>
    <p:bodyStyle>
      <a:lvl1pPr marL="0" indent="0" algn="l" defTabSz="969230" rtl="0" eaLnBrk="1" latinLnBrk="0" hangingPunct="1">
        <a:spcBef>
          <a:spcPts val="0"/>
        </a:spcBef>
        <a:spcAft>
          <a:spcPts val="1060"/>
        </a:spcAft>
        <a:buSzPct val="100000"/>
        <a:buFont typeface="Arial" panose="020B0604020202020204" pitchFamily="34" charset="0"/>
        <a:buNone/>
        <a:defRPr sz="954" b="0" kern="1200">
          <a:solidFill>
            <a:schemeClr val="tx1"/>
          </a:solidFill>
          <a:latin typeface="+mn-lt"/>
          <a:ea typeface="+mn-ea"/>
          <a:cs typeface="+mn-cs"/>
        </a:defRPr>
      </a:lvl1pPr>
      <a:lvl2pPr marL="0" indent="0" algn="l" defTabSz="969230" rtl="0" eaLnBrk="1" latinLnBrk="0" hangingPunct="1">
        <a:spcBef>
          <a:spcPts val="0"/>
        </a:spcBef>
        <a:spcAft>
          <a:spcPts val="1060"/>
        </a:spcAft>
        <a:buClrTx/>
        <a:buSzPct val="100000"/>
        <a:buFont typeface="Arial"/>
        <a:buNone/>
        <a:defRPr lang="en-US" sz="954" b="1" kern="1200" dirty="0" smtClean="0">
          <a:solidFill>
            <a:schemeClr val="tx1"/>
          </a:solidFill>
          <a:latin typeface="+mn-lt"/>
          <a:ea typeface="+mn-ea"/>
          <a:cs typeface="+mn-cs"/>
        </a:defRPr>
      </a:lvl2pPr>
      <a:lvl3pPr marL="186978" indent="-186978" algn="l" defTabSz="969230" rtl="0" eaLnBrk="1" latinLnBrk="0" hangingPunct="1">
        <a:spcBef>
          <a:spcPts val="0"/>
        </a:spcBef>
        <a:spcAft>
          <a:spcPts val="1060"/>
        </a:spcAft>
        <a:buClrTx/>
        <a:buSzPct val="100000"/>
        <a:buFont typeface="Arial" panose="020B0604020202020204" pitchFamily="34" charset="0"/>
        <a:buChar char="•"/>
        <a:defRPr lang="en-US" sz="954" kern="1200" dirty="0" smtClean="0">
          <a:solidFill>
            <a:schemeClr val="tx1"/>
          </a:solidFill>
          <a:latin typeface="+mn-lt"/>
          <a:ea typeface="+mn-ea"/>
          <a:cs typeface="+mn-cs"/>
        </a:defRPr>
      </a:lvl3pPr>
      <a:lvl4pPr marL="377770" indent="-186978" algn="l" defTabSz="969230" rtl="0" eaLnBrk="1" latinLnBrk="0" hangingPunct="1">
        <a:spcBef>
          <a:spcPts val="0"/>
        </a:spcBef>
        <a:spcAft>
          <a:spcPts val="1060"/>
        </a:spcAft>
        <a:buClrTx/>
        <a:buSzPct val="100000"/>
        <a:buFont typeface="Verdana" panose="020B0604030504040204" pitchFamily="34" charset="0"/>
        <a:buChar char="−"/>
        <a:defRPr lang="en-US" sz="954" kern="1200" baseline="0" dirty="0" smtClean="0">
          <a:solidFill>
            <a:schemeClr val="tx1"/>
          </a:solidFill>
          <a:latin typeface="+mn-lt"/>
          <a:ea typeface="+mn-ea"/>
          <a:cs typeface="+mn-cs"/>
        </a:defRPr>
      </a:lvl4pPr>
      <a:lvl5pPr marL="564748" indent="-186978" algn="l" defTabSz="846394" rtl="0" eaLnBrk="1" latinLnBrk="0" hangingPunct="1">
        <a:spcBef>
          <a:spcPts val="0"/>
        </a:spcBef>
        <a:spcAft>
          <a:spcPts val="1060"/>
        </a:spcAft>
        <a:buClrTx/>
        <a:buSzPct val="100000"/>
        <a:buFont typeface="Verdana" panose="020B0604030504040204" pitchFamily="34" charset="0"/>
        <a:buChar char="−"/>
        <a:tabLst/>
        <a:defRPr lang="en-US" sz="954" kern="1200" baseline="0" dirty="0" smtClean="0">
          <a:solidFill>
            <a:schemeClr val="tx1"/>
          </a:solidFill>
          <a:latin typeface="+mn-lt"/>
          <a:ea typeface="+mn-ea"/>
          <a:cs typeface="+mn-cs"/>
        </a:defRPr>
      </a:lvl5pPr>
      <a:lvl6pPr marL="564748" indent="-186978" algn="l" defTabSz="969230" rtl="0" eaLnBrk="1" latinLnBrk="0" hangingPunct="1">
        <a:spcBef>
          <a:spcPts val="0"/>
        </a:spcBef>
        <a:spcAft>
          <a:spcPts val="1060"/>
        </a:spcAft>
        <a:buFont typeface="Verdana" panose="020B0604030504040204" pitchFamily="34" charset="0"/>
        <a:buChar char="−"/>
        <a:defRPr sz="1272" kern="1200" baseline="0">
          <a:solidFill>
            <a:schemeClr val="tx1"/>
          </a:solidFill>
          <a:latin typeface="+mn-lt"/>
          <a:ea typeface="+mn-ea"/>
          <a:cs typeface="+mn-cs"/>
        </a:defRPr>
      </a:lvl6pPr>
      <a:lvl7pPr marL="564748" indent="-186978" algn="l" defTabSz="969230" rtl="0" eaLnBrk="1" latinLnBrk="0" hangingPunct="1">
        <a:spcBef>
          <a:spcPts val="0"/>
        </a:spcBef>
        <a:spcAft>
          <a:spcPts val="1060"/>
        </a:spcAft>
        <a:buFont typeface="Verdana" panose="020B0604030504040204" pitchFamily="34" charset="0"/>
        <a:buChar char="−"/>
        <a:defRPr sz="1272" kern="1200">
          <a:solidFill>
            <a:schemeClr val="tx1"/>
          </a:solidFill>
          <a:latin typeface="+mn-lt"/>
          <a:ea typeface="+mn-ea"/>
          <a:cs typeface="+mn-cs"/>
        </a:defRPr>
      </a:lvl7pPr>
      <a:lvl8pPr marL="564748" indent="-186978" algn="l" defTabSz="969230" rtl="0" eaLnBrk="1" latinLnBrk="0" hangingPunct="1">
        <a:spcBef>
          <a:spcPts val="0"/>
        </a:spcBef>
        <a:spcAft>
          <a:spcPts val="1060"/>
        </a:spcAft>
        <a:buFont typeface="Verdana" panose="020B0604030504040204" pitchFamily="34" charset="0"/>
        <a:buChar char="−"/>
        <a:defRPr sz="1272" kern="1200" baseline="0">
          <a:solidFill>
            <a:schemeClr val="tx1"/>
          </a:solidFill>
          <a:latin typeface="+mn-lt"/>
          <a:ea typeface="+mn-ea"/>
          <a:cs typeface="+mn-cs"/>
        </a:defRPr>
      </a:lvl8pPr>
      <a:lvl9pPr marL="564748" indent="-186978" algn="l" defTabSz="969230" rtl="0" eaLnBrk="1" latinLnBrk="0" hangingPunct="1">
        <a:spcBef>
          <a:spcPts val="0"/>
        </a:spcBef>
        <a:spcAft>
          <a:spcPts val="1060"/>
        </a:spcAft>
        <a:buFont typeface="Verdana" panose="020B0604030504040204" pitchFamily="34" charset="0"/>
        <a:buChar char="−"/>
        <a:defRPr sz="1272" kern="1200" baseline="0">
          <a:solidFill>
            <a:schemeClr val="tx1"/>
          </a:solidFill>
          <a:latin typeface="+mn-lt"/>
          <a:ea typeface="+mn-ea"/>
          <a:cs typeface="+mn-cs"/>
        </a:defRPr>
      </a:lvl9pPr>
    </p:bodyStyle>
    <p:otherStyle>
      <a:defPPr>
        <a:defRPr lang="en-US"/>
      </a:defPPr>
      <a:lvl1pPr marL="0" algn="l" defTabSz="969230" rtl="0" eaLnBrk="1" latinLnBrk="0" hangingPunct="1">
        <a:defRPr sz="1908" kern="1200">
          <a:solidFill>
            <a:schemeClr val="tx1"/>
          </a:solidFill>
          <a:latin typeface="+mn-lt"/>
          <a:ea typeface="+mn-ea"/>
          <a:cs typeface="+mn-cs"/>
        </a:defRPr>
      </a:lvl1pPr>
      <a:lvl2pPr marL="484615" algn="l" defTabSz="969230" rtl="0" eaLnBrk="1" latinLnBrk="0" hangingPunct="1">
        <a:defRPr sz="1908" kern="1200">
          <a:solidFill>
            <a:schemeClr val="tx1"/>
          </a:solidFill>
          <a:latin typeface="+mn-lt"/>
          <a:ea typeface="+mn-ea"/>
          <a:cs typeface="+mn-cs"/>
        </a:defRPr>
      </a:lvl2pPr>
      <a:lvl3pPr marL="969230" algn="l" defTabSz="969230" rtl="0" eaLnBrk="1" latinLnBrk="0" hangingPunct="1">
        <a:defRPr sz="1908" kern="1200">
          <a:solidFill>
            <a:schemeClr val="tx1"/>
          </a:solidFill>
          <a:latin typeface="+mn-lt"/>
          <a:ea typeface="+mn-ea"/>
          <a:cs typeface="+mn-cs"/>
        </a:defRPr>
      </a:lvl3pPr>
      <a:lvl4pPr marL="1453844" algn="l" defTabSz="969230" rtl="0" eaLnBrk="1" latinLnBrk="0" hangingPunct="1">
        <a:defRPr sz="1908" kern="1200">
          <a:solidFill>
            <a:schemeClr val="tx1"/>
          </a:solidFill>
          <a:latin typeface="+mn-lt"/>
          <a:ea typeface="+mn-ea"/>
          <a:cs typeface="+mn-cs"/>
        </a:defRPr>
      </a:lvl4pPr>
      <a:lvl5pPr marL="1938459" algn="l" defTabSz="969230" rtl="0" eaLnBrk="1" latinLnBrk="0" hangingPunct="1">
        <a:defRPr sz="1908" kern="1200">
          <a:solidFill>
            <a:schemeClr val="tx1"/>
          </a:solidFill>
          <a:latin typeface="+mn-lt"/>
          <a:ea typeface="+mn-ea"/>
          <a:cs typeface="+mn-cs"/>
        </a:defRPr>
      </a:lvl5pPr>
      <a:lvl6pPr marL="2423074" algn="l" defTabSz="969230" rtl="0" eaLnBrk="1" latinLnBrk="0" hangingPunct="1">
        <a:defRPr sz="1908" kern="1200">
          <a:solidFill>
            <a:schemeClr val="tx1"/>
          </a:solidFill>
          <a:latin typeface="+mn-lt"/>
          <a:ea typeface="+mn-ea"/>
          <a:cs typeface="+mn-cs"/>
        </a:defRPr>
      </a:lvl6pPr>
      <a:lvl7pPr marL="2907689" algn="l" defTabSz="969230" rtl="0" eaLnBrk="1" latinLnBrk="0" hangingPunct="1">
        <a:defRPr sz="1908" kern="1200">
          <a:solidFill>
            <a:schemeClr val="tx1"/>
          </a:solidFill>
          <a:latin typeface="+mn-lt"/>
          <a:ea typeface="+mn-ea"/>
          <a:cs typeface="+mn-cs"/>
        </a:defRPr>
      </a:lvl7pPr>
      <a:lvl8pPr marL="3392303" algn="l" defTabSz="969230" rtl="0" eaLnBrk="1" latinLnBrk="0" hangingPunct="1">
        <a:defRPr sz="1908" kern="1200">
          <a:solidFill>
            <a:schemeClr val="tx1"/>
          </a:solidFill>
          <a:latin typeface="+mn-lt"/>
          <a:ea typeface="+mn-ea"/>
          <a:cs typeface="+mn-cs"/>
        </a:defRPr>
      </a:lvl8pPr>
      <a:lvl9pPr marL="3876918" algn="l" defTabSz="969230" rtl="0" eaLnBrk="1" latinLnBrk="0" hangingPunct="1">
        <a:defRPr sz="1908"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412">
          <p15:clr>
            <a:srgbClr val="F26B43"/>
          </p15:clr>
        </p15:guide>
        <p15:guide id="2" orient="horz" pos="2160">
          <p15:clr>
            <a:srgbClr val="F26B43"/>
          </p15:clr>
        </p15:guide>
        <p15:guide id="3" orient="horz" pos="3968">
          <p15:clr>
            <a:srgbClr val="F26B43"/>
          </p15:clr>
        </p15:guide>
        <p15:guide id="4" pos="372">
          <p15:clr>
            <a:srgbClr val="F26B43"/>
          </p15:clr>
        </p15:guide>
        <p15:guide id="5" pos="9288">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6272">
          <p15:clr>
            <a:srgbClr val="F26B43"/>
          </p15:clr>
        </p15:guide>
        <p15:guide id="10" pos="1738">
          <p15:clr>
            <a:srgbClr val="F26B43"/>
          </p15:clr>
        </p15:guide>
        <p15:guide id="11" pos="1882">
          <p15:clr>
            <a:srgbClr val="F26B43"/>
          </p15:clr>
        </p15:guide>
        <p15:guide id="12" pos="3246">
          <p15:clr>
            <a:srgbClr val="F26B43"/>
          </p15:clr>
        </p15:guide>
        <p15:guide id="13" pos="3390">
          <p15:clr>
            <a:srgbClr val="F26B43"/>
          </p15:clr>
        </p15:guide>
        <p15:guide id="14" pos="7780">
          <p15:clr>
            <a:srgbClr val="F26B43"/>
          </p15:clr>
        </p15:guide>
        <p15:guide id="15" pos="4758">
          <p15:clr>
            <a:srgbClr val="F26B43"/>
          </p15:clr>
        </p15:guide>
        <p15:guide id="16" pos="4901">
          <p15:clr>
            <a:srgbClr val="F26B43"/>
          </p15:clr>
        </p15:guide>
        <p15:guide id="17" pos="4830">
          <p15:clr>
            <a:srgbClr val="F26B43"/>
          </p15:clr>
        </p15:guide>
        <p15:guide id="18" pos="7923">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xmlns="" val="298300471"/>
      </p:ext>
    </p:extLst>
  </p:cSld>
  <p:clrMap bg1="lt1" tx1="dk1" bg2="lt2" tx2="dk2" accent1="accent1" accent2="accent2" accent3="accent3" accent4="accent4" accent5="accent5" accent6="accent6" hlink="hlink" folHlink="folHlink"/>
  <p:sldLayoutIdLst>
    <p:sldLayoutId id="21474842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nvPr>
        </p:nvGraphicFramePr>
        <p:xfrm>
          <a:off x="2119" y="1589"/>
          <a:ext cx="2116" cy="1587"/>
        </p:xfrm>
        <a:graphic>
          <a:graphicData uri="http://schemas.openxmlformats.org/presentationml/2006/ole">
            <p:oleObj spid="_x0000_s19464" name="think-cell Slide" r:id="rId10" imgW="360" imgH="360" progId="">
              <p:embed/>
            </p:oleObj>
          </a:graphicData>
        </a:graphic>
      </p:graphicFrame>
      <p:sp>
        <p:nvSpPr>
          <p:cNvPr id="23" name="Rectangle 22"/>
          <p:cNvSpPr/>
          <p:nvPr userDrawn="1"/>
        </p:nvSpPr>
        <p:spPr>
          <a:xfrm>
            <a:off x="10104440" y="0"/>
            <a:ext cx="208756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bg2"/>
              </a:solidFill>
            </a:endParaRPr>
          </a:p>
        </p:txBody>
      </p:sp>
    </p:spTree>
    <p:extLst>
      <p:ext uri="{BB962C8B-B14F-4D97-AF65-F5344CB8AC3E}">
        <p14:creationId xmlns:p14="http://schemas.microsoft.com/office/powerpoint/2010/main" xmlns="" val="2212252561"/>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220">
          <p15:clr>
            <a:srgbClr val="A4A3A4"/>
          </p15:clr>
        </p15:guide>
        <p15:guide id="2" orient="horz" pos="2160">
          <p15:clr>
            <a:srgbClr val="A4A3A4"/>
          </p15:clr>
        </p15:guide>
        <p15:guide id="3" orient="horz" pos="3968">
          <p15:clr>
            <a:srgbClr val="A4A3A4"/>
          </p15:clr>
        </p15:guide>
        <p15:guide id="4" pos="296">
          <p15:clr>
            <a:srgbClr val="A4A3A4"/>
          </p15:clr>
        </p15:guide>
        <p15:guide id="5" pos="6471">
          <p15:clr>
            <a:srgbClr val="A4A3A4"/>
          </p15:clr>
        </p15:guide>
        <p15:guide id="6" orient="horz" pos="1071">
          <p15:clr>
            <a:srgbClr val="A4A3A4"/>
          </p15:clr>
        </p15:guide>
        <p15:guide id="7" orient="horz" pos="245">
          <p15:clr>
            <a:srgbClr val="A4A3A4"/>
          </p15:clr>
        </p15:guide>
        <p15:guide id="8" orient="horz" pos="4081">
          <p15:clr>
            <a:srgbClr val="A4A3A4"/>
          </p15:clr>
        </p15:guide>
        <p15:guide id="9" pos="4106">
          <p15:clr>
            <a:srgbClr val="A4A3A4"/>
          </p15:clr>
        </p15:guide>
        <p15:guide id="10" pos="1163">
          <p15:clr>
            <a:srgbClr val="A4A3A4"/>
          </p15:clr>
        </p15:guide>
        <p15:guide id="11" pos="1277">
          <p15:clr>
            <a:srgbClr val="A4A3A4"/>
          </p15:clr>
        </p15:guide>
        <p15:guide id="12" pos="2144">
          <p15:clr>
            <a:srgbClr val="A4A3A4"/>
          </p15:clr>
        </p15:guide>
        <p15:guide id="13" pos="2258">
          <p15:clr>
            <a:srgbClr val="A4A3A4"/>
          </p15:clr>
        </p15:guide>
        <p15:guide id="14" pos="5087">
          <p15:clr>
            <a:srgbClr val="A4A3A4"/>
          </p15:clr>
        </p15:guide>
        <p15:guide id="15" pos="3125">
          <p15:clr>
            <a:srgbClr val="A4A3A4"/>
          </p15:clr>
        </p15:guide>
        <p15:guide id="16" pos="3239">
          <p15:clr>
            <a:srgbClr val="A4A3A4"/>
          </p15:clr>
        </p15:guide>
        <p15:guide id="17" pos="3182">
          <p15:clr>
            <a:srgbClr val="A4A3A4"/>
          </p15:clr>
        </p15:guide>
        <p15:guide id="18" pos="5201">
          <p15:clr>
            <a:srgbClr val="A4A3A4"/>
          </p15:clr>
        </p15:guide>
        <p15:guide id="19" orient="horz" pos="1049">
          <p15:clr>
            <a:srgbClr val="A4A3A4"/>
          </p15:clr>
        </p15:guide>
        <p15:guide id="20" orient="horz" pos="641">
          <p15:clr>
            <a:srgbClr val="A4A3A4"/>
          </p15:clr>
        </p15:guide>
        <p15:guide id="21" orient="horz" pos="288">
          <p15:clr>
            <a:srgbClr val="A4A3A4"/>
          </p15:clr>
        </p15:guide>
        <p15:guide id="22" pos="7559">
          <p15:clr>
            <a:srgbClr val="A4A3A4"/>
          </p15:clr>
        </p15:guide>
        <p15:guide id="23" pos="606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custDataLst>
              <p:tags r:id="rId42"/>
            </p:custDataLst>
            <p:extLst/>
          </p:nvPr>
        </p:nvGraphicFramePr>
        <p:xfrm>
          <a:off x="2118" y="1589"/>
          <a:ext cx="2116" cy="1587"/>
        </p:xfrm>
        <a:graphic>
          <a:graphicData uri="http://schemas.openxmlformats.org/presentationml/2006/ole">
            <p:oleObj spid="_x0000_s5152" name="think-cell Slide" r:id="rId43" imgW="360" imgH="360" progId="">
              <p:embed/>
            </p:oleObj>
          </a:graphicData>
        </a:graphic>
      </p:graphicFrame>
      <p:sp>
        <p:nvSpPr>
          <p:cNvPr id="2" name="Title Placeholder 1"/>
          <p:cNvSpPr>
            <a:spLocks noGrp="1"/>
          </p:cNvSpPr>
          <p:nvPr>
            <p:ph type="title"/>
          </p:nvPr>
        </p:nvSpPr>
        <p:spPr bwMode="gray">
          <a:xfrm>
            <a:off x="501651" y="317501"/>
            <a:ext cx="11188700" cy="692150"/>
          </a:xfrm>
          <a:prstGeom prst="rect">
            <a:avLst/>
          </a:prstGeom>
        </p:spPr>
        <p:txBody>
          <a:bodyPr vert="horz" lIns="0" tIns="0" rIns="0" bIns="0" rtlCol="0" anchor="t" anchorCtr="0">
            <a:noAutofit/>
          </a:bodyPr>
          <a:lstStyle/>
          <a:p>
            <a:r>
              <a:rPr lang="en-GB" noProof="0"/>
              <a:t>Click to edit Master title style</a:t>
            </a:r>
            <a:endParaRPr lang="en-GB" noProof="0" dirty="0"/>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noProof="0" dirty="0"/>
          </a:p>
        </p:txBody>
      </p:sp>
    </p:spTree>
    <p:extLst>
      <p:ext uri="{BB962C8B-B14F-4D97-AF65-F5344CB8AC3E}">
        <p14:creationId xmlns:p14="http://schemas.microsoft.com/office/powerpoint/2010/main" xmlns="" val="75311803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Lst>
  <p:transition>
    <p:fade/>
  </p:transition>
  <p:hf hdr="0" ftr="0" dt="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Char char="​"/>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panose="020B0604020202020204" pitchFamily="34" charset="0"/>
        <a:buChar char="​"/>
        <a:defRPr lang="en-US" sz="1200" b="1" kern="1200" dirty="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a:solidFill>
            <a:schemeClr val="tx1"/>
          </a:solidFill>
          <a:latin typeface="+mn-lt"/>
          <a:ea typeface="+mn-ea"/>
          <a:cs typeface="+mn-cs"/>
        </a:defRPr>
      </a:lvl5pPr>
      <a:lvl6pPr marL="356400" indent="0" algn="l" defTabSz="914400" rtl="0" eaLnBrk="1" latinLnBrk="0" hangingPunct="1">
        <a:spcBef>
          <a:spcPts val="0"/>
        </a:spcBef>
        <a:spcAft>
          <a:spcPts val="1000"/>
        </a:spcAft>
        <a:buFont typeface="Verdana" panose="020B0604030504040204" pitchFamily="34" charset="0"/>
        <a:buNone/>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4961">
          <p15:clr>
            <a:srgbClr val="F26B43"/>
          </p15:clr>
        </p15:guide>
        <p15:guide id="11" orient="horz" pos="236">
          <p15:clr>
            <a:srgbClr val="F26B43"/>
          </p15:clr>
        </p15:guide>
        <p15:guide id="12" pos="1363">
          <p15:clr>
            <a:srgbClr val="F26B43"/>
          </p15:clr>
        </p15:guide>
        <p15:guide id="13" pos="1516">
          <p15:clr>
            <a:srgbClr val="F26B43"/>
          </p15:clr>
        </p15:guide>
        <p15:guide id="14" pos="2560">
          <p15:clr>
            <a:srgbClr val="F26B43"/>
          </p15:clr>
        </p15:guide>
        <p15:guide id="15" pos="2711">
          <p15:clr>
            <a:srgbClr val="F26B43"/>
          </p15:clr>
        </p15:guide>
        <p15:guide id="16" pos="6160">
          <p15:clr>
            <a:srgbClr val="F26B43"/>
          </p15:clr>
        </p15:guide>
        <p15:guide id="17" pos="3764">
          <p15:clr>
            <a:srgbClr val="F26B43"/>
          </p15:clr>
        </p15:guide>
        <p15:guide id="18" pos="3916">
          <p15:clr>
            <a:srgbClr val="F26B43"/>
          </p15:clr>
        </p15:guide>
        <p15:guide id="19" pos="3840">
          <p15:clr>
            <a:srgbClr val="F26B43"/>
          </p15:clr>
        </p15:guide>
        <p15:guide id="20" pos="6312">
          <p15:clr>
            <a:srgbClr val="F26B43"/>
          </p15:clr>
        </p15:guide>
        <p15:guide id="21" orient="horz" pos="1049">
          <p15:clr>
            <a:srgbClr val="F26B43"/>
          </p15:clr>
        </p15:guide>
        <p15:guide id="22" orient="horz" pos="6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6"/>
            </p:custDataLst>
            <p:extLst/>
          </p:nvPr>
        </p:nvGraphicFramePr>
        <p:xfrm>
          <a:off x="2119" y="1591"/>
          <a:ext cx="2116" cy="1587"/>
        </p:xfrm>
        <a:graphic>
          <a:graphicData uri="http://schemas.openxmlformats.org/presentationml/2006/ole">
            <p:oleObj spid="_x0000_s6176" name="think-cell Slide" r:id="rId17" imgW="360" imgH="360" progId="">
              <p:embed/>
            </p:oleObj>
          </a:graphicData>
        </a:graphic>
      </p:graphicFrame>
      <p:sp>
        <p:nvSpPr>
          <p:cNvPr id="2" name="Title Placeholder 1"/>
          <p:cNvSpPr>
            <a:spLocks noGrp="1"/>
          </p:cNvSpPr>
          <p:nvPr>
            <p:ph type="title"/>
          </p:nvPr>
        </p:nvSpPr>
        <p:spPr bwMode="gray">
          <a:xfrm>
            <a:off x="469901" y="402588"/>
            <a:ext cx="11252200" cy="692151"/>
          </a:xfrm>
          <a:prstGeom prst="rect">
            <a:avLst/>
          </a:prstGeom>
        </p:spPr>
        <p:txBody>
          <a:bodyPr vert="horz" lIns="0" tIns="0" rIns="0" bIns="0" rtlCol="0" anchor="t" anchorCtr="0">
            <a:noAutofit/>
          </a:bodyPr>
          <a:lstStyle/>
          <a:p>
            <a:r>
              <a:rPr lang="en-US" noProof="0" dirty="0" smtClean="0"/>
              <a:t>Click to edit Master title style</a:t>
            </a:r>
            <a:endParaRPr lang="en-US" noProof="0" dirty="0"/>
          </a:p>
        </p:txBody>
      </p:sp>
      <p:sp>
        <p:nvSpPr>
          <p:cNvPr id="19" name="Text Placeholder 18"/>
          <p:cNvSpPr>
            <a:spLocks noGrp="1"/>
          </p:cNvSpPr>
          <p:nvPr>
            <p:ph type="body" idx="1"/>
          </p:nvPr>
        </p:nvSpPr>
        <p:spPr>
          <a:xfrm>
            <a:off x="469901"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2394077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ransition>
    <p:fade/>
  </p:transition>
  <p:timing>
    <p:tnLst>
      <p:par>
        <p:cTn id="1" dur="indefinite" restart="never" nodeType="tmRoot"/>
      </p:par>
    </p:tnLst>
  </p:timing>
  <p:hf hdr="0" dt="0"/>
  <p:txStyles>
    <p:titleStyle>
      <a:lvl1pPr algn="l" defTabSz="1079941" rtl="0" eaLnBrk="1" latinLnBrk="0" hangingPunct="1">
        <a:spcBef>
          <a:spcPct val="0"/>
        </a:spcBef>
        <a:buNone/>
        <a:defRPr sz="1772" kern="1200">
          <a:solidFill>
            <a:schemeClr val="tx1"/>
          </a:solidFill>
          <a:latin typeface="+mj-lt"/>
          <a:ea typeface="+mj-ea"/>
          <a:cs typeface="+mj-cs"/>
        </a:defRPr>
      </a:lvl1pPr>
    </p:titleStyle>
    <p:bodyStyle>
      <a:lvl1pPr marL="0" indent="0" algn="l" defTabSz="1079941" rtl="0" eaLnBrk="1" latinLnBrk="0" hangingPunct="1">
        <a:spcBef>
          <a:spcPts val="0"/>
        </a:spcBef>
        <a:spcAft>
          <a:spcPts val="1181"/>
        </a:spcAft>
        <a:buSzPct val="100000"/>
        <a:buFont typeface="Arial" panose="020B0604020202020204" pitchFamily="34" charset="0"/>
        <a:buNone/>
        <a:defRPr sz="1063" b="0" kern="1200">
          <a:solidFill>
            <a:schemeClr val="tx1"/>
          </a:solidFill>
          <a:latin typeface="+mn-lt"/>
          <a:ea typeface="+mn-ea"/>
          <a:cs typeface="+mn-cs"/>
        </a:defRPr>
      </a:lvl1pPr>
      <a:lvl2pPr marL="0" indent="0" algn="l" defTabSz="1079941" rtl="0" eaLnBrk="1" latinLnBrk="0" hangingPunct="1">
        <a:spcBef>
          <a:spcPts val="0"/>
        </a:spcBef>
        <a:spcAft>
          <a:spcPts val="1181"/>
        </a:spcAft>
        <a:buClrTx/>
        <a:buSzPct val="100000"/>
        <a:buFont typeface="Arial"/>
        <a:buNone/>
        <a:defRPr lang="en-US" sz="1063" b="1" kern="1200" dirty="0" smtClean="0">
          <a:solidFill>
            <a:schemeClr val="tx1"/>
          </a:solidFill>
          <a:latin typeface="+mn-lt"/>
          <a:ea typeface="+mn-ea"/>
          <a:cs typeface="+mn-cs"/>
        </a:defRPr>
      </a:lvl2pPr>
      <a:lvl3pPr marL="208335" indent="-208335" algn="l" defTabSz="1079941" rtl="0" eaLnBrk="1" latinLnBrk="0" hangingPunct="1">
        <a:spcBef>
          <a:spcPts val="0"/>
        </a:spcBef>
        <a:spcAft>
          <a:spcPts val="1181"/>
        </a:spcAft>
        <a:buClrTx/>
        <a:buSzPct val="100000"/>
        <a:buFont typeface="Arial" panose="020B0604020202020204" pitchFamily="34" charset="0"/>
        <a:buChar char="•"/>
        <a:defRPr lang="en-US" sz="1063" kern="1200" dirty="0" smtClean="0">
          <a:solidFill>
            <a:schemeClr val="tx1"/>
          </a:solidFill>
          <a:latin typeface="+mn-lt"/>
          <a:ea typeface="+mn-ea"/>
          <a:cs typeface="+mn-cs"/>
        </a:defRPr>
      </a:lvl3pPr>
      <a:lvl4pPr marL="420922" indent="-208335" algn="l" defTabSz="1079941" rtl="0" eaLnBrk="1" latinLnBrk="0" hangingPunct="1">
        <a:spcBef>
          <a:spcPts val="0"/>
        </a:spcBef>
        <a:spcAft>
          <a:spcPts val="1181"/>
        </a:spcAft>
        <a:buClrTx/>
        <a:buSzPct val="100000"/>
        <a:buFont typeface="Verdana" panose="020B0604030504040204" pitchFamily="34" charset="0"/>
        <a:buChar char="−"/>
        <a:defRPr lang="en-US" sz="1063" kern="1200" baseline="0" dirty="0" smtClean="0">
          <a:solidFill>
            <a:schemeClr val="tx1"/>
          </a:solidFill>
          <a:latin typeface="+mn-lt"/>
          <a:ea typeface="+mn-ea"/>
          <a:cs typeface="+mn-cs"/>
        </a:defRPr>
      </a:lvl4pPr>
      <a:lvl5pPr marL="629256" indent="-208335" algn="l" defTabSz="943073" rtl="0" eaLnBrk="1" latinLnBrk="0" hangingPunct="1">
        <a:spcBef>
          <a:spcPts val="0"/>
        </a:spcBef>
        <a:spcAft>
          <a:spcPts val="1181"/>
        </a:spcAft>
        <a:buClrTx/>
        <a:buSzPct val="100000"/>
        <a:buFont typeface="Verdana" panose="020B0604030504040204" pitchFamily="34" charset="0"/>
        <a:buChar char="−"/>
        <a:tabLst/>
        <a:defRPr lang="en-US" sz="1063" kern="1200" baseline="0" dirty="0" smtClean="0">
          <a:solidFill>
            <a:schemeClr val="tx1"/>
          </a:solidFill>
          <a:latin typeface="+mn-lt"/>
          <a:ea typeface="+mn-ea"/>
          <a:cs typeface="+mn-cs"/>
        </a:defRPr>
      </a:lvl5pPr>
      <a:lvl6pPr marL="629256" indent="-208335" algn="l" defTabSz="1079941" rtl="0" eaLnBrk="1" latinLnBrk="0" hangingPunct="1">
        <a:spcBef>
          <a:spcPts val="0"/>
        </a:spcBef>
        <a:spcAft>
          <a:spcPts val="1181"/>
        </a:spcAft>
        <a:buFont typeface="Verdana" panose="020B0604030504040204" pitchFamily="34" charset="0"/>
        <a:buChar char="−"/>
        <a:defRPr sz="1417" kern="1200" baseline="0">
          <a:solidFill>
            <a:schemeClr val="tx1"/>
          </a:solidFill>
          <a:latin typeface="+mn-lt"/>
          <a:ea typeface="+mn-ea"/>
          <a:cs typeface="+mn-cs"/>
        </a:defRPr>
      </a:lvl6pPr>
      <a:lvl7pPr marL="629256" indent="-208335" algn="l" defTabSz="1079941" rtl="0" eaLnBrk="1" latinLnBrk="0" hangingPunct="1">
        <a:spcBef>
          <a:spcPts val="0"/>
        </a:spcBef>
        <a:spcAft>
          <a:spcPts val="1181"/>
        </a:spcAft>
        <a:buFont typeface="Verdana" panose="020B0604030504040204" pitchFamily="34" charset="0"/>
        <a:buChar char="−"/>
        <a:defRPr sz="1417" kern="1200">
          <a:solidFill>
            <a:schemeClr val="tx1"/>
          </a:solidFill>
          <a:latin typeface="+mn-lt"/>
          <a:ea typeface="+mn-ea"/>
          <a:cs typeface="+mn-cs"/>
        </a:defRPr>
      </a:lvl7pPr>
      <a:lvl8pPr marL="629256" indent="-208335" algn="l" defTabSz="1079941" rtl="0" eaLnBrk="1" latinLnBrk="0" hangingPunct="1">
        <a:spcBef>
          <a:spcPts val="0"/>
        </a:spcBef>
        <a:spcAft>
          <a:spcPts val="1181"/>
        </a:spcAft>
        <a:buFont typeface="Verdana" panose="020B0604030504040204" pitchFamily="34" charset="0"/>
        <a:buChar char="−"/>
        <a:defRPr sz="1417" kern="1200" baseline="0">
          <a:solidFill>
            <a:schemeClr val="tx1"/>
          </a:solidFill>
          <a:latin typeface="+mn-lt"/>
          <a:ea typeface="+mn-ea"/>
          <a:cs typeface="+mn-cs"/>
        </a:defRPr>
      </a:lvl8pPr>
      <a:lvl9pPr marL="629256" indent="-208335" algn="l" defTabSz="1079941" rtl="0" eaLnBrk="1" latinLnBrk="0" hangingPunct="1">
        <a:spcBef>
          <a:spcPts val="0"/>
        </a:spcBef>
        <a:spcAft>
          <a:spcPts val="1181"/>
        </a:spcAft>
        <a:buFont typeface="Verdana" panose="020B0604030504040204" pitchFamily="34" charset="0"/>
        <a:buChar char="−"/>
        <a:defRPr sz="1417" kern="1200" baseline="0">
          <a:solidFill>
            <a:schemeClr val="tx1"/>
          </a:solidFill>
          <a:latin typeface="+mn-lt"/>
          <a:ea typeface="+mn-ea"/>
          <a:cs typeface="+mn-cs"/>
        </a:defRPr>
      </a:lvl9pPr>
    </p:bodyStyle>
    <p:otherStyle>
      <a:defPPr>
        <a:defRPr lang="en-US"/>
      </a:defPPr>
      <a:lvl1pPr marL="0" algn="l" defTabSz="1079941" rtl="0" eaLnBrk="1" latinLnBrk="0" hangingPunct="1">
        <a:defRPr sz="2126" kern="1200">
          <a:solidFill>
            <a:schemeClr val="tx1"/>
          </a:solidFill>
          <a:latin typeface="+mn-lt"/>
          <a:ea typeface="+mn-ea"/>
          <a:cs typeface="+mn-cs"/>
        </a:defRPr>
      </a:lvl1pPr>
      <a:lvl2pPr marL="539970" algn="l" defTabSz="1079941" rtl="0" eaLnBrk="1" latinLnBrk="0" hangingPunct="1">
        <a:defRPr sz="2126" kern="1200">
          <a:solidFill>
            <a:schemeClr val="tx1"/>
          </a:solidFill>
          <a:latin typeface="+mn-lt"/>
          <a:ea typeface="+mn-ea"/>
          <a:cs typeface="+mn-cs"/>
        </a:defRPr>
      </a:lvl2pPr>
      <a:lvl3pPr marL="1079941" algn="l" defTabSz="1079941" rtl="0" eaLnBrk="1" latinLnBrk="0" hangingPunct="1">
        <a:defRPr sz="2126" kern="1200">
          <a:solidFill>
            <a:schemeClr val="tx1"/>
          </a:solidFill>
          <a:latin typeface="+mn-lt"/>
          <a:ea typeface="+mn-ea"/>
          <a:cs typeface="+mn-cs"/>
        </a:defRPr>
      </a:lvl3pPr>
      <a:lvl4pPr marL="1619910" algn="l" defTabSz="1079941" rtl="0" eaLnBrk="1" latinLnBrk="0" hangingPunct="1">
        <a:defRPr sz="2126" kern="1200">
          <a:solidFill>
            <a:schemeClr val="tx1"/>
          </a:solidFill>
          <a:latin typeface="+mn-lt"/>
          <a:ea typeface="+mn-ea"/>
          <a:cs typeface="+mn-cs"/>
        </a:defRPr>
      </a:lvl4pPr>
      <a:lvl5pPr marL="2159881" algn="l" defTabSz="1079941" rtl="0" eaLnBrk="1" latinLnBrk="0" hangingPunct="1">
        <a:defRPr sz="2126" kern="1200">
          <a:solidFill>
            <a:schemeClr val="tx1"/>
          </a:solidFill>
          <a:latin typeface="+mn-lt"/>
          <a:ea typeface="+mn-ea"/>
          <a:cs typeface="+mn-cs"/>
        </a:defRPr>
      </a:lvl5pPr>
      <a:lvl6pPr marL="2699851" algn="l" defTabSz="1079941" rtl="0" eaLnBrk="1" latinLnBrk="0" hangingPunct="1">
        <a:defRPr sz="2126" kern="1200">
          <a:solidFill>
            <a:schemeClr val="tx1"/>
          </a:solidFill>
          <a:latin typeface="+mn-lt"/>
          <a:ea typeface="+mn-ea"/>
          <a:cs typeface="+mn-cs"/>
        </a:defRPr>
      </a:lvl6pPr>
      <a:lvl7pPr marL="3239821" algn="l" defTabSz="1079941" rtl="0" eaLnBrk="1" latinLnBrk="0" hangingPunct="1">
        <a:defRPr sz="2126" kern="1200">
          <a:solidFill>
            <a:schemeClr val="tx1"/>
          </a:solidFill>
          <a:latin typeface="+mn-lt"/>
          <a:ea typeface="+mn-ea"/>
          <a:cs typeface="+mn-cs"/>
        </a:defRPr>
      </a:lvl7pPr>
      <a:lvl8pPr marL="3779791" algn="l" defTabSz="1079941" rtl="0" eaLnBrk="1" latinLnBrk="0" hangingPunct="1">
        <a:defRPr sz="2126" kern="1200">
          <a:solidFill>
            <a:schemeClr val="tx1"/>
          </a:solidFill>
          <a:latin typeface="+mn-lt"/>
          <a:ea typeface="+mn-ea"/>
          <a:cs typeface="+mn-cs"/>
        </a:defRPr>
      </a:lvl8pPr>
      <a:lvl9pPr marL="4319761" algn="l" defTabSz="1079941" rtl="0" eaLnBrk="1" latinLnBrk="0" hangingPunct="1">
        <a:defRPr sz="2126"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extLst/>
          </p:nvPr>
        </p:nvGraphicFramePr>
        <p:xfrm>
          <a:off x="2120" y="1594"/>
          <a:ext cx="2116" cy="1587"/>
        </p:xfrm>
        <a:graphic>
          <a:graphicData uri="http://schemas.openxmlformats.org/presentationml/2006/ole">
            <p:oleObj spid="_x0000_s7200" name="think-cell Slide" r:id="rId45" imgW="360" imgH="360" progId="">
              <p:embed/>
            </p:oleObj>
          </a:graphicData>
        </a:graphic>
      </p:graphicFrame>
      <p:sp>
        <p:nvSpPr>
          <p:cNvPr id="2" name="Title Placeholder 1"/>
          <p:cNvSpPr>
            <a:spLocks noGrp="1"/>
          </p:cNvSpPr>
          <p:nvPr>
            <p:ph type="title"/>
          </p:nvPr>
        </p:nvSpPr>
        <p:spPr bwMode="gray">
          <a:xfrm>
            <a:off x="501652" y="317501"/>
            <a:ext cx="11188701" cy="692150"/>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19" name="Text Placeholder 18"/>
          <p:cNvSpPr>
            <a:spLocks noGrp="1"/>
          </p:cNvSpPr>
          <p:nvPr>
            <p:ph type="body" idx="1"/>
          </p:nvPr>
        </p:nvSpPr>
        <p:spPr>
          <a:xfrm>
            <a:off x="501652" y="1665289"/>
            <a:ext cx="11188701" cy="4716462"/>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Tree>
    <p:extLst>
      <p:ext uri="{BB962C8B-B14F-4D97-AF65-F5344CB8AC3E}">
        <p14:creationId xmlns:p14="http://schemas.microsoft.com/office/powerpoint/2010/main" xmlns="" val="227816355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Lst>
  <p:transition>
    <p:fade/>
  </p:transition>
  <p:hf sldNum="0" hdr="0" ftr="0"/>
  <p:txStyles>
    <p:titleStyle>
      <a:lvl1pPr algn="l" defTabSz="809976" rtl="0" eaLnBrk="1" latinLnBrk="0" hangingPunct="1">
        <a:spcBef>
          <a:spcPct val="0"/>
        </a:spcBef>
        <a:buNone/>
        <a:defRPr sz="1772" kern="1200">
          <a:solidFill>
            <a:schemeClr val="tx1"/>
          </a:solidFill>
          <a:latin typeface="+mj-lt"/>
          <a:ea typeface="+mj-ea"/>
          <a:cs typeface="+mj-cs"/>
        </a:defRPr>
      </a:lvl1pPr>
    </p:titleStyle>
    <p:bodyStyle>
      <a:lvl1pPr marL="0" indent="0" algn="l" defTabSz="809976" rtl="0" eaLnBrk="1" latinLnBrk="0" hangingPunct="1">
        <a:spcBef>
          <a:spcPts val="0"/>
        </a:spcBef>
        <a:spcAft>
          <a:spcPts val="886"/>
        </a:spcAft>
        <a:buSzPct val="100000"/>
        <a:buFont typeface="Arial" panose="020B0604020202020204" pitchFamily="34" charset="0"/>
        <a:buChar char="​"/>
        <a:defRPr sz="1063" b="0" kern="1200">
          <a:solidFill>
            <a:schemeClr val="tx1"/>
          </a:solidFill>
          <a:latin typeface="+mn-lt"/>
          <a:ea typeface="+mn-ea"/>
          <a:cs typeface="+mn-cs"/>
        </a:defRPr>
      </a:lvl1pPr>
      <a:lvl2pPr marL="0" indent="0" algn="l" defTabSz="809976" rtl="0" eaLnBrk="1" latinLnBrk="0" hangingPunct="1">
        <a:spcBef>
          <a:spcPts val="0"/>
        </a:spcBef>
        <a:spcAft>
          <a:spcPts val="886"/>
        </a:spcAft>
        <a:buClrTx/>
        <a:buSzPct val="100000"/>
        <a:buFont typeface="Arial" panose="020B0604020202020204" pitchFamily="34" charset="0"/>
        <a:buChar char="​"/>
        <a:defRPr lang="en-US" sz="1063" b="1" kern="1200" dirty="0" smtClean="0">
          <a:solidFill>
            <a:schemeClr val="tx1"/>
          </a:solidFill>
          <a:latin typeface="+mn-lt"/>
          <a:ea typeface="+mn-ea"/>
          <a:cs typeface="+mn-cs"/>
        </a:defRPr>
      </a:lvl2pPr>
      <a:lvl3pPr marL="156255" indent="-156255" algn="l" defTabSz="809976" rtl="0" eaLnBrk="1" latinLnBrk="0" hangingPunct="1">
        <a:spcBef>
          <a:spcPts val="0"/>
        </a:spcBef>
        <a:spcAft>
          <a:spcPts val="886"/>
        </a:spcAft>
        <a:buClrTx/>
        <a:buSzPct val="100000"/>
        <a:buFont typeface="Arial" panose="020B0604020202020204" pitchFamily="34" charset="0"/>
        <a:buChar char="•"/>
        <a:defRPr lang="en-US" sz="1063" kern="1200" dirty="0" smtClean="0">
          <a:solidFill>
            <a:schemeClr val="tx1"/>
          </a:solidFill>
          <a:latin typeface="+mn-lt"/>
          <a:ea typeface="+mn-ea"/>
          <a:cs typeface="+mn-cs"/>
        </a:defRPr>
      </a:lvl3pPr>
      <a:lvl4pPr marL="315699" indent="-156255" algn="l" defTabSz="809976" rtl="0" eaLnBrk="1" latinLnBrk="0" hangingPunct="1">
        <a:spcBef>
          <a:spcPts val="0"/>
        </a:spcBef>
        <a:spcAft>
          <a:spcPts val="886"/>
        </a:spcAft>
        <a:buClrTx/>
        <a:buSzPct val="100000"/>
        <a:buFont typeface="Verdana" panose="020B0604030504040204" pitchFamily="34" charset="0"/>
        <a:buChar char="−"/>
        <a:defRPr lang="en-US" sz="1063" kern="1200" baseline="0" dirty="0" smtClean="0">
          <a:solidFill>
            <a:schemeClr val="tx1"/>
          </a:solidFill>
          <a:latin typeface="+mn-lt"/>
          <a:ea typeface="+mn-ea"/>
          <a:cs typeface="+mn-cs"/>
        </a:defRPr>
      </a:lvl4pPr>
      <a:lvl5pPr marL="471954" indent="-156255" algn="l" defTabSz="707323" rtl="0" eaLnBrk="1" latinLnBrk="0" hangingPunct="1">
        <a:spcBef>
          <a:spcPts val="0"/>
        </a:spcBef>
        <a:spcAft>
          <a:spcPts val="886"/>
        </a:spcAft>
        <a:buClrTx/>
        <a:buSzPct val="100000"/>
        <a:buFont typeface="Verdana" panose="020B0604030504040204" pitchFamily="34" charset="0"/>
        <a:buChar char="−"/>
        <a:tabLst/>
        <a:defRPr lang="en-US" sz="1063" kern="1200" baseline="0" dirty="0" smtClean="0">
          <a:solidFill>
            <a:schemeClr val="tx1"/>
          </a:solidFill>
          <a:latin typeface="+mn-lt"/>
          <a:ea typeface="+mn-ea"/>
          <a:cs typeface="+mn-cs"/>
        </a:defRPr>
      </a:lvl5pPr>
      <a:lvl6pPr marL="315699" indent="0" algn="l" defTabSz="809976" rtl="0" eaLnBrk="1" latinLnBrk="0" hangingPunct="1">
        <a:spcBef>
          <a:spcPts val="0"/>
        </a:spcBef>
        <a:spcAft>
          <a:spcPts val="886"/>
        </a:spcAft>
        <a:buFont typeface="Verdana" panose="020B0604030504040204" pitchFamily="34" charset="0"/>
        <a:buNone/>
        <a:defRPr sz="1063" kern="1200" baseline="0">
          <a:solidFill>
            <a:schemeClr val="tx1"/>
          </a:solidFill>
          <a:latin typeface="+mn-lt"/>
          <a:ea typeface="+mn-ea"/>
          <a:cs typeface="+mn-cs"/>
        </a:defRPr>
      </a:lvl6pPr>
      <a:lvl7pPr marL="471954" indent="-156255" algn="l" defTabSz="809976" rtl="0" eaLnBrk="1" latinLnBrk="0" hangingPunct="1">
        <a:spcBef>
          <a:spcPts val="0"/>
        </a:spcBef>
        <a:spcAft>
          <a:spcPts val="886"/>
        </a:spcAft>
        <a:buFont typeface="Verdana" panose="020B0604030504040204" pitchFamily="34" charset="0"/>
        <a:buChar char="−"/>
        <a:defRPr sz="1063" kern="1200">
          <a:solidFill>
            <a:schemeClr val="tx1"/>
          </a:solidFill>
          <a:latin typeface="+mn-lt"/>
          <a:ea typeface="+mn-ea"/>
          <a:cs typeface="+mn-cs"/>
        </a:defRPr>
      </a:lvl7pPr>
      <a:lvl8pPr marL="471954" indent="-156255" algn="l" defTabSz="809976" rtl="0" eaLnBrk="1" latinLnBrk="0" hangingPunct="1">
        <a:spcBef>
          <a:spcPts val="0"/>
        </a:spcBef>
        <a:spcAft>
          <a:spcPts val="886"/>
        </a:spcAft>
        <a:buFont typeface="Verdana" panose="020B0604030504040204" pitchFamily="34" charset="0"/>
        <a:buChar char="−"/>
        <a:defRPr sz="1063" kern="1200" baseline="0">
          <a:solidFill>
            <a:schemeClr val="tx1"/>
          </a:solidFill>
          <a:latin typeface="+mn-lt"/>
          <a:ea typeface="+mn-ea"/>
          <a:cs typeface="+mn-cs"/>
        </a:defRPr>
      </a:lvl8pPr>
      <a:lvl9pPr marL="471954" indent="-156255" algn="l" defTabSz="809976" rtl="0" eaLnBrk="1" latinLnBrk="0" hangingPunct="1">
        <a:spcBef>
          <a:spcPts val="0"/>
        </a:spcBef>
        <a:spcAft>
          <a:spcPts val="886"/>
        </a:spcAft>
        <a:buFont typeface="Verdana" panose="020B0604030504040204" pitchFamily="34" charset="0"/>
        <a:buChar char="−"/>
        <a:defRPr sz="1063" kern="1200" baseline="0">
          <a:solidFill>
            <a:schemeClr val="tx1"/>
          </a:solidFill>
          <a:latin typeface="+mn-lt"/>
          <a:ea typeface="+mn-ea"/>
          <a:cs typeface="+mn-cs"/>
        </a:defRPr>
      </a:lvl9pPr>
    </p:bodyStyle>
    <p:otherStyle>
      <a:defPPr>
        <a:defRPr lang="en-US"/>
      </a:defPPr>
      <a:lvl1pPr marL="0" algn="l" defTabSz="809976" rtl="0" eaLnBrk="1" latinLnBrk="0" hangingPunct="1">
        <a:defRPr sz="1594" kern="1200">
          <a:solidFill>
            <a:schemeClr val="tx1"/>
          </a:solidFill>
          <a:latin typeface="+mn-lt"/>
          <a:ea typeface="+mn-ea"/>
          <a:cs typeface="+mn-cs"/>
        </a:defRPr>
      </a:lvl1pPr>
      <a:lvl2pPr marL="404988" algn="l" defTabSz="809976" rtl="0" eaLnBrk="1" latinLnBrk="0" hangingPunct="1">
        <a:defRPr sz="1594" kern="1200">
          <a:solidFill>
            <a:schemeClr val="tx1"/>
          </a:solidFill>
          <a:latin typeface="+mn-lt"/>
          <a:ea typeface="+mn-ea"/>
          <a:cs typeface="+mn-cs"/>
        </a:defRPr>
      </a:lvl2pPr>
      <a:lvl3pPr marL="809976" algn="l" defTabSz="809976" rtl="0" eaLnBrk="1" latinLnBrk="0" hangingPunct="1">
        <a:defRPr sz="1594" kern="1200">
          <a:solidFill>
            <a:schemeClr val="tx1"/>
          </a:solidFill>
          <a:latin typeface="+mn-lt"/>
          <a:ea typeface="+mn-ea"/>
          <a:cs typeface="+mn-cs"/>
        </a:defRPr>
      </a:lvl3pPr>
      <a:lvl4pPr marL="1214963" algn="l" defTabSz="809976" rtl="0" eaLnBrk="1" latinLnBrk="0" hangingPunct="1">
        <a:defRPr sz="1594" kern="1200">
          <a:solidFill>
            <a:schemeClr val="tx1"/>
          </a:solidFill>
          <a:latin typeface="+mn-lt"/>
          <a:ea typeface="+mn-ea"/>
          <a:cs typeface="+mn-cs"/>
        </a:defRPr>
      </a:lvl4pPr>
      <a:lvl5pPr marL="1619951" algn="l" defTabSz="809976" rtl="0" eaLnBrk="1" latinLnBrk="0" hangingPunct="1">
        <a:defRPr sz="1594" kern="1200">
          <a:solidFill>
            <a:schemeClr val="tx1"/>
          </a:solidFill>
          <a:latin typeface="+mn-lt"/>
          <a:ea typeface="+mn-ea"/>
          <a:cs typeface="+mn-cs"/>
        </a:defRPr>
      </a:lvl5pPr>
      <a:lvl6pPr marL="2024939" algn="l" defTabSz="809976" rtl="0" eaLnBrk="1" latinLnBrk="0" hangingPunct="1">
        <a:defRPr sz="1594" kern="1200">
          <a:solidFill>
            <a:schemeClr val="tx1"/>
          </a:solidFill>
          <a:latin typeface="+mn-lt"/>
          <a:ea typeface="+mn-ea"/>
          <a:cs typeface="+mn-cs"/>
        </a:defRPr>
      </a:lvl6pPr>
      <a:lvl7pPr marL="2429927" algn="l" defTabSz="809976" rtl="0" eaLnBrk="1" latinLnBrk="0" hangingPunct="1">
        <a:defRPr sz="1594" kern="1200">
          <a:solidFill>
            <a:schemeClr val="tx1"/>
          </a:solidFill>
          <a:latin typeface="+mn-lt"/>
          <a:ea typeface="+mn-ea"/>
          <a:cs typeface="+mn-cs"/>
        </a:defRPr>
      </a:lvl7pPr>
      <a:lvl8pPr marL="2834914" algn="l" defTabSz="809976" rtl="0" eaLnBrk="1" latinLnBrk="0" hangingPunct="1">
        <a:defRPr sz="1594" kern="1200">
          <a:solidFill>
            <a:schemeClr val="tx1"/>
          </a:solidFill>
          <a:latin typeface="+mn-lt"/>
          <a:ea typeface="+mn-ea"/>
          <a:cs typeface="+mn-cs"/>
        </a:defRPr>
      </a:lvl8pPr>
      <a:lvl9pPr marL="3239902" algn="l" defTabSz="809976" rtl="0" eaLnBrk="1" latinLnBrk="0" hangingPunct="1">
        <a:defRPr sz="1594"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180">
          <p15:clr>
            <a:srgbClr val="F26B43"/>
          </p15:clr>
        </p15:guide>
        <p15:guide id="2" orient="horz" pos="2160">
          <p15:clr>
            <a:srgbClr val="F26B43"/>
          </p15:clr>
        </p15:guide>
        <p15:guide id="3" orient="horz" pos="4020">
          <p15:clr>
            <a:srgbClr val="F26B43"/>
          </p15:clr>
        </p15:guide>
        <p15:guide id="4" pos="259">
          <p15:clr>
            <a:srgbClr val="F26B43"/>
          </p15:clr>
        </p15:guide>
        <p15:guide id="5" pos="6022">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4057">
          <p15:clr>
            <a:srgbClr val="F26B43"/>
          </p15:clr>
        </p15:guide>
        <p15:guide id="11" orient="horz" pos="236">
          <p15:clr>
            <a:srgbClr val="F26B43"/>
          </p15:clr>
        </p15:guide>
        <p15:guide id="12" pos="1114">
          <p15:clr>
            <a:srgbClr val="F26B43"/>
          </p15:clr>
        </p15:guide>
        <p15:guide id="13" pos="1239">
          <p15:clr>
            <a:srgbClr val="F26B43"/>
          </p15:clr>
        </p15:guide>
        <p15:guide id="14" pos="2093">
          <p15:clr>
            <a:srgbClr val="F26B43"/>
          </p15:clr>
        </p15:guide>
        <p15:guide id="15" pos="2216">
          <p15:clr>
            <a:srgbClr val="F26B43"/>
          </p15:clr>
        </p15:guide>
        <p15:guide id="16" pos="5037">
          <p15:clr>
            <a:srgbClr val="F26B43"/>
          </p15:clr>
        </p15:guide>
        <p15:guide id="17" pos="3077">
          <p15:clr>
            <a:srgbClr val="F26B43"/>
          </p15:clr>
        </p15:guide>
        <p15:guide id="18" pos="3202">
          <p15:clr>
            <a:srgbClr val="F26B43"/>
          </p15:clr>
        </p15:guide>
        <p15:guide id="19" pos="3140">
          <p15:clr>
            <a:srgbClr val="F26B43"/>
          </p15:clr>
        </p15:guide>
        <p15:guide id="20" pos="5161">
          <p15:clr>
            <a:srgbClr val="F26B43"/>
          </p15:clr>
        </p15:guide>
        <p15:guide id="21" orient="horz" pos="1049">
          <p15:clr>
            <a:srgbClr val="F26B43"/>
          </p15:clr>
        </p15:guide>
        <p15:guide id="22" orient="horz" pos="6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5"/>
            </p:custDataLst>
            <p:extLst/>
          </p:nvPr>
        </p:nvGraphicFramePr>
        <p:xfrm>
          <a:off x="2119" y="1589"/>
          <a:ext cx="2116" cy="1587"/>
        </p:xfrm>
        <a:graphic>
          <a:graphicData uri="http://schemas.openxmlformats.org/presentationml/2006/ole">
            <p:oleObj spid="_x0000_s8224" name="think-cell Slide" r:id="rId86" imgW="360" imgH="360"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2511825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 id="2147483859" r:id="rId36"/>
    <p:sldLayoutId id="2147483860" r:id="rId37"/>
    <p:sldLayoutId id="2147483861" r:id="rId38"/>
    <p:sldLayoutId id="2147483862" r:id="rId39"/>
    <p:sldLayoutId id="2147483863" r:id="rId40"/>
    <p:sldLayoutId id="2147483864" r:id="rId41"/>
    <p:sldLayoutId id="2147483865" r:id="rId42"/>
    <p:sldLayoutId id="2147483866" r:id="rId43"/>
    <p:sldLayoutId id="2147483867" r:id="rId44"/>
    <p:sldLayoutId id="2147483868" r:id="rId45"/>
    <p:sldLayoutId id="2147483869" r:id="rId46"/>
    <p:sldLayoutId id="2147483870" r:id="rId47"/>
    <p:sldLayoutId id="2147483871" r:id="rId48"/>
    <p:sldLayoutId id="2147483872" r:id="rId49"/>
    <p:sldLayoutId id="2147483873" r:id="rId50"/>
    <p:sldLayoutId id="2147483874" r:id="rId51"/>
    <p:sldLayoutId id="2147483875" r:id="rId52"/>
    <p:sldLayoutId id="2147483876" r:id="rId53"/>
    <p:sldLayoutId id="2147483877" r:id="rId54"/>
    <p:sldLayoutId id="2147483878" r:id="rId55"/>
    <p:sldLayoutId id="2147483879" r:id="rId56"/>
    <p:sldLayoutId id="2147483880" r:id="rId57"/>
    <p:sldLayoutId id="2147483881" r:id="rId58"/>
    <p:sldLayoutId id="2147483882" r:id="rId59"/>
    <p:sldLayoutId id="2147483883" r:id="rId60"/>
    <p:sldLayoutId id="2147483884" r:id="rId61"/>
    <p:sldLayoutId id="2147483885" r:id="rId62"/>
    <p:sldLayoutId id="2147483886" r:id="rId63"/>
    <p:sldLayoutId id="2147483887" r:id="rId64"/>
    <p:sldLayoutId id="2147483888" r:id="rId65"/>
    <p:sldLayoutId id="2147483889" r:id="rId66"/>
    <p:sldLayoutId id="2147483890" r:id="rId67"/>
    <p:sldLayoutId id="2147483891" r:id="rId68"/>
    <p:sldLayoutId id="2147483892" r:id="rId69"/>
    <p:sldLayoutId id="2147483893" r:id="rId70"/>
    <p:sldLayoutId id="2147483894" r:id="rId71"/>
    <p:sldLayoutId id="2147483895" r:id="rId72"/>
    <p:sldLayoutId id="2147483896" r:id="rId73"/>
    <p:sldLayoutId id="2147483897" r:id="rId74"/>
    <p:sldLayoutId id="2147483898" r:id="rId75"/>
    <p:sldLayoutId id="2147483899" r:id="rId76"/>
    <p:sldLayoutId id="2147483900" r:id="rId77"/>
    <p:sldLayoutId id="2147483901" r:id="rId78"/>
    <p:sldLayoutId id="2147483902" r:id="rId79"/>
    <p:sldLayoutId id="2147483903" r:id="rId80"/>
    <p:sldLayoutId id="2147483904" r:id="rId81"/>
    <p:sldLayoutId id="2147483905" r:id="rId82"/>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19"/>
            </p:custDataLst>
            <p:extLst/>
          </p:nvPr>
        </p:nvGraphicFramePr>
        <p:xfrm>
          <a:off x="2119" y="1589"/>
          <a:ext cx="2116" cy="1587"/>
        </p:xfrm>
        <a:graphic>
          <a:graphicData uri="http://schemas.openxmlformats.org/presentationml/2006/ole">
            <p:oleObj spid="_x0000_s9248" name="think-cell Slide" r:id="rId120" imgW="360" imgH="360"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227793684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 id="2147483952" r:id="rId44"/>
    <p:sldLayoutId id="2147483953" r:id="rId45"/>
    <p:sldLayoutId id="2147483954" r:id="rId46"/>
    <p:sldLayoutId id="2147483955" r:id="rId47"/>
    <p:sldLayoutId id="2147483956" r:id="rId48"/>
    <p:sldLayoutId id="2147483957" r:id="rId49"/>
    <p:sldLayoutId id="2147483958" r:id="rId50"/>
    <p:sldLayoutId id="2147483959" r:id="rId51"/>
    <p:sldLayoutId id="2147483960" r:id="rId52"/>
    <p:sldLayoutId id="2147483961" r:id="rId53"/>
    <p:sldLayoutId id="2147483962" r:id="rId54"/>
    <p:sldLayoutId id="2147483963" r:id="rId55"/>
    <p:sldLayoutId id="2147483964" r:id="rId56"/>
    <p:sldLayoutId id="2147483965" r:id="rId57"/>
    <p:sldLayoutId id="2147483966" r:id="rId58"/>
    <p:sldLayoutId id="2147483967" r:id="rId59"/>
    <p:sldLayoutId id="2147483968" r:id="rId60"/>
    <p:sldLayoutId id="2147483969" r:id="rId61"/>
    <p:sldLayoutId id="2147483970" r:id="rId62"/>
    <p:sldLayoutId id="2147483971" r:id="rId63"/>
    <p:sldLayoutId id="2147483972" r:id="rId64"/>
    <p:sldLayoutId id="2147483973" r:id="rId65"/>
    <p:sldLayoutId id="2147483974" r:id="rId66"/>
    <p:sldLayoutId id="2147483975" r:id="rId67"/>
    <p:sldLayoutId id="2147483976" r:id="rId68"/>
    <p:sldLayoutId id="2147483977" r:id="rId69"/>
    <p:sldLayoutId id="2147483978" r:id="rId70"/>
    <p:sldLayoutId id="2147483979" r:id="rId71"/>
    <p:sldLayoutId id="2147483980" r:id="rId72"/>
    <p:sldLayoutId id="2147483981" r:id="rId73"/>
    <p:sldLayoutId id="2147483982" r:id="rId74"/>
    <p:sldLayoutId id="2147483983" r:id="rId75"/>
    <p:sldLayoutId id="2147483984" r:id="rId76"/>
    <p:sldLayoutId id="2147483985" r:id="rId77"/>
    <p:sldLayoutId id="2147483986" r:id="rId78"/>
    <p:sldLayoutId id="2147483987" r:id="rId79"/>
    <p:sldLayoutId id="2147483988" r:id="rId80"/>
    <p:sldLayoutId id="2147483989" r:id="rId81"/>
    <p:sldLayoutId id="2147483990" r:id="rId82"/>
    <p:sldLayoutId id="2147483991" r:id="rId83"/>
    <p:sldLayoutId id="2147483992" r:id="rId84"/>
    <p:sldLayoutId id="2147483993" r:id="rId85"/>
    <p:sldLayoutId id="2147483994" r:id="rId86"/>
    <p:sldLayoutId id="2147483995" r:id="rId87"/>
    <p:sldLayoutId id="2147483996" r:id="rId88"/>
    <p:sldLayoutId id="2147483997" r:id="rId89"/>
    <p:sldLayoutId id="2147483998" r:id="rId90"/>
    <p:sldLayoutId id="2147483999" r:id="rId91"/>
    <p:sldLayoutId id="2147484000" r:id="rId92"/>
    <p:sldLayoutId id="2147484001" r:id="rId93"/>
    <p:sldLayoutId id="2147484002" r:id="rId94"/>
    <p:sldLayoutId id="2147484003" r:id="rId95"/>
    <p:sldLayoutId id="2147484004" r:id="rId96"/>
    <p:sldLayoutId id="2147484005" r:id="rId97"/>
    <p:sldLayoutId id="2147484006" r:id="rId98"/>
    <p:sldLayoutId id="2147484007" r:id="rId99"/>
    <p:sldLayoutId id="2147484008" r:id="rId100"/>
    <p:sldLayoutId id="2147484009" r:id="rId101"/>
    <p:sldLayoutId id="2147484010" r:id="rId102"/>
    <p:sldLayoutId id="2147484011" r:id="rId103"/>
    <p:sldLayoutId id="2147484012" r:id="rId104"/>
    <p:sldLayoutId id="2147484013" r:id="rId105"/>
    <p:sldLayoutId id="2147484014" r:id="rId106"/>
    <p:sldLayoutId id="2147484015" r:id="rId107"/>
    <p:sldLayoutId id="2147484016" r:id="rId108"/>
    <p:sldLayoutId id="2147484017" r:id="rId109"/>
    <p:sldLayoutId id="2147484018" r:id="rId110"/>
    <p:sldLayoutId id="2147484019" r:id="rId111"/>
    <p:sldLayoutId id="2147484020" r:id="rId112"/>
    <p:sldLayoutId id="2147484021" r:id="rId113"/>
    <p:sldLayoutId id="2147484022" r:id="rId114"/>
    <p:sldLayoutId id="2147484023" r:id="rId115"/>
    <p:sldLayoutId id="2147484024" r:id="rId116"/>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3"/>
            </p:custDataLst>
            <p:extLst/>
          </p:nvPr>
        </p:nvGraphicFramePr>
        <p:xfrm>
          <a:off x="2119" y="1589"/>
          <a:ext cx="2116" cy="1587"/>
        </p:xfrm>
        <a:graphic>
          <a:graphicData uri="http://schemas.openxmlformats.org/presentationml/2006/ole">
            <p:oleObj spid="_x0000_s11289" name="think-cell Slide" r:id="rId44" imgW="360" imgH="360"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Box 9"/>
          <p:cNvSpPr txBox="1"/>
          <p:nvPr userDrawn="1"/>
        </p:nvSpPr>
        <p:spPr>
          <a:xfrm>
            <a:off x="6336000" y="6476999"/>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tx1"/>
                </a:solidFill>
              </a:rPr>
              <a:t>Presentation title</a:t>
            </a:r>
            <a:br>
              <a:rPr lang="en-US" sz="650" noProof="0" dirty="0">
                <a:solidFill>
                  <a:schemeClr val="tx1"/>
                </a:solidFill>
              </a:rPr>
            </a:br>
            <a:r>
              <a:rPr lang="en-US" sz="650" noProof="0" dirty="0">
                <a:solidFill>
                  <a:schemeClr val="tx1"/>
                </a:solidFill>
              </a:rPr>
              <a:t>[To edit, click View &gt; Slide Master &gt; Slide Master]</a:t>
            </a:r>
          </a:p>
        </p:txBody>
      </p:sp>
      <p:sp>
        <p:nvSpPr>
          <p:cNvPr id="12" name="TextBox 11"/>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dirty="0">
              <a:solidFill>
                <a:schemeClr val="tx1"/>
              </a:solidFill>
            </a:endParaRPr>
          </a:p>
        </p:txBody>
      </p:sp>
    </p:spTree>
    <p:extLst>
      <p:ext uri="{BB962C8B-B14F-4D97-AF65-F5344CB8AC3E}">
        <p14:creationId xmlns:p14="http://schemas.microsoft.com/office/powerpoint/2010/main" xmlns="" val="420486369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 id="2147484057" r:id="rId32"/>
    <p:sldLayoutId id="2147484058" r:id="rId33"/>
    <p:sldLayoutId id="2147484059" r:id="rId34"/>
    <p:sldLayoutId id="2147484060" r:id="rId35"/>
    <p:sldLayoutId id="2147484061" r:id="rId36"/>
    <p:sldLayoutId id="2147484062" r:id="rId37"/>
    <p:sldLayoutId id="2147484063" r:id="rId38"/>
    <p:sldLayoutId id="2147484064" r:id="rId39"/>
    <p:sldLayoutId id="2147484065" r:id="rId40"/>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6"/>
            </p:custDataLst>
            <p:extLst/>
          </p:nvPr>
        </p:nvGraphicFramePr>
        <p:xfrm>
          <a:off x="2119" y="1589"/>
          <a:ext cx="2116" cy="1587"/>
        </p:xfrm>
        <a:graphic>
          <a:graphicData uri="http://schemas.openxmlformats.org/presentationml/2006/ole">
            <p:oleObj spid="_x0000_s12311" name="think-cell Slide" r:id="rId47" imgW="360" imgH="360" progId="">
              <p:embed/>
            </p:oleObj>
          </a:graphicData>
        </a:graphic>
      </p:graphicFrame>
      <p:sp>
        <p:nvSpPr>
          <p:cNvPr id="2" name="Title Placeholder 1"/>
          <p:cNvSpPr>
            <a:spLocks noGrp="1"/>
          </p:cNvSpPr>
          <p:nvPr>
            <p:ph type="title"/>
          </p:nvPr>
        </p:nvSpPr>
        <p:spPr bwMode="gray">
          <a:xfrm>
            <a:off x="501653" y="317502"/>
            <a:ext cx="11188700" cy="692151"/>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9" name="Text Placeholder 18"/>
          <p:cNvSpPr>
            <a:spLocks noGrp="1"/>
          </p:cNvSpPr>
          <p:nvPr>
            <p:ph type="body" idx="1"/>
          </p:nvPr>
        </p:nvSpPr>
        <p:spPr>
          <a:xfrm>
            <a:off x="501651" y="1665290"/>
            <a:ext cx="11188700" cy="4716463"/>
          </a:xfrm>
          <a:prstGeom prst="rect">
            <a:avLst/>
          </a:prstGeom>
        </p:spPr>
        <p:txBody>
          <a:bodyPr vert="horz" lIns="0" tIns="0" rIns="0" bIns="0" rtlCol="0">
            <a:no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xmlns="" val="155011344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Lst>
  <p:transition>
    <p:fade/>
  </p:transition>
  <p:hf hdr="0" dt="0"/>
  <p:txStyles>
    <p:titleStyle>
      <a:lvl1pPr algn="l" defTabSz="914377" rtl="0" eaLnBrk="1" latinLnBrk="0" hangingPunct="1">
        <a:spcBef>
          <a:spcPct val="0"/>
        </a:spcBef>
        <a:buNone/>
        <a:defRPr sz="2667" kern="1200">
          <a:solidFill>
            <a:schemeClr val="tx1"/>
          </a:solidFill>
          <a:latin typeface="+mj-lt"/>
          <a:ea typeface="+mj-ea"/>
          <a:cs typeface="+mj-cs"/>
        </a:defRPr>
      </a:lvl1pPr>
    </p:titleStyle>
    <p:bodyStyle>
      <a:lvl1pPr marL="0" indent="0" algn="l" defTabSz="914377" rtl="0" eaLnBrk="1" latinLnBrk="0" hangingPunct="1">
        <a:spcBef>
          <a:spcPts val="0"/>
        </a:spcBef>
        <a:spcAft>
          <a:spcPts val="1000"/>
        </a:spcAft>
        <a:buSzPct val="100000"/>
        <a:buFont typeface="Arial" panose="020B0604020202020204" pitchFamily="34" charset="0"/>
        <a:buNone/>
        <a:defRPr sz="1600" b="0" kern="1200">
          <a:solidFill>
            <a:schemeClr val="tx1"/>
          </a:solidFill>
          <a:latin typeface="+mn-lt"/>
          <a:ea typeface="+mn-ea"/>
          <a:cs typeface="+mn-cs"/>
        </a:defRPr>
      </a:lvl1pPr>
      <a:lvl2pPr marL="0" indent="0" algn="l" defTabSz="914377" rtl="0" eaLnBrk="1" latinLnBrk="0" hangingPunct="1">
        <a:spcBef>
          <a:spcPts val="0"/>
        </a:spcBef>
        <a:spcAft>
          <a:spcPts val="1000"/>
        </a:spcAft>
        <a:buClrTx/>
        <a:buSzPct val="100000"/>
        <a:buFont typeface="Arial"/>
        <a:buNone/>
        <a:defRPr lang="en-US" sz="1600" b="1" kern="1200" dirty="0" smtClean="0">
          <a:solidFill>
            <a:schemeClr val="tx1"/>
          </a:solidFill>
          <a:latin typeface="+mn-lt"/>
          <a:ea typeface="+mn-ea"/>
          <a:cs typeface="+mn-cs"/>
        </a:defRPr>
      </a:lvl2pPr>
      <a:lvl3pPr marL="176396" indent="-176396" algn="l" defTabSz="914377" rtl="0" eaLnBrk="1" latinLnBrk="0" hangingPunct="1">
        <a:spcBef>
          <a:spcPts val="0"/>
        </a:spcBef>
        <a:spcAft>
          <a:spcPts val="1000"/>
        </a:spcAft>
        <a:buClrTx/>
        <a:buSzPct val="100000"/>
        <a:buFont typeface="Arial" panose="020B0604020202020204" pitchFamily="34" charset="0"/>
        <a:buChar char="•"/>
        <a:defRPr lang="en-US" sz="1600"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600"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en-US" sz="1600" kern="1200" baseline="0" dirty="0" smtClean="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4">
          <p15:clr>
            <a:srgbClr val="F26B43"/>
          </p15:clr>
        </p15:guide>
        <p15:guide id="2" orient="horz" pos="1620">
          <p15:clr>
            <a:srgbClr val="F26B43"/>
          </p15:clr>
        </p15:guide>
        <p15:guide id="3" orient="horz" pos="3015">
          <p15:clr>
            <a:srgbClr val="F26B43"/>
          </p15:clr>
        </p15:guide>
        <p15:guide id="4" pos="237">
          <p15:clr>
            <a:srgbClr val="F26B43"/>
          </p15:clr>
        </p15:guide>
        <p15:guide id="5" pos="5523">
          <p15:clr>
            <a:srgbClr val="F26B43"/>
          </p15:clr>
        </p15:guide>
        <p15:guide id="6" orient="horz" pos="803">
          <p15:clr>
            <a:srgbClr val="F26B43"/>
          </p15:clr>
        </p15:guide>
        <p15:guide id="7" orient="horz" pos="150">
          <p15:clr>
            <a:srgbClr val="F26B43"/>
          </p15:clr>
        </p15:guide>
        <p15:guide id="8" orient="horz" pos="3060">
          <p15:clr>
            <a:srgbClr val="F26B43"/>
          </p15:clr>
        </p15:guide>
        <p15:guide id="10" pos="3721">
          <p15:clr>
            <a:srgbClr val="F26B43"/>
          </p15:clr>
        </p15:guide>
        <p15:guide id="11" orient="horz" pos="177">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787">
          <p15:clr>
            <a:srgbClr val="F26B43"/>
          </p15:clr>
        </p15:guide>
        <p15:guide id="22" orient="horz" pos="4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0"/>
            </p:custDataLst>
            <p:extLst/>
          </p:nvPr>
        </p:nvGraphicFramePr>
        <p:xfrm>
          <a:off x="2118" y="1589"/>
          <a:ext cx="2116" cy="1587"/>
        </p:xfrm>
        <a:graphic>
          <a:graphicData uri="http://schemas.openxmlformats.org/presentationml/2006/ole">
            <p:oleObj spid="_x0000_s13335" name="think-cell Slide" r:id="rId51" imgW="360" imgH="360" progId="">
              <p:embed/>
            </p:oleObj>
          </a:graphicData>
        </a:graphic>
      </p:graphicFrame>
      <p:sp>
        <p:nvSpPr>
          <p:cNvPr id="2" name="Title Placeholder 1"/>
          <p:cNvSpPr>
            <a:spLocks noGrp="1"/>
          </p:cNvSpPr>
          <p:nvPr>
            <p:ph type="title"/>
          </p:nvPr>
        </p:nvSpPr>
        <p:spPr bwMode="gray">
          <a:xfrm>
            <a:off x="528000" y="295683"/>
            <a:ext cx="11136000" cy="1244192"/>
          </a:xfrm>
          <a:prstGeom prst="rect">
            <a:avLst/>
          </a:prstGeom>
        </p:spPr>
        <p:txBody>
          <a:bodyPr vert="horz" lIns="0" tIns="0" rIns="0" bIns="0" rtlCol="0" anchor="t" anchorCtr="0">
            <a:noAutofit/>
          </a:bodyPr>
          <a:lstStyle/>
          <a:p>
            <a:r>
              <a:rPr lang="en-US" dirty="0"/>
              <a:t>Click to edit Master title style</a:t>
            </a:r>
          </a:p>
        </p:txBody>
      </p:sp>
      <p:sp>
        <p:nvSpPr>
          <p:cNvPr id="19" name="Text Placeholder 18"/>
          <p:cNvSpPr>
            <a:spLocks noGrp="1"/>
          </p:cNvSpPr>
          <p:nvPr>
            <p:ph type="body" idx="1"/>
          </p:nvPr>
        </p:nvSpPr>
        <p:spPr>
          <a:xfrm>
            <a:off x="524934" y="1700214"/>
            <a:ext cx="11142133" cy="46815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xmlns="" val="179115425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38" r:id="rId28"/>
    <p:sldLayoutId id="2147484139" r:id="rId29"/>
    <p:sldLayoutId id="2147484140" r:id="rId30"/>
    <p:sldLayoutId id="2147484141" r:id="rId31"/>
    <p:sldLayoutId id="2147484142" r:id="rId32"/>
    <p:sldLayoutId id="2147484143" r:id="rId33"/>
    <p:sldLayoutId id="2147484144" r:id="rId34"/>
    <p:sldLayoutId id="2147484145" r:id="rId35"/>
    <p:sldLayoutId id="2147484146" r:id="rId36"/>
    <p:sldLayoutId id="2147484147" r:id="rId37"/>
    <p:sldLayoutId id="2147484148" r:id="rId38"/>
    <p:sldLayoutId id="2147484149" r:id="rId39"/>
    <p:sldLayoutId id="2147484150" r:id="rId40"/>
    <p:sldLayoutId id="2147484151" r:id="rId41"/>
    <p:sldLayoutId id="2147484152" r:id="rId42"/>
    <p:sldLayoutId id="2147484153" r:id="rId43"/>
    <p:sldLayoutId id="2147484154" r:id="rId44"/>
    <p:sldLayoutId id="2147484155" r:id="rId45"/>
    <p:sldLayoutId id="2147484156" r:id="rId46"/>
    <p:sldLayoutId id="2147484157" r:id="rId47"/>
  </p:sldLayoutIdLst>
  <p:transition>
    <p:fade/>
  </p:transition>
  <p:hf hdr="0" dt="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p15:clr>
            <a:srgbClr val="F26B43"/>
          </p15:clr>
        </p15:guide>
        <p15:guide id="2" orient="horz" pos="2160">
          <p15:clr>
            <a:srgbClr val="F26B43"/>
          </p15:clr>
        </p15:guide>
        <p15:guide id="3" orient="horz" pos="4020">
          <p15:clr>
            <a:srgbClr val="F26B43"/>
          </p15:clr>
        </p15:guide>
        <p15:guide id="4" pos="248">
          <p15:clr>
            <a:srgbClr val="F26B43"/>
          </p15:clr>
        </p15:guide>
        <p15:guide id="5" pos="5512">
          <p15:clr>
            <a:srgbClr val="F26B43"/>
          </p15:clr>
        </p15:guide>
        <p15:guide id="6" orient="horz" pos="1071">
          <p15:clr>
            <a:srgbClr val="F26B43"/>
          </p15:clr>
        </p15:guide>
        <p15:guide id="7" orient="horz" pos="178">
          <p15:clr>
            <a:srgbClr val="F26B43"/>
          </p15:clr>
        </p15:guide>
        <p15:guide id="8" orient="horz" pos="4088">
          <p15:clr>
            <a:srgbClr val="F26B43"/>
          </p15:clr>
        </p15:guide>
        <p15:guide id="9" pos="2767">
          <p15:clr>
            <a:srgbClr val="F26B43"/>
          </p15:clr>
        </p15:guide>
        <p15:guide id="10" pos="29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4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9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98.xml"/><Relationship Id="rId1" Type="http://schemas.openxmlformats.org/officeDocument/2006/relationships/tags" Target="../tags/tag20.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99.xml"/><Relationship Id="rId10" Type="http://schemas.openxmlformats.org/officeDocument/2006/relationships/image" Target="../media/image51.png"/><Relationship Id="rId19" Type="http://schemas.openxmlformats.org/officeDocument/2006/relationships/image" Target="../media/image19.svg"/><Relationship Id="rId4" Type="http://schemas.openxmlformats.org/officeDocument/2006/relationships/image" Target="../media/image50.png"/><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6.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6.xml"/><Relationship Id="rId5" Type="http://schemas.openxmlformats.org/officeDocument/2006/relationships/image" Target="../media/image64.jpeg"/><Relationship Id="rId4" Type="http://schemas.openxmlformats.org/officeDocument/2006/relationships/image" Target="cid:image007.jpg@01D05A64.C19CC2D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86.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86.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6.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8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532.xml"/><Relationship Id="rId5" Type="http://schemas.openxmlformats.org/officeDocument/2006/relationships/image" Target="../media/image73.pn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55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6.xml"/></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2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jpeg"/><Relationship Id="rId7" Type="http://schemas.openxmlformats.org/officeDocument/2006/relationships/diagramColors" Target="../diagrams/colors2.xml"/><Relationship Id="rId2" Type="http://schemas.openxmlformats.org/officeDocument/2006/relationships/image" Target="../media/image43.jpeg"/><Relationship Id="rId1" Type="http://schemas.openxmlformats.org/officeDocument/2006/relationships/slideLayout" Target="../slideLayouts/slideLayout42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475200" y="5530390"/>
            <a:ext cx="5592012" cy="324000"/>
          </a:xfrm>
        </p:spPr>
        <p:txBody>
          <a:bodyPr/>
          <a:lstStyle/>
          <a:p>
            <a:r>
              <a:rPr lang="en-US" noProof="0" dirty="0"/>
              <a:t>Headline Verdana Bold</a:t>
            </a:r>
          </a:p>
        </p:txBody>
      </p:sp>
      <p:sp>
        <p:nvSpPr>
          <p:cNvPr id="4" name="Subtitle 3"/>
          <p:cNvSpPr>
            <a:spLocks noGrp="1"/>
          </p:cNvSpPr>
          <p:nvPr>
            <p:ph type="subTitle" idx="1"/>
          </p:nvPr>
        </p:nvSpPr>
        <p:spPr>
          <a:xfrm>
            <a:off x="3442136" y="5718944"/>
            <a:ext cx="5592011" cy="505645"/>
          </a:xfrm>
        </p:spPr>
        <p:txBody>
          <a:bodyPr/>
          <a:lstStyle/>
          <a:p>
            <a:pPr algn="ctr"/>
            <a:r>
              <a:rPr lang="en-US" dirty="0"/>
              <a:t>Institute of Chartered Accountants of </a:t>
            </a:r>
            <a:r>
              <a:rPr lang="en-US" dirty="0" smtClean="0"/>
              <a:t>India</a:t>
            </a:r>
          </a:p>
          <a:p>
            <a:pPr lvl="1" algn="ctr"/>
            <a:r>
              <a:rPr lang="en-US" dirty="0" smtClean="0">
                <a:solidFill>
                  <a:srgbClr val="86BC25"/>
                </a:solidFill>
              </a:rPr>
              <a:t>Audit of the Future</a:t>
            </a:r>
            <a:endParaRPr lang="en-US" dirty="0">
              <a:solidFill>
                <a:srgbClr val="86BC25"/>
              </a:solidFill>
            </a:endParaRPr>
          </a:p>
        </p:txBody>
      </p:sp>
      <p:sp>
        <p:nvSpPr>
          <p:cNvPr id="5" name="Text Placeholder 4"/>
          <p:cNvSpPr>
            <a:spLocks noGrp="1"/>
          </p:cNvSpPr>
          <p:nvPr>
            <p:ph type="body" sz="quarter" idx="10"/>
          </p:nvPr>
        </p:nvSpPr>
        <p:spPr>
          <a:xfrm>
            <a:off x="3439798" y="6263917"/>
            <a:ext cx="5594349" cy="298451"/>
          </a:xfrm>
        </p:spPr>
        <p:txBody>
          <a:bodyPr/>
          <a:lstStyle/>
          <a:p>
            <a:pPr algn="ctr"/>
            <a:r>
              <a:rPr lang="en-US" noProof="0" dirty="0" smtClean="0"/>
              <a:t>18</a:t>
            </a:r>
            <a:r>
              <a:rPr lang="en-US" baseline="30000" noProof="0" dirty="0" smtClean="0"/>
              <a:t>th</a:t>
            </a:r>
            <a:r>
              <a:rPr lang="en-US" noProof="0" dirty="0" smtClean="0"/>
              <a:t> December, 2019 </a:t>
            </a:r>
            <a:endParaRPr lang="en-US" noProof="0" dirty="0"/>
          </a:p>
        </p:txBody>
      </p:sp>
      <p:pic>
        <p:nvPicPr>
          <p:cNvPr id="10" name="Picture Placeholder 9">
            <a:extLst>
              <a:ext uri="{FF2B5EF4-FFF2-40B4-BE49-F238E27FC236}">
                <a16:creationId xmlns:a16="http://schemas.microsoft.com/office/drawing/2014/main" xmlns="" id="{671E3904-94F6-473C-B67A-9A0C17CE0C6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l="15" r="15"/>
          <a:stretch>
            <a:fillRect/>
          </a:stretch>
        </p:blipFill>
        <p:spPr>
          <a:xfrm>
            <a:off x="3942355" y="1228111"/>
            <a:ext cx="4297680" cy="4297680"/>
          </a:xfrm>
          <a:prstGeom prst="rect">
            <a:avLst/>
          </a:prstGeom>
        </p:spPr>
      </p:pic>
    </p:spTree>
    <p:extLst>
      <p:ext uri="{BB962C8B-B14F-4D97-AF65-F5344CB8AC3E}">
        <p14:creationId xmlns:p14="http://schemas.microsoft.com/office/powerpoint/2010/main" xmlns="" val="74471499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8112644" y="2520337"/>
            <a:ext cx="3501957" cy="2514022"/>
          </a:xfrm>
          <a:prstGeom prst="rect">
            <a:avLst/>
          </a:prstGeom>
          <a:ln>
            <a:noFill/>
          </a:ln>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black"/>
                </a:solidFill>
                <a:effectLst/>
                <a:uLnTx/>
                <a:uFillTx/>
                <a:latin typeface="Verdana"/>
                <a:ea typeface="+mn-ea"/>
                <a:cs typeface="+mn-cs"/>
              </a:rPr>
              <a:t>Revolutionary transformational developments </a:t>
            </a:r>
            <a:r>
              <a:rPr kumimoji="0" lang="en-US" sz="1867" b="0" i="0" u="none" strike="noStrike" kern="0" cap="none" spc="0" normalizeH="0" baseline="0" noProof="0" dirty="0">
                <a:ln>
                  <a:noFill/>
                </a:ln>
                <a:solidFill>
                  <a:prstClr val="black"/>
                </a:solidFill>
                <a:effectLst/>
                <a:uLnTx/>
                <a:uFillTx/>
                <a:latin typeface="Verdana"/>
                <a:ea typeface="+mn-ea"/>
                <a:cs typeface="+mn-cs"/>
              </a:rPr>
              <a:t>are underway.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Verdana"/>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prstClr val="black"/>
                </a:solidFill>
                <a:effectLst/>
                <a:uLnTx/>
                <a:uFillTx/>
                <a:latin typeface="Verdana"/>
                <a:ea typeface="+mn-ea"/>
                <a:cs typeface="+mn-cs"/>
              </a:rPr>
              <a:t>The only limitation is the ability to exploit them and not innovating at the speed of change</a:t>
            </a:r>
          </a:p>
        </p:txBody>
      </p:sp>
      <p:grpSp>
        <p:nvGrpSpPr>
          <p:cNvPr id="3" name="Group 2"/>
          <p:cNvGrpSpPr/>
          <p:nvPr/>
        </p:nvGrpSpPr>
        <p:grpSpPr>
          <a:xfrm>
            <a:off x="469900" y="1165152"/>
            <a:ext cx="6423613" cy="4901434"/>
            <a:chOff x="1159328" y="1104157"/>
            <a:chExt cx="4640613" cy="3135090"/>
          </a:xfrm>
        </p:grpSpPr>
        <p:sp>
          <p:nvSpPr>
            <p:cNvPr id="31" name="Freeform 7"/>
            <p:cNvSpPr>
              <a:spLocks/>
            </p:cNvSpPr>
            <p:nvPr/>
          </p:nvSpPr>
          <p:spPr bwMode="auto">
            <a:xfrm>
              <a:off x="1159328" y="1104157"/>
              <a:ext cx="4640613" cy="1365475"/>
            </a:xfrm>
            <a:custGeom>
              <a:avLst/>
              <a:gdLst>
                <a:gd name="T0" fmla="*/ 4420 w 4639"/>
                <a:gd name="T1" fmla="*/ 1365 h 1365"/>
                <a:gd name="T2" fmla="*/ 4639 w 4639"/>
                <a:gd name="T3" fmla="*/ 819 h 1365"/>
                <a:gd name="T4" fmla="*/ 588 w 4639"/>
                <a:gd name="T5" fmla="*/ 819 h 1365"/>
                <a:gd name="T6" fmla="*/ 0 w 4639"/>
                <a:gd name="T7" fmla="*/ 0 h 1365"/>
                <a:gd name="T8" fmla="*/ 0 w 4639"/>
                <a:gd name="T9" fmla="*/ 982 h 1365"/>
                <a:gd name="T10" fmla="*/ 588 w 4639"/>
                <a:gd name="T11" fmla="*/ 1365 h 1365"/>
                <a:gd name="T12" fmla="*/ 4420 w 4639"/>
                <a:gd name="T13" fmla="*/ 1365 h 1365"/>
              </a:gdLst>
              <a:ahLst/>
              <a:cxnLst>
                <a:cxn ang="0">
                  <a:pos x="T0" y="T1"/>
                </a:cxn>
                <a:cxn ang="0">
                  <a:pos x="T2" y="T3"/>
                </a:cxn>
                <a:cxn ang="0">
                  <a:pos x="T4" y="T5"/>
                </a:cxn>
                <a:cxn ang="0">
                  <a:pos x="T6" y="T7"/>
                </a:cxn>
                <a:cxn ang="0">
                  <a:pos x="T8" y="T9"/>
                </a:cxn>
                <a:cxn ang="0">
                  <a:pos x="T10" y="T11"/>
                </a:cxn>
                <a:cxn ang="0">
                  <a:pos x="T12" y="T13"/>
                </a:cxn>
              </a:cxnLst>
              <a:rect l="0" t="0" r="r" b="b"/>
              <a:pathLst>
                <a:path w="4639" h="1365">
                  <a:moveTo>
                    <a:pt x="4420" y="1365"/>
                  </a:moveTo>
                  <a:lnTo>
                    <a:pt x="4639" y="819"/>
                  </a:lnTo>
                  <a:lnTo>
                    <a:pt x="588" y="819"/>
                  </a:lnTo>
                  <a:lnTo>
                    <a:pt x="0" y="0"/>
                  </a:lnTo>
                  <a:lnTo>
                    <a:pt x="0" y="982"/>
                  </a:lnTo>
                  <a:lnTo>
                    <a:pt x="588" y="1365"/>
                  </a:lnTo>
                  <a:lnTo>
                    <a:pt x="4420" y="1365"/>
                  </a:lnTo>
                  <a:close/>
                </a:path>
              </a:pathLst>
            </a:custGeom>
            <a:solidFill>
              <a:srgbClr val="86BC25"/>
            </a:solidFill>
            <a:ln w="9525" cap="flat">
              <a:solidFill>
                <a:schemeClr val="bg1"/>
              </a:solidFill>
              <a:prstDash val="solid"/>
              <a:miter lim="800000"/>
              <a:headEnd/>
              <a:tailEnd/>
            </a:ln>
          </p:spPr>
          <p:txBody>
            <a:bodyPr vert="horz" wrap="square" lIns="91440" tIns="91440" rIns="91440" bIns="9144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32" name="Freeform 8"/>
            <p:cNvSpPr>
              <a:spLocks/>
            </p:cNvSpPr>
            <p:nvPr/>
          </p:nvSpPr>
          <p:spPr bwMode="auto">
            <a:xfrm>
              <a:off x="1159328" y="2086498"/>
              <a:ext cx="4640613" cy="922321"/>
            </a:xfrm>
            <a:custGeom>
              <a:avLst/>
              <a:gdLst>
                <a:gd name="T0" fmla="*/ 4420 w 4639"/>
                <a:gd name="T1" fmla="*/ 383 h 922"/>
                <a:gd name="T2" fmla="*/ 588 w 4639"/>
                <a:gd name="T3" fmla="*/ 383 h 922"/>
                <a:gd name="T4" fmla="*/ 0 w 4639"/>
                <a:gd name="T5" fmla="*/ 0 h 922"/>
                <a:gd name="T6" fmla="*/ 0 w 4639"/>
                <a:gd name="T7" fmla="*/ 678 h 922"/>
                <a:gd name="T8" fmla="*/ 588 w 4639"/>
                <a:gd name="T9" fmla="*/ 922 h 922"/>
                <a:gd name="T10" fmla="*/ 4424 w 4639"/>
                <a:gd name="T11" fmla="*/ 922 h 922"/>
                <a:gd name="T12" fmla="*/ 4639 w 4639"/>
                <a:gd name="T13" fmla="*/ 383 h 922"/>
                <a:gd name="T14" fmla="*/ 4420 w 4639"/>
                <a:gd name="T15" fmla="*/ 383 h 9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9" h="922">
                  <a:moveTo>
                    <a:pt x="4420" y="383"/>
                  </a:moveTo>
                  <a:lnTo>
                    <a:pt x="588" y="383"/>
                  </a:lnTo>
                  <a:lnTo>
                    <a:pt x="0" y="0"/>
                  </a:lnTo>
                  <a:lnTo>
                    <a:pt x="0" y="678"/>
                  </a:lnTo>
                  <a:lnTo>
                    <a:pt x="588" y="922"/>
                  </a:lnTo>
                  <a:lnTo>
                    <a:pt x="4424" y="922"/>
                  </a:lnTo>
                  <a:lnTo>
                    <a:pt x="4639" y="383"/>
                  </a:lnTo>
                  <a:lnTo>
                    <a:pt x="4420" y="383"/>
                  </a:lnTo>
                </a:path>
              </a:pathLst>
            </a:custGeom>
            <a:solidFill>
              <a:schemeClr val="accent3"/>
            </a:solidFill>
            <a:ln w="9525" cap="flat">
              <a:solidFill>
                <a:schemeClr val="bg1"/>
              </a:solidFill>
              <a:prstDash val="solid"/>
              <a:miter lim="800000"/>
              <a:headEnd/>
              <a:tailEnd/>
            </a:ln>
          </p:spPr>
          <p:txBody>
            <a:bodyPr vert="horz" wrap="square" lIns="91440" tIns="91440" rIns="91440" bIns="9144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33" name="Freeform 9"/>
            <p:cNvSpPr>
              <a:spLocks/>
            </p:cNvSpPr>
            <p:nvPr/>
          </p:nvSpPr>
          <p:spPr bwMode="auto">
            <a:xfrm>
              <a:off x="1159328" y="3438968"/>
              <a:ext cx="4638612" cy="800279"/>
            </a:xfrm>
            <a:custGeom>
              <a:avLst/>
              <a:gdLst>
                <a:gd name="T0" fmla="*/ 4420 w 4637"/>
                <a:gd name="T1" fmla="*/ 106 h 800"/>
                <a:gd name="T2" fmla="*/ 590 w 4637"/>
                <a:gd name="T3" fmla="*/ 106 h 800"/>
                <a:gd name="T4" fmla="*/ 0 w 4637"/>
                <a:gd name="T5" fmla="*/ 0 h 800"/>
                <a:gd name="T6" fmla="*/ 0 w 4637"/>
                <a:gd name="T7" fmla="*/ 800 h 800"/>
                <a:gd name="T8" fmla="*/ 588 w 4637"/>
                <a:gd name="T9" fmla="*/ 644 h 800"/>
                <a:gd name="T10" fmla="*/ 4422 w 4637"/>
                <a:gd name="T11" fmla="*/ 644 h 800"/>
                <a:gd name="T12" fmla="*/ 4637 w 4637"/>
                <a:gd name="T13" fmla="*/ 106 h 800"/>
                <a:gd name="T14" fmla="*/ 4420 w 4637"/>
                <a:gd name="T15" fmla="*/ 106 h 8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7" h="800">
                  <a:moveTo>
                    <a:pt x="4420" y="106"/>
                  </a:moveTo>
                  <a:lnTo>
                    <a:pt x="590" y="106"/>
                  </a:lnTo>
                  <a:lnTo>
                    <a:pt x="0" y="0"/>
                  </a:lnTo>
                  <a:lnTo>
                    <a:pt x="0" y="800"/>
                  </a:lnTo>
                  <a:lnTo>
                    <a:pt x="588" y="644"/>
                  </a:lnTo>
                  <a:lnTo>
                    <a:pt x="4422" y="644"/>
                  </a:lnTo>
                  <a:lnTo>
                    <a:pt x="4637" y="106"/>
                  </a:lnTo>
                  <a:lnTo>
                    <a:pt x="4420" y="106"/>
                  </a:lnTo>
                </a:path>
              </a:pathLst>
            </a:custGeom>
            <a:solidFill>
              <a:srgbClr val="0097A9"/>
            </a:solidFill>
            <a:ln w="9525" cap="flat">
              <a:solidFill>
                <a:schemeClr val="bg1"/>
              </a:solidFill>
              <a:prstDash val="solid"/>
              <a:miter lim="800000"/>
              <a:headEnd/>
              <a:tailEnd/>
            </a:ln>
          </p:spPr>
          <p:txBody>
            <a:bodyPr vert="horz" wrap="square" lIns="91440" tIns="91440" rIns="91440" bIns="9144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34" name="Freeform 10"/>
            <p:cNvSpPr>
              <a:spLocks/>
            </p:cNvSpPr>
            <p:nvPr/>
          </p:nvSpPr>
          <p:spPr bwMode="auto">
            <a:xfrm>
              <a:off x="1159328" y="2764733"/>
              <a:ext cx="4636612" cy="780272"/>
            </a:xfrm>
            <a:custGeom>
              <a:avLst/>
              <a:gdLst>
                <a:gd name="T0" fmla="*/ 4424 w 4635"/>
                <a:gd name="T1" fmla="*/ 244 h 780"/>
                <a:gd name="T2" fmla="*/ 588 w 4635"/>
                <a:gd name="T3" fmla="*/ 244 h 780"/>
                <a:gd name="T4" fmla="*/ 0 w 4635"/>
                <a:gd name="T5" fmla="*/ 0 h 780"/>
                <a:gd name="T6" fmla="*/ 0 w 4635"/>
                <a:gd name="T7" fmla="*/ 674 h 780"/>
                <a:gd name="T8" fmla="*/ 590 w 4635"/>
                <a:gd name="T9" fmla="*/ 780 h 780"/>
                <a:gd name="T10" fmla="*/ 4420 w 4635"/>
                <a:gd name="T11" fmla="*/ 780 h 780"/>
                <a:gd name="T12" fmla="*/ 4635 w 4635"/>
                <a:gd name="T13" fmla="*/ 244 h 780"/>
                <a:gd name="T14" fmla="*/ 4424 w 4635"/>
                <a:gd name="T15" fmla="*/ 244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5" h="780">
                  <a:moveTo>
                    <a:pt x="4424" y="244"/>
                  </a:moveTo>
                  <a:lnTo>
                    <a:pt x="588" y="244"/>
                  </a:lnTo>
                  <a:lnTo>
                    <a:pt x="0" y="0"/>
                  </a:lnTo>
                  <a:lnTo>
                    <a:pt x="0" y="674"/>
                  </a:lnTo>
                  <a:lnTo>
                    <a:pt x="590" y="780"/>
                  </a:lnTo>
                  <a:lnTo>
                    <a:pt x="4420" y="780"/>
                  </a:lnTo>
                  <a:lnTo>
                    <a:pt x="4635" y="244"/>
                  </a:lnTo>
                  <a:lnTo>
                    <a:pt x="4424" y="244"/>
                  </a:lnTo>
                </a:path>
              </a:pathLst>
            </a:custGeom>
            <a:solidFill>
              <a:srgbClr val="2C5234"/>
            </a:solidFill>
            <a:ln w="9525" cap="flat">
              <a:solidFill>
                <a:schemeClr val="bg1"/>
              </a:solidFill>
              <a:prstDash val="solid"/>
              <a:miter lim="800000"/>
              <a:headEnd/>
              <a:tailEnd/>
            </a:ln>
          </p:spPr>
          <p:txBody>
            <a:bodyPr vert="horz" wrap="square" lIns="91440" tIns="91440" rIns="91440" bIns="9144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35" name="Rectangle 34"/>
            <p:cNvSpPr/>
            <p:nvPr/>
          </p:nvSpPr>
          <p:spPr>
            <a:xfrm>
              <a:off x="1997106" y="1987627"/>
              <a:ext cx="3227738" cy="433220"/>
            </a:xfrm>
            <a:prstGeom prst="rect">
              <a:avLst/>
            </a:prstGeom>
            <a:ln>
              <a:noFill/>
            </a:ln>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Verdana"/>
                  <a:ea typeface="+mn-ea"/>
                  <a:cs typeface="+mn-cs"/>
                </a:rPr>
                <a:t>A total number of 350 million active users have subscribed to </a:t>
              </a:r>
              <a:r>
                <a:rPr kumimoji="0" lang="en-US" sz="1467" b="1" i="0" u="none" strike="noStrike" kern="0" cap="none" spc="0" normalizeH="0" baseline="0" noProof="0" dirty="0">
                  <a:ln>
                    <a:noFill/>
                  </a:ln>
                  <a:solidFill>
                    <a:prstClr val="white"/>
                  </a:solidFill>
                  <a:effectLst/>
                  <a:uLnTx/>
                  <a:uFillTx/>
                  <a:latin typeface="Verdana"/>
                  <a:ea typeface="+mn-ea"/>
                  <a:cs typeface="+mn-cs"/>
                </a:rPr>
                <a:t>Paytm</a:t>
              </a:r>
              <a:r>
                <a:rPr kumimoji="0" lang="en-US" sz="1467" b="0" i="0" u="none" strike="noStrike" kern="0" cap="none" spc="0" normalizeH="0" baseline="0" noProof="0" dirty="0">
                  <a:ln>
                    <a:noFill/>
                  </a:ln>
                  <a:solidFill>
                    <a:prstClr val="white"/>
                  </a:solidFill>
                  <a:effectLst/>
                  <a:uLnTx/>
                  <a:uFillTx/>
                  <a:latin typeface="Verdana"/>
                  <a:ea typeface="+mn-ea"/>
                  <a:cs typeface="+mn-cs"/>
                </a:rPr>
                <a:t> contributing to over 1.5 billion transactions per quarter.</a:t>
              </a:r>
            </a:p>
          </p:txBody>
        </p:sp>
        <p:sp>
          <p:nvSpPr>
            <p:cNvPr id="36" name="Rectangle 35"/>
            <p:cNvSpPr/>
            <p:nvPr/>
          </p:nvSpPr>
          <p:spPr>
            <a:xfrm>
              <a:off x="1997106" y="2565470"/>
              <a:ext cx="3519846" cy="433220"/>
            </a:xfrm>
            <a:prstGeom prst="rect">
              <a:avLst/>
            </a:prstGeom>
            <a:ln>
              <a:noFill/>
            </a:ln>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467" b="1" i="0" u="none" strike="noStrike" kern="0" cap="none" spc="0" normalizeH="0" baseline="0" noProof="0" dirty="0">
                  <a:ln>
                    <a:noFill/>
                  </a:ln>
                  <a:solidFill>
                    <a:prstClr val="white"/>
                  </a:solidFill>
                  <a:effectLst/>
                  <a:uLnTx/>
                  <a:uFillTx/>
                  <a:latin typeface="Verdana"/>
                  <a:ea typeface="+mn-ea"/>
                  <a:cs typeface="+mn-cs"/>
                </a:rPr>
                <a:t>IBM Watson</a:t>
              </a:r>
              <a:r>
                <a:rPr kumimoji="0" lang="en-IN" sz="1467" b="0" i="0" u="none" strike="noStrike" kern="0" cap="none" spc="0" normalizeH="0" baseline="0" noProof="0" dirty="0">
                  <a:ln>
                    <a:noFill/>
                  </a:ln>
                  <a:solidFill>
                    <a:prstClr val="white"/>
                  </a:solidFill>
                  <a:effectLst/>
                  <a:uLnTx/>
                  <a:uFillTx/>
                  <a:latin typeface="Verdana"/>
                  <a:ea typeface="+mn-ea"/>
                  <a:cs typeface="+mn-cs"/>
                </a:rPr>
                <a:t> already helps nurses diagnosing cancer, its 4 times more accurate than human nurses </a:t>
              </a:r>
              <a:r>
                <a:rPr kumimoji="0" lang="en-US" sz="1467" b="0" i="0" u="none" strike="noStrike" kern="0" cap="none" spc="0" normalizeH="0" baseline="0" noProof="0" dirty="0">
                  <a:ln>
                    <a:noFill/>
                  </a:ln>
                  <a:solidFill>
                    <a:prstClr val="white"/>
                  </a:solidFill>
                  <a:effectLst/>
                  <a:uLnTx/>
                  <a:uFillTx/>
                  <a:latin typeface="Verdana"/>
                  <a:ea typeface="+mn-ea"/>
                  <a:cs typeface="+mn-cs"/>
                </a:rPr>
                <a:t> </a:t>
              </a:r>
            </a:p>
          </p:txBody>
        </p:sp>
        <p:sp>
          <p:nvSpPr>
            <p:cNvPr id="37" name="Rectangle 36"/>
            <p:cNvSpPr/>
            <p:nvPr/>
          </p:nvSpPr>
          <p:spPr>
            <a:xfrm>
              <a:off x="1997105" y="3074216"/>
              <a:ext cx="3681198" cy="433220"/>
            </a:xfrm>
            <a:prstGeom prst="rect">
              <a:avLst/>
            </a:prstGeom>
            <a:ln>
              <a:noFill/>
            </a:ln>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67" b="1" i="0" u="none" strike="noStrike" kern="0" cap="none" spc="0" normalizeH="0" baseline="0" noProof="0" dirty="0">
                  <a:ln>
                    <a:noFill/>
                  </a:ln>
                  <a:solidFill>
                    <a:prstClr val="white"/>
                  </a:solidFill>
                  <a:effectLst/>
                  <a:uLnTx/>
                  <a:uFillTx/>
                  <a:latin typeface="Verdana"/>
                  <a:ea typeface="+mn-ea"/>
                  <a:cs typeface="+mn-cs"/>
                </a:rPr>
                <a:t>UBER</a:t>
              </a:r>
              <a:r>
                <a:rPr kumimoji="0" lang="en-IN" sz="1467" b="0" i="0" u="none" strike="noStrike" kern="0" cap="none" spc="0" normalizeH="0" baseline="0" noProof="0" dirty="0">
                  <a:ln>
                    <a:noFill/>
                  </a:ln>
                  <a:solidFill>
                    <a:prstClr val="white"/>
                  </a:solidFill>
                  <a:effectLst/>
                  <a:uLnTx/>
                  <a:uFillTx/>
                  <a:latin typeface="Verdana"/>
                  <a:ea typeface="+mn-ea"/>
                  <a:cs typeface="+mn-cs"/>
                </a:rPr>
                <a:t> is just a software tool, they don't own any cars, and are now  the biggest taxi company in the world! Ask any taxi driver if they saw that coming.</a:t>
              </a:r>
            </a:p>
          </p:txBody>
        </p:sp>
        <p:sp>
          <p:nvSpPr>
            <p:cNvPr id="38" name="Rectangle 37"/>
            <p:cNvSpPr/>
            <p:nvPr/>
          </p:nvSpPr>
          <p:spPr>
            <a:xfrm>
              <a:off x="1997106" y="3604580"/>
              <a:ext cx="3715180" cy="433220"/>
            </a:xfrm>
            <a:prstGeom prst="rect">
              <a:avLst/>
            </a:prstGeom>
            <a:ln>
              <a:noFill/>
            </a:ln>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467" b="1" i="0" u="none" strike="noStrike" kern="0" cap="none" spc="0" normalizeH="0" baseline="0" noProof="0" dirty="0">
                  <a:ln>
                    <a:noFill/>
                  </a:ln>
                  <a:solidFill>
                    <a:prstClr val="white"/>
                  </a:solidFill>
                  <a:effectLst/>
                  <a:uLnTx/>
                  <a:uFillTx/>
                  <a:latin typeface="Verdana"/>
                  <a:ea typeface="+mn-ea"/>
                  <a:cs typeface="+mn-cs"/>
                </a:rPr>
                <a:t>Airbnb</a:t>
              </a:r>
              <a:r>
                <a:rPr kumimoji="0" lang="en-IN" sz="1467" b="0" i="0" u="none" strike="noStrike" kern="0" cap="none" spc="0" normalizeH="0" baseline="0" noProof="0" dirty="0">
                  <a:ln>
                    <a:noFill/>
                  </a:ln>
                  <a:solidFill>
                    <a:prstClr val="white"/>
                  </a:solidFill>
                  <a:effectLst/>
                  <a:uLnTx/>
                  <a:uFillTx/>
                  <a:latin typeface="Verdana"/>
                  <a:ea typeface="+mn-ea"/>
                  <a:cs typeface="+mn-cs"/>
                </a:rPr>
                <a:t> is now the biggest hotel company in the world, although they don't own any properties. Ask Hilton Hotels if they saw that coming.</a:t>
              </a:r>
              <a:endParaRPr kumimoji="0" lang="en-US" sz="1467" b="0" i="0" u="none" strike="noStrike" kern="0" cap="none" spc="0" normalizeH="0" baseline="0" noProof="0" dirty="0">
                <a:ln>
                  <a:noFill/>
                </a:ln>
                <a:solidFill>
                  <a:prstClr val="white"/>
                </a:solidFill>
                <a:effectLst/>
                <a:uLnTx/>
                <a:uFillTx/>
                <a:latin typeface="Verdana"/>
                <a:ea typeface="+mn-ea"/>
                <a:cs typeface="+mn-cs"/>
              </a:endParaRPr>
            </a:p>
          </p:txBody>
        </p:sp>
      </p:grpSp>
      <p:grpSp>
        <p:nvGrpSpPr>
          <p:cNvPr id="27" name="Group 996"/>
          <p:cNvGrpSpPr>
            <a:grpSpLocks noChangeAspect="1"/>
          </p:cNvGrpSpPr>
          <p:nvPr/>
        </p:nvGrpSpPr>
        <p:grpSpPr bwMode="auto">
          <a:xfrm>
            <a:off x="6887976" y="2520337"/>
            <a:ext cx="663171" cy="665123"/>
            <a:chOff x="3482" y="3998"/>
            <a:chExt cx="340" cy="341"/>
          </a:xfrm>
          <a:solidFill>
            <a:schemeClr val="accent1"/>
          </a:solidFill>
        </p:grpSpPr>
        <p:sp>
          <p:nvSpPr>
            <p:cNvPr id="28" name="Freeform 997"/>
            <p:cNvSpPr>
              <a:spLocks noEditPoints="1"/>
            </p:cNvSpPr>
            <p:nvPr/>
          </p:nvSpPr>
          <p:spPr bwMode="auto">
            <a:xfrm>
              <a:off x="3482" y="3998"/>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29" name="Freeform 998"/>
            <p:cNvSpPr>
              <a:spLocks noEditPoints="1"/>
            </p:cNvSpPr>
            <p:nvPr/>
          </p:nvSpPr>
          <p:spPr bwMode="auto">
            <a:xfrm>
              <a:off x="3546" y="4090"/>
              <a:ext cx="212" cy="156"/>
            </a:xfrm>
            <a:custGeom>
              <a:avLst/>
              <a:gdLst>
                <a:gd name="T0" fmla="*/ 96 w 320"/>
                <a:gd name="T1" fmla="*/ 43 h 235"/>
                <a:gd name="T2" fmla="*/ 85 w 320"/>
                <a:gd name="T3" fmla="*/ 139 h 235"/>
                <a:gd name="T4" fmla="*/ 160 w 320"/>
                <a:gd name="T5" fmla="*/ 150 h 235"/>
                <a:gd name="T6" fmla="*/ 170 w 320"/>
                <a:gd name="T7" fmla="*/ 54 h 235"/>
                <a:gd name="T8" fmla="*/ 149 w 320"/>
                <a:gd name="T9" fmla="*/ 128 h 235"/>
                <a:gd name="T10" fmla="*/ 106 w 320"/>
                <a:gd name="T11" fmla="*/ 64 h 235"/>
                <a:gd name="T12" fmla="*/ 149 w 320"/>
                <a:gd name="T13" fmla="*/ 128 h 235"/>
                <a:gd name="T14" fmla="*/ 266 w 320"/>
                <a:gd name="T15" fmla="*/ 64 h 235"/>
                <a:gd name="T16" fmla="*/ 192 w 320"/>
                <a:gd name="T17" fmla="*/ 54 h 235"/>
                <a:gd name="T18" fmla="*/ 266 w 320"/>
                <a:gd name="T19" fmla="*/ 43 h 235"/>
                <a:gd name="T20" fmla="*/ 277 w 320"/>
                <a:gd name="T21" fmla="*/ 96 h 235"/>
                <a:gd name="T22" fmla="*/ 202 w 320"/>
                <a:gd name="T23" fmla="*/ 107 h 235"/>
                <a:gd name="T24" fmla="*/ 202 w 320"/>
                <a:gd name="T25" fmla="*/ 86 h 235"/>
                <a:gd name="T26" fmla="*/ 277 w 320"/>
                <a:gd name="T27" fmla="*/ 96 h 235"/>
                <a:gd name="T28" fmla="*/ 266 w 320"/>
                <a:gd name="T29" fmla="*/ 150 h 235"/>
                <a:gd name="T30" fmla="*/ 192 w 320"/>
                <a:gd name="T31" fmla="*/ 139 h 235"/>
                <a:gd name="T32" fmla="*/ 266 w 320"/>
                <a:gd name="T33" fmla="*/ 128 h 235"/>
                <a:gd name="T34" fmla="*/ 277 w 320"/>
                <a:gd name="T35" fmla="*/ 182 h 235"/>
                <a:gd name="T36" fmla="*/ 202 w 320"/>
                <a:gd name="T37" fmla="*/ 192 h 235"/>
                <a:gd name="T38" fmla="*/ 202 w 320"/>
                <a:gd name="T39" fmla="*/ 171 h 235"/>
                <a:gd name="T40" fmla="*/ 277 w 320"/>
                <a:gd name="T41" fmla="*/ 182 h 235"/>
                <a:gd name="T42" fmla="*/ 160 w 320"/>
                <a:gd name="T43" fmla="*/ 192 h 235"/>
                <a:gd name="T44" fmla="*/ 85 w 320"/>
                <a:gd name="T45" fmla="*/ 182 h 235"/>
                <a:gd name="T46" fmla="*/ 160 w 320"/>
                <a:gd name="T47" fmla="*/ 171 h 235"/>
                <a:gd name="T48" fmla="*/ 309 w 320"/>
                <a:gd name="T49" fmla="*/ 0 h 235"/>
                <a:gd name="T50" fmla="*/ 42 w 320"/>
                <a:gd name="T51" fmla="*/ 11 h 235"/>
                <a:gd name="T52" fmla="*/ 32 w 320"/>
                <a:gd name="T53" fmla="*/ 214 h 235"/>
                <a:gd name="T54" fmla="*/ 21 w 320"/>
                <a:gd name="T55" fmla="*/ 11 h 235"/>
                <a:gd name="T56" fmla="*/ 0 w 320"/>
                <a:gd name="T57" fmla="*/ 11 h 235"/>
                <a:gd name="T58" fmla="*/ 32 w 320"/>
                <a:gd name="T59" fmla="*/ 235 h 235"/>
                <a:gd name="T60" fmla="*/ 320 w 320"/>
                <a:gd name="T61" fmla="*/ 203 h 235"/>
                <a:gd name="T62" fmla="*/ 309 w 320"/>
                <a:gd name="T63" fmla="*/ 0 h 235"/>
                <a:gd name="T64" fmla="*/ 288 w 320"/>
                <a:gd name="T65" fmla="*/ 214 h 235"/>
                <a:gd name="T66" fmla="*/ 64 w 320"/>
                <a:gd name="T67" fmla="*/ 203 h 235"/>
                <a:gd name="T68" fmla="*/ 298 w 320"/>
                <a:gd name="T69" fmla="*/ 2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35">
                  <a:moveTo>
                    <a:pt x="160" y="43"/>
                  </a:moveTo>
                  <a:cubicBezTo>
                    <a:pt x="96" y="43"/>
                    <a:pt x="96" y="43"/>
                    <a:pt x="96" y="43"/>
                  </a:cubicBezTo>
                  <a:cubicBezTo>
                    <a:pt x="90" y="43"/>
                    <a:pt x="85" y="48"/>
                    <a:pt x="85" y="54"/>
                  </a:cubicBezTo>
                  <a:cubicBezTo>
                    <a:pt x="85" y="139"/>
                    <a:pt x="85" y="139"/>
                    <a:pt x="85" y="139"/>
                  </a:cubicBezTo>
                  <a:cubicBezTo>
                    <a:pt x="85" y="145"/>
                    <a:pt x="90" y="150"/>
                    <a:pt x="96" y="150"/>
                  </a:cubicBezTo>
                  <a:cubicBezTo>
                    <a:pt x="160" y="150"/>
                    <a:pt x="160" y="150"/>
                    <a:pt x="160" y="150"/>
                  </a:cubicBezTo>
                  <a:cubicBezTo>
                    <a:pt x="166" y="150"/>
                    <a:pt x="170" y="145"/>
                    <a:pt x="170" y="139"/>
                  </a:cubicBezTo>
                  <a:cubicBezTo>
                    <a:pt x="170" y="54"/>
                    <a:pt x="170" y="54"/>
                    <a:pt x="170" y="54"/>
                  </a:cubicBezTo>
                  <a:cubicBezTo>
                    <a:pt x="170" y="48"/>
                    <a:pt x="166" y="43"/>
                    <a:pt x="160" y="43"/>
                  </a:cubicBezTo>
                  <a:close/>
                  <a:moveTo>
                    <a:pt x="149" y="128"/>
                  </a:moveTo>
                  <a:cubicBezTo>
                    <a:pt x="106" y="128"/>
                    <a:pt x="106" y="128"/>
                    <a:pt x="106" y="128"/>
                  </a:cubicBezTo>
                  <a:cubicBezTo>
                    <a:pt x="106" y="64"/>
                    <a:pt x="106" y="64"/>
                    <a:pt x="106" y="64"/>
                  </a:cubicBezTo>
                  <a:cubicBezTo>
                    <a:pt x="149" y="64"/>
                    <a:pt x="149" y="64"/>
                    <a:pt x="149" y="64"/>
                  </a:cubicBezTo>
                  <a:lnTo>
                    <a:pt x="149" y="128"/>
                  </a:lnTo>
                  <a:close/>
                  <a:moveTo>
                    <a:pt x="277" y="54"/>
                  </a:moveTo>
                  <a:cubicBezTo>
                    <a:pt x="277" y="60"/>
                    <a:pt x="272" y="64"/>
                    <a:pt x="266" y="64"/>
                  </a:cubicBezTo>
                  <a:cubicBezTo>
                    <a:pt x="202" y="64"/>
                    <a:pt x="202" y="64"/>
                    <a:pt x="202" y="64"/>
                  </a:cubicBezTo>
                  <a:cubicBezTo>
                    <a:pt x="196" y="64"/>
                    <a:pt x="192" y="60"/>
                    <a:pt x="192" y="54"/>
                  </a:cubicBezTo>
                  <a:cubicBezTo>
                    <a:pt x="192" y="48"/>
                    <a:pt x="196" y="43"/>
                    <a:pt x="202" y="43"/>
                  </a:cubicBezTo>
                  <a:cubicBezTo>
                    <a:pt x="266" y="43"/>
                    <a:pt x="266" y="43"/>
                    <a:pt x="266" y="43"/>
                  </a:cubicBezTo>
                  <a:cubicBezTo>
                    <a:pt x="272" y="43"/>
                    <a:pt x="277" y="48"/>
                    <a:pt x="277" y="54"/>
                  </a:cubicBezTo>
                  <a:close/>
                  <a:moveTo>
                    <a:pt x="277" y="96"/>
                  </a:moveTo>
                  <a:cubicBezTo>
                    <a:pt x="277" y="102"/>
                    <a:pt x="272" y="107"/>
                    <a:pt x="266" y="107"/>
                  </a:cubicBezTo>
                  <a:cubicBezTo>
                    <a:pt x="202" y="107"/>
                    <a:pt x="202" y="107"/>
                    <a:pt x="202" y="107"/>
                  </a:cubicBezTo>
                  <a:cubicBezTo>
                    <a:pt x="196" y="107"/>
                    <a:pt x="192" y="102"/>
                    <a:pt x="192" y="96"/>
                  </a:cubicBezTo>
                  <a:cubicBezTo>
                    <a:pt x="192" y="90"/>
                    <a:pt x="196" y="86"/>
                    <a:pt x="202" y="86"/>
                  </a:cubicBezTo>
                  <a:cubicBezTo>
                    <a:pt x="266" y="86"/>
                    <a:pt x="266" y="86"/>
                    <a:pt x="266" y="86"/>
                  </a:cubicBezTo>
                  <a:cubicBezTo>
                    <a:pt x="272" y="86"/>
                    <a:pt x="277" y="90"/>
                    <a:pt x="277" y="96"/>
                  </a:cubicBezTo>
                  <a:close/>
                  <a:moveTo>
                    <a:pt x="277" y="139"/>
                  </a:moveTo>
                  <a:cubicBezTo>
                    <a:pt x="277" y="145"/>
                    <a:pt x="272" y="150"/>
                    <a:pt x="266" y="150"/>
                  </a:cubicBezTo>
                  <a:cubicBezTo>
                    <a:pt x="202" y="150"/>
                    <a:pt x="202" y="150"/>
                    <a:pt x="202" y="150"/>
                  </a:cubicBezTo>
                  <a:cubicBezTo>
                    <a:pt x="196" y="150"/>
                    <a:pt x="192" y="145"/>
                    <a:pt x="192" y="139"/>
                  </a:cubicBezTo>
                  <a:cubicBezTo>
                    <a:pt x="192" y="133"/>
                    <a:pt x="196" y="128"/>
                    <a:pt x="202" y="128"/>
                  </a:cubicBezTo>
                  <a:cubicBezTo>
                    <a:pt x="266" y="128"/>
                    <a:pt x="266" y="128"/>
                    <a:pt x="266" y="128"/>
                  </a:cubicBezTo>
                  <a:cubicBezTo>
                    <a:pt x="272" y="128"/>
                    <a:pt x="277" y="133"/>
                    <a:pt x="277" y="139"/>
                  </a:cubicBezTo>
                  <a:close/>
                  <a:moveTo>
                    <a:pt x="277" y="182"/>
                  </a:moveTo>
                  <a:cubicBezTo>
                    <a:pt x="277" y="188"/>
                    <a:pt x="272" y="192"/>
                    <a:pt x="266" y="192"/>
                  </a:cubicBezTo>
                  <a:cubicBezTo>
                    <a:pt x="202" y="192"/>
                    <a:pt x="202" y="192"/>
                    <a:pt x="202" y="192"/>
                  </a:cubicBezTo>
                  <a:cubicBezTo>
                    <a:pt x="196" y="192"/>
                    <a:pt x="192" y="188"/>
                    <a:pt x="192" y="182"/>
                  </a:cubicBezTo>
                  <a:cubicBezTo>
                    <a:pt x="192" y="176"/>
                    <a:pt x="196" y="171"/>
                    <a:pt x="202" y="171"/>
                  </a:cubicBezTo>
                  <a:cubicBezTo>
                    <a:pt x="266" y="171"/>
                    <a:pt x="266" y="171"/>
                    <a:pt x="266" y="171"/>
                  </a:cubicBezTo>
                  <a:cubicBezTo>
                    <a:pt x="272" y="171"/>
                    <a:pt x="277" y="176"/>
                    <a:pt x="277" y="182"/>
                  </a:cubicBezTo>
                  <a:close/>
                  <a:moveTo>
                    <a:pt x="170" y="182"/>
                  </a:moveTo>
                  <a:cubicBezTo>
                    <a:pt x="170" y="188"/>
                    <a:pt x="166" y="192"/>
                    <a:pt x="160" y="192"/>
                  </a:cubicBezTo>
                  <a:cubicBezTo>
                    <a:pt x="96" y="192"/>
                    <a:pt x="96" y="192"/>
                    <a:pt x="96" y="192"/>
                  </a:cubicBezTo>
                  <a:cubicBezTo>
                    <a:pt x="90" y="192"/>
                    <a:pt x="85" y="188"/>
                    <a:pt x="85" y="182"/>
                  </a:cubicBezTo>
                  <a:cubicBezTo>
                    <a:pt x="85" y="176"/>
                    <a:pt x="90" y="171"/>
                    <a:pt x="96" y="171"/>
                  </a:cubicBezTo>
                  <a:cubicBezTo>
                    <a:pt x="160" y="171"/>
                    <a:pt x="160" y="171"/>
                    <a:pt x="160" y="171"/>
                  </a:cubicBezTo>
                  <a:cubicBezTo>
                    <a:pt x="166" y="171"/>
                    <a:pt x="170" y="176"/>
                    <a:pt x="170" y="182"/>
                  </a:cubicBezTo>
                  <a:close/>
                  <a:moveTo>
                    <a:pt x="309" y="0"/>
                  </a:moveTo>
                  <a:cubicBezTo>
                    <a:pt x="53" y="0"/>
                    <a:pt x="53" y="0"/>
                    <a:pt x="53" y="0"/>
                  </a:cubicBezTo>
                  <a:cubicBezTo>
                    <a:pt x="47" y="0"/>
                    <a:pt x="42" y="5"/>
                    <a:pt x="42" y="11"/>
                  </a:cubicBezTo>
                  <a:cubicBezTo>
                    <a:pt x="42" y="203"/>
                    <a:pt x="42" y="203"/>
                    <a:pt x="42" y="203"/>
                  </a:cubicBezTo>
                  <a:cubicBezTo>
                    <a:pt x="42" y="209"/>
                    <a:pt x="38" y="214"/>
                    <a:pt x="32" y="214"/>
                  </a:cubicBezTo>
                  <a:cubicBezTo>
                    <a:pt x="26" y="214"/>
                    <a:pt x="21" y="209"/>
                    <a:pt x="21" y="203"/>
                  </a:cubicBezTo>
                  <a:cubicBezTo>
                    <a:pt x="21" y="11"/>
                    <a:pt x="21" y="11"/>
                    <a:pt x="21" y="11"/>
                  </a:cubicBezTo>
                  <a:cubicBezTo>
                    <a:pt x="21" y="5"/>
                    <a:pt x="16" y="0"/>
                    <a:pt x="10" y="0"/>
                  </a:cubicBezTo>
                  <a:cubicBezTo>
                    <a:pt x="4" y="0"/>
                    <a:pt x="0" y="5"/>
                    <a:pt x="0" y="11"/>
                  </a:cubicBezTo>
                  <a:cubicBezTo>
                    <a:pt x="0" y="203"/>
                    <a:pt x="0" y="203"/>
                    <a:pt x="0" y="203"/>
                  </a:cubicBezTo>
                  <a:cubicBezTo>
                    <a:pt x="0" y="221"/>
                    <a:pt x="14" y="235"/>
                    <a:pt x="32" y="235"/>
                  </a:cubicBezTo>
                  <a:cubicBezTo>
                    <a:pt x="288" y="235"/>
                    <a:pt x="288" y="235"/>
                    <a:pt x="288" y="235"/>
                  </a:cubicBezTo>
                  <a:cubicBezTo>
                    <a:pt x="305" y="235"/>
                    <a:pt x="320" y="221"/>
                    <a:pt x="320" y="203"/>
                  </a:cubicBezTo>
                  <a:cubicBezTo>
                    <a:pt x="320" y="11"/>
                    <a:pt x="320" y="11"/>
                    <a:pt x="320" y="11"/>
                  </a:cubicBezTo>
                  <a:cubicBezTo>
                    <a:pt x="320" y="5"/>
                    <a:pt x="315" y="0"/>
                    <a:pt x="309" y="0"/>
                  </a:cubicBezTo>
                  <a:close/>
                  <a:moveTo>
                    <a:pt x="298" y="203"/>
                  </a:moveTo>
                  <a:cubicBezTo>
                    <a:pt x="298" y="209"/>
                    <a:pt x="294" y="214"/>
                    <a:pt x="288" y="214"/>
                  </a:cubicBezTo>
                  <a:cubicBezTo>
                    <a:pt x="62" y="214"/>
                    <a:pt x="62" y="214"/>
                    <a:pt x="62" y="214"/>
                  </a:cubicBezTo>
                  <a:cubicBezTo>
                    <a:pt x="63" y="210"/>
                    <a:pt x="64" y="207"/>
                    <a:pt x="64" y="203"/>
                  </a:cubicBezTo>
                  <a:cubicBezTo>
                    <a:pt x="64" y="22"/>
                    <a:pt x="64" y="22"/>
                    <a:pt x="64" y="22"/>
                  </a:cubicBezTo>
                  <a:cubicBezTo>
                    <a:pt x="298" y="22"/>
                    <a:pt x="298" y="22"/>
                    <a:pt x="298" y="22"/>
                  </a:cubicBezTo>
                  <a:lnTo>
                    <a:pt x="298" y="2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30" name="Group 351"/>
          <p:cNvGrpSpPr>
            <a:grpSpLocks noChangeAspect="1"/>
          </p:cNvGrpSpPr>
          <p:nvPr/>
        </p:nvGrpSpPr>
        <p:grpSpPr bwMode="auto">
          <a:xfrm>
            <a:off x="6890966" y="3382772"/>
            <a:ext cx="660457" cy="662400"/>
            <a:chOff x="2717" y="1172"/>
            <a:chExt cx="340" cy="341"/>
          </a:xfrm>
          <a:solidFill>
            <a:schemeClr val="accent3"/>
          </a:solidFill>
        </p:grpSpPr>
        <p:sp>
          <p:nvSpPr>
            <p:cNvPr id="40" name="Freeform 352"/>
            <p:cNvSpPr>
              <a:spLocks noEditPoints="1"/>
            </p:cNvSpPr>
            <p:nvPr/>
          </p:nvSpPr>
          <p:spPr bwMode="auto">
            <a:xfrm>
              <a:off x="2781" y="1264"/>
              <a:ext cx="212" cy="185"/>
            </a:xfrm>
            <a:custGeom>
              <a:avLst/>
              <a:gdLst>
                <a:gd name="T0" fmla="*/ 298 w 320"/>
                <a:gd name="T1" fmla="*/ 152 h 278"/>
                <a:gd name="T2" fmla="*/ 298 w 320"/>
                <a:gd name="T3" fmla="*/ 107 h 278"/>
                <a:gd name="T4" fmla="*/ 245 w 320"/>
                <a:gd name="T5" fmla="*/ 54 h 278"/>
                <a:gd name="T6" fmla="*/ 192 w 320"/>
                <a:gd name="T7" fmla="*/ 107 h 278"/>
                <a:gd name="T8" fmla="*/ 192 w 320"/>
                <a:gd name="T9" fmla="*/ 203 h 278"/>
                <a:gd name="T10" fmla="*/ 138 w 320"/>
                <a:gd name="T11" fmla="*/ 256 h 278"/>
                <a:gd name="T12" fmla="*/ 85 w 320"/>
                <a:gd name="T13" fmla="*/ 203 h 278"/>
                <a:gd name="T14" fmla="*/ 85 w 320"/>
                <a:gd name="T15" fmla="*/ 149 h 278"/>
                <a:gd name="T16" fmla="*/ 149 w 320"/>
                <a:gd name="T17" fmla="*/ 86 h 278"/>
                <a:gd name="T18" fmla="*/ 149 w 320"/>
                <a:gd name="T19" fmla="*/ 11 h 278"/>
                <a:gd name="T20" fmla="*/ 138 w 320"/>
                <a:gd name="T21" fmla="*/ 0 h 278"/>
                <a:gd name="T22" fmla="*/ 117 w 320"/>
                <a:gd name="T23" fmla="*/ 0 h 278"/>
                <a:gd name="T24" fmla="*/ 106 w 320"/>
                <a:gd name="T25" fmla="*/ 11 h 278"/>
                <a:gd name="T26" fmla="*/ 117 w 320"/>
                <a:gd name="T27" fmla="*/ 22 h 278"/>
                <a:gd name="T28" fmla="*/ 128 w 320"/>
                <a:gd name="T29" fmla="*/ 22 h 278"/>
                <a:gd name="T30" fmla="*/ 128 w 320"/>
                <a:gd name="T31" fmla="*/ 86 h 278"/>
                <a:gd name="T32" fmla="*/ 74 w 320"/>
                <a:gd name="T33" fmla="*/ 128 h 278"/>
                <a:gd name="T34" fmla="*/ 21 w 320"/>
                <a:gd name="T35" fmla="*/ 86 h 278"/>
                <a:gd name="T36" fmla="*/ 21 w 320"/>
                <a:gd name="T37" fmla="*/ 22 h 278"/>
                <a:gd name="T38" fmla="*/ 32 w 320"/>
                <a:gd name="T39" fmla="*/ 22 h 278"/>
                <a:gd name="T40" fmla="*/ 42 w 320"/>
                <a:gd name="T41" fmla="*/ 11 h 278"/>
                <a:gd name="T42" fmla="*/ 32 w 320"/>
                <a:gd name="T43" fmla="*/ 0 h 278"/>
                <a:gd name="T44" fmla="*/ 10 w 320"/>
                <a:gd name="T45" fmla="*/ 0 h 278"/>
                <a:gd name="T46" fmla="*/ 0 w 320"/>
                <a:gd name="T47" fmla="*/ 11 h 278"/>
                <a:gd name="T48" fmla="*/ 0 w 320"/>
                <a:gd name="T49" fmla="*/ 86 h 278"/>
                <a:gd name="T50" fmla="*/ 64 w 320"/>
                <a:gd name="T51" fmla="*/ 149 h 278"/>
                <a:gd name="T52" fmla="*/ 64 w 320"/>
                <a:gd name="T53" fmla="*/ 203 h 278"/>
                <a:gd name="T54" fmla="*/ 138 w 320"/>
                <a:gd name="T55" fmla="*/ 278 h 278"/>
                <a:gd name="T56" fmla="*/ 213 w 320"/>
                <a:gd name="T57" fmla="*/ 203 h 278"/>
                <a:gd name="T58" fmla="*/ 213 w 320"/>
                <a:gd name="T59" fmla="*/ 107 h 278"/>
                <a:gd name="T60" fmla="*/ 245 w 320"/>
                <a:gd name="T61" fmla="*/ 75 h 278"/>
                <a:gd name="T62" fmla="*/ 277 w 320"/>
                <a:gd name="T63" fmla="*/ 107 h 278"/>
                <a:gd name="T64" fmla="*/ 277 w 320"/>
                <a:gd name="T65" fmla="*/ 152 h 278"/>
                <a:gd name="T66" fmla="*/ 256 w 320"/>
                <a:gd name="T67" fmla="*/ 182 h 278"/>
                <a:gd name="T68" fmla="*/ 288 w 320"/>
                <a:gd name="T69" fmla="*/ 214 h 278"/>
                <a:gd name="T70" fmla="*/ 320 w 320"/>
                <a:gd name="T71" fmla="*/ 182 h 278"/>
                <a:gd name="T72" fmla="*/ 298 w 320"/>
                <a:gd name="T73" fmla="*/ 152 h 278"/>
                <a:gd name="T74" fmla="*/ 288 w 320"/>
                <a:gd name="T75" fmla="*/ 192 h 278"/>
                <a:gd name="T76" fmla="*/ 277 w 320"/>
                <a:gd name="T77" fmla="*/ 182 h 278"/>
                <a:gd name="T78" fmla="*/ 288 w 320"/>
                <a:gd name="T79" fmla="*/ 171 h 278"/>
                <a:gd name="T80" fmla="*/ 298 w 320"/>
                <a:gd name="T81" fmla="*/ 182 h 278"/>
                <a:gd name="T82" fmla="*/ 288 w 320"/>
                <a:gd name="T83" fmla="*/ 19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0" h="278">
                  <a:moveTo>
                    <a:pt x="298" y="152"/>
                  </a:moveTo>
                  <a:cubicBezTo>
                    <a:pt x="298" y="107"/>
                    <a:pt x="298" y="107"/>
                    <a:pt x="298" y="107"/>
                  </a:cubicBezTo>
                  <a:cubicBezTo>
                    <a:pt x="298" y="78"/>
                    <a:pt x="274" y="54"/>
                    <a:pt x="245" y="54"/>
                  </a:cubicBezTo>
                  <a:cubicBezTo>
                    <a:pt x="216" y="54"/>
                    <a:pt x="192" y="78"/>
                    <a:pt x="192" y="107"/>
                  </a:cubicBezTo>
                  <a:cubicBezTo>
                    <a:pt x="192" y="203"/>
                    <a:pt x="192" y="203"/>
                    <a:pt x="192" y="203"/>
                  </a:cubicBezTo>
                  <a:cubicBezTo>
                    <a:pt x="192" y="232"/>
                    <a:pt x="168" y="256"/>
                    <a:pt x="138" y="256"/>
                  </a:cubicBezTo>
                  <a:cubicBezTo>
                    <a:pt x="109" y="256"/>
                    <a:pt x="85" y="232"/>
                    <a:pt x="85" y="203"/>
                  </a:cubicBezTo>
                  <a:cubicBezTo>
                    <a:pt x="85" y="149"/>
                    <a:pt x="85" y="149"/>
                    <a:pt x="85" y="149"/>
                  </a:cubicBezTo>
                  <a:cubicBezTo>
                    <a:pt x="117" y="144"/>
                    <a:pt x="149" y="118"/>
                    <a:pt x="149" y="86"/>
                  </a:cubicBezTo>
                  <a:cubicBezTo>
                    <a:pt x="149" y="11"/>
                    <a:pt x="149" y="11"/>
                    <a:pt x="149" y="11"/>
                  </a:cubicBezTo>
                  <a:cubicBezTo>
                    <a:pt x="149" y="5"/>
                    <a:pt x="144" y="0"/>
                    <a:pt x="138" y="0"/>
                  </a:cubicBezTo>
                  <a:cubicBezTo>
                    <a:pt x="117" y="0"/>
                    <a:pt x="117" y="0"/>
                    <a:pt x="117" y="0"/>
                  </a:cubicBezTo>
                  <a:cubicBezTo>
                    <a:pt x="111" y="0"/>
                    <a:pt x="106" y="5"/>
                    <a:pt x="106" y="11"/>
                  </a:cubicBezTo>
                  <a:cubicBezTo>
                    <a:pt x="106" y="17"/>
                    <a:pt x="111" y="22"/>
                    <a:pt x="117" y="22"/>
                  </a:cubicBezTo>
                  <a:cubicBezTo>
                    <a:pt x="128" y="22"/>
                    <a:pt x="128" y="22"/>
                    <a:pt x="128" y="22"/>
                  </a:cubicBezTo>
                  <a:cubicBezTo>
                    <a:pt x="128" y="86"/>
                    <a:pt x="128" y="86"/>
                    <a:pt x="128" y="86"/>
                  </a:cubicBezTo>
                  <a:cubicBezTo>
                    <a:pt x="128" y="109"/>
                    <a:pt x="98" y="128"/>
                    <a:pt x="74" y="128"/>
                  </a:cubicBezTo>
                  <a:cubicBezTo>
                    <a:pt x="50" y="128"/>
                    <a:pt x="21" y="109"/>
                    <a:pt x="21" y="86"/>
                  </a:cubicBezTo>
                  <a:cubicBezTo>
                    <a:pt x="21" y="22"/>
                    <a:pt x="21" y="22"/>
                    <a:pt x="21" y="22"/>
                  </a:cubicBezTo>
                  <a:cubicBezTo>
                    <a:pt x="32" y="22"/>
                    <a:pt x="32" y="22"/>
                    <a:pt x="32" y="22"/>
                  </a:cubicBezTo>
                  <a:cubicBezTo>
                    <a:pt x="38" y="22"/>
                    <a:pt x="42" y="17"/>
                    <a:pt x="42" y="11"/>
                  </a:cubicBezTo>
                  <a:cubicBezTo>
                    <a:pt x="42" y="5"/>
                    <a:pt x="38" y="0"/>
                    <a:pt x="32" y="0"/>
                  </a:cubicBezTo>
                  <a:cubicBezTo>
                    <a:pt x="10" y="0"/>
                    <a:pt x="10" y="0"/>
                    <a:pt x="10" y="0"/>
                  </a:cubicBezTo>
                  <a:cubicBezTo>
                    <a:pt x="4" y="0"/>
                    <a:pt x="0" y="5"/>
                    <a:pt x="0" y="11"/>
                  </a:cubicBezTo>
                  <a:cubicBezTo>
                    <a:pt x="0" y="86"/>
                    <a:pt x="0" y="86"/>
                    <a:pt x="0" y="86"/>
                  </a:cubicBezTo>
                  <a:cubicBezTo>
                    <a:pt x="0" y="118"/>
                    <a:pt x="32" y="144"/>
                    <a:pt x="64" y="149"/>
                  </a:cubicBezTo>
                  <a:cubicBezTo>
                    <a:pt x="64" y="203"/>
                    <a:pt x="64" y="203"/>
                    <a:pt x="64" y="203"/>
                  </a:cubicBezTo>
                  <a:cubicBezTo>
                    <a:pt x="64" y="244"/>
                    <a:pt x="97" y="278"/>
                    <a:pt x="138" y="278"/>
                  </a:cubicBezTo>
                  <a:cubicBezTo>
                    <a:pt x="180" y="278"/>
                    <a:pt x="213" y="244"/>
                    <a:pt x="213" y="203"/>
                  </a:cubicBezTo>
                  <a:cubicBezTo>
                    <a:pt x="213" y="107"/>
                    <a:pt x="213" y="107"/>
                    <a:pt x="213" y="107"/>
                  </a:cubicBezTo>
                  <a:cubicBezTo>
                    <a:pt x="213" y="89"/>
                    <a:pt x="227" y="75"/>
                    <a:pt x="245" y="75"/>
                  </a:cubicBezTo>
                  <a:cubicBezTo>
                    <a:pt x="263" y="75"/>
                    <a:pt x="277" y="89"/>
                    <a:pt x="277" y="107"/>
                  </a:cubicBezTo>
                  <a:cubicBezTo>
                    <a:pt x="277" y="152"/>
                    <a:pt x="277" y="152"/>
                    <a:pt x="277" y="152"/>
                  </a:cubicBezTo>
                  <a:cubicBezTo>
                    <a:pt x="265" y="156"/>
                    <a:pt x="256" y="168"/>
                    <a:pt x="256" y="182"/>
                  </a:cubicBezTo>
                  <a:cubicBezTo>
                    <a:pt x="256" y="199"/>
                    <a:pt x="270" y="214"/>
                    <a:pt x="288" y="214"/>
                  </a:cubicBezTo>
                  <a:cubicBezTo>
                    <a:pt x="305" y="214"/>
                    <a:pt x="320" y="199"/>
                    <a:pt x="320" y="182"/>
                  </a:cubicBezTo>
                  <a:cubicBezTo>
                    <a:pt x="320" y="168"/>
                    <a:pt x="311" y="156"/>
                    <a:pt x="298" y="152"/>
                  </a:cubicBezTo>
                  <a:close/>
                  <a:moveTo>
                    <a:pt x="288" y="192"/>
                  </a:moveTo>
                  <a:cubicBezTo>
                    <a:pt x="282" y="192"/>
                    <a:pt x="277" y="188"/>
                    <a:pt x="277" y="182"/>
                  </a:cubicBezTo>
                  <a:cubicBezTo>
                    <a:pt x="277" y="176"/>
                    <a:pt x="282" y="171"/>
                    <a:pt x="288" y="171"/>
                  </a:cubicBezTo>
                  <a:cubicBezTo>
                    <a:pt x="294" y="171"/>
                    <a:pt x="298" y="176"/>
                    <a:pt x="298" y="182"/>
                  </a:cubicBezTo>
                  <a:cubicBezTo>
                    <a:pt x="298" y="188"/>
                    <a:pt x="294" y="192"/>
                    <a:pt x="288" y="1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1" name="Freeform 353"/>
            <p:cNvSpPr>
              <a:spLocks noEditPoints="1"/>
            </p:cNvSpPr>
            <p:nvPr/>
          </p:nvSpPr>
          <p:spPr bwMode="auto">
            <a:xfrm>
              <a:off x="2717" y="1172"/>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42" name="Group 675"/>
          <p:cNvGrpSpPr>
            <a:grpSpLocks noChangeAspect="1"/>
          </p:cNvGrpSpPr>
          <p:nvPr/>
        </p:nvGrpSpPr>
        <p:grpSpPr bwMode="auto">
          <a:xfrm>
            <a:off x="6898533" y="4246973"/>
            <a:ext cx="662400" cy="662400"/>
            <a:chOff x="6583" y="2681"/>
            <a:chExt cx="340" cy="340"/>
          </a:xfrm>
          <a:solidFill>
            <a:schemeClr val="accent2"/>
          </a:solidFill>
        </p:grpSpPr>
        <p:sp>
          <p:nvSpPr>
            <p:cNvPr id="43" name="Freeform 676"/>
            <p:cNvSpPr>
              <a:spLocks noEditPoints="1"/>
            </p:cNvSpPr>
            <p:nvPr/>
          </p:nvSpPr>
          <p:spPr bwMode="auto">
            <a:xfrm>
              <a:off x="6583" y="268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4" name="Freeform 677"/>
            <p:cNvSpPr>
              <a:spLocks noEditPoints="1"/>
            </p:cNvSpPr>
            <p:nvPr/>
          </p:nvSpPr>
          <p:spPr bwMode="auto">
            <a:xfrm>
              <a:off x="6672" y="2741"/>
              <a:ext cx="162" cy="224"/>
            </a:xfrm>
            <a:custGeom>
              <a:avLst/>
              <a:gdLst>
                <a:gd name="T0" fmla="*/ 233 w 244"/>
                <a:gd name="T1" fmla="*/ 122 h 336"/>
                <a:gd name="T2" fmla="*/ 241 w 244"/>
                <a:gd name="T3" fmla="*/ 90 h 336"/>
                <a:gd name="T4" fmla="*/ 218 w 244"/>
                <a:gd name="T5" fmla="*/ 67 h 336"/>
                <a:gd name="T6" fmla="*/ 209 w 244"/>
                <a:gd name="T7" fmla="*/ 35 h 336"/>
                <a:gd name="T8" fmla="*/ 177 w 244"/>
                <a:gd name="T9" fmla="*/ 26 h 336"/>
                <a:gd name="T10" fmla="*/ 154 w 244"/>
                <a:gd name="T11" fmla="*/ 2 h 336"/>
                <a:gd name="T12" fmla="*/ 122 w 244"/>
                <a:gd name="T13" fmla="*/ 11 h 336"/>
                <a:gd name="T14" fmla="*/ 90 w 244"/>
                <a:gd name="T15" fmla="*/ 2 h 336"/>
                <a:gd name="T16" fmla="*/ 66 w 244"/>
                <a:gd name="T17" fmla="*/ 26 h 336"/>
                <a:gd name="T18" fmla="*/ 34 w 244"/>
                <a:gd name="T19" fmla="*/ 35 h 336"/>
                <a:gd name="T20" fmla="*/ 26 w 244"/>
                <a:gd name="T21" fmla="*/ 67 h 336"/>
                <a:gd name="T22" fmla="*/ 2 w 244"/>
                <a:gd name="T23" fmla="*/ 90 h 336"/>
                <a:gd name="T24" fmla="*/ 11 w 244"/>
                <a:gd name="T25" fmla="*/ 122 h 336"/>
                <a:gd name="T26" fmla="*/ 2 w 244"/>
                <a:gd name="T27" fmla="*/ 154 h 336"/>
                <a:gd name="T28" fmla="*/ 26 w 244"/>
                <a:gd name="T29" fmla="*/ 177 h 336"/>
                <a:gd name="T30" fmla="*/ 34 w 244"/>
                <a:gd name="T31" fmla="*/ 209 h 336"/>
                <a:gd name="T32" fmla="*/ 58 w 244"/>
                <a:gd name="T33" fmla="*/ 217 h 336"/>
                <a:gd name="T34" fmla="*/ 63 w 244"/>
                <a:gd name="T35" fmla="*/ 334 h 336"/>
                <a:gd name="T36" fmla="*/ 122 w 244"/>
                <a:gd name="T37" fmla="*/ 305 h 336"/>
                <a:gd name="T38" fmla="*/ 175 w 244"/>
                <a:gd name="T39" fmla="*/ 335 h 336"/>
                <a:gd name="T40" fmla="*/ 186 w 244"/>
                <a:gd name="T41" fmla="*/ 325 h 336"/>
                <a:gd name="T42" fmla="*/ 186 w 244"/>
                <a:gd name="T43" fmla="*/ 217 h 336"/>
                <a:gd name="T44" fmla="*/ 217 w 244"/>
                <a:gd name="T45" fmla="*/ 187 h 336"/>
                <a:gd name="T46" fmla="*/ 225 w 244"/>
                <a:gd name="T47" fmla="*/ 172 h 336"/>
                <a:gd name="T48" fmla="*/ 236 w 244"/>
                <a:gd name="T49" fmla="*/ 131 h 336"/>
                <a:gd name="T50" fmla="*/ 116 w 244"/>
                <a:gd name="T51" fmla="*/ 284 h 336"/>
                <a:gd name="T52" fmla="*/ 79 w 244"/>
                <a:gd name="T53" fmla="*/ 235 h 336"/>
                <a:gd name="T54" fmla="*/ 95 w 244"/>
                <a:gd name="T55" fmla="*/ 242 h 336"/>
                <a:gd name="T56" fmla="*/ 122 w 244"/>
                <a:gd name="T57" fmla="*/ 233 h 336"/>
                <a:gd name="T58" fmla="*/ 154 w 244"/>
                <a:gd name="T59" fmla="*/ 242 h 336"/>
                <a:gd name="T60" fmla="*/ 164 w 244"/>
                <a:gd name="T61" fmla="*/ 306 h 336"/>
                <a:gd name="T62" fmla="*/ 213 w 244"/>
                <a:gd name="T63" fmla="*/ 154 h 336"/>
                <a:gd name="T64" fmla="*/ 195 w 244"/>
                <a:gd name="T65" fmla="*/ 185 h 336"/>
                <a:gd name="T66" fmla="*/ 185 w 244"/>
                <a:gd name="T67" fmla="*/ 195 h 336"/>
                <a:gd name="T68" fmla="*/ 154 w 244"/>
                <a:gd name="T69" fmla="*/ 212 h 336"/>
                <a:gd name="T70" fmla="*/ 148 w 244"/>
                <a:gd name="T71" fmla="*/ 218 h 336"/>
                <a:gd name="T72" fmla="*/ 122 w 244"/>
                <a:gd name="T73" fmla="*/ 212 h 336"/>
                <a:gd name="T74" fmla="*/ 95 w 244"/>
                <a:gd name="T75" fmla="*/ 221 h 336"/>
                <a:gd name="T76" fmla="*/ 77 w 244"/>
                <a:gd name="T77" fmla="*/ 200 h 336"/>
                <a:gd name="T78" fmla="*/ 49 w 244"/>
                <a:gd name="T79" fmla="*/ 195 h 336"/>
                <a:gd name="T80" fmla="*/ 44 w 244"/>
                <a:gd name="T81" fmla="*/ 167 h 336"/>
                <a:gd name="T82" fmla="*/ 23 w 244"/>
                <a:gd name="T83" fmla="*/ 149 h 336"/>
                <a:gd name="T84" fmla="*/ 32 w 244"/>
                <a:gd name="T85" fmla="*/ 122 h 336"/>
                <a:gd name="T86" fmla="*/ 23 w 244"/>
                <a:gd name="T87" fmla="*/ 96 h 336"/>
                <a:gd name="T88" fmla="*/ 44 w 244"/>
                <a:gd name="T89" fmla="*/ 77 h 336"/>
                <a:gd name="T90" fmla="*/ 49 w 244"/>
                <a:gd name="T91" fmla="*/ 50 h 336"/>
                <a:gd name="T92" fmla="*/ 77 w 244"/>
                <a:gd name="T93" fmla="*/ 45 h 336"/>
                <a:gd name="T94" fmla="*/ 95 w 244"/>
                <a:gd name="T95" fmla="*/ 26 h 336"/>
                <a:gd name="T96" fmla="*/ 103 w 244"/>
                <a:gd name="T97" fmla="*/ 28 h 336"/>
                <a:gd name="T98" fmla="*/ 140 w 244"/>
                <a:gd name="T99" fmla="*/ 27 h 336"/>
                <a:gd name="T100" fmla="*/ 154 w 244"/>
                <a:gd name="T101" fmla="*/ 30 h 336"/>
                <a:gd name="T102" fmla="*/ 185 w 244"/>
                <a:gd name="T103" fmla="*/ 48 h 336"/>
                <a:gd name="T104" fmla="*/ 195 w 244"/>
                <a:gd name="T105" fmla="*/ 59 h 336"/>
                <a:gd name="T106" fmla="*/ 213 w 244"/>
                <a:gd name="T107" fmla="*/ 90 h 336"/>
                <a:gd name="T108" fmla="*/ 217 w 244"/>
                <a:gd name="T109" fmla="*/ 104 h 336"/>
                <a:gd name="T110" fmla="*/ 217 w 244"/>
                <a:gd name="T111" fmla="*/ 140 h 336"/>
                <a:gd name="T112" fmla="*/ 213 w 244"/>
                <a:gd name="T113" fmla="*/ 15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336">
                  <a:moveTo>
                    <a:pt x="236" y="131"/>
                  </a:moveTo>
                  <a:cubicBezTo>
                    <a:pt x="235" y="128"/>
                    <a:pt x="233" y="124"/>
                    <a:pt x="233" y="122"/>
                  </a:cubicBezTo>
                  <a:cubicBezTo>
                    <a:pt x="233" y="120"/>
                    <a:pt x="235" y="116"/>
                    <a:pt x="236" y="113"/>
                  </a:cubicBezTo>
                  <a:cubicBezTo>
                    <a:pt x="239" y="107"/>
                    <a:pt x="244" y="99"/>
                    <a:pt x="241" y="90"/>
                  </a:cubicBezTo>
                  <a:cubicBezTo>
                    <a:pt x="239" y="81"/>
                    <a:pt x="231" y="76"/>
                    <a:pt x="225" y="72"/>
                  </a:cubicBezTo>
                  <a:cubicBezTo>
                    <a:pt x="222" y="70"/>
                    <a:pt x="219" y="68"/>
                    <a:pt x="218" y="67"/>
                  </a:cubicBezTo>
                  <a:cubicBezTo>
                    <a:pt x="217" y="65"/>
                    <a:pt x="217" y="61"/>
                    <a:pt x="217" y="57"/>
                  </a:cubicBezTo>
                  <a:cubicBezTo>
                    <a:pt x="216" y="50"/>
                    <a:pt x="216" y="41"/>
                    <a:pt x="209" y="35"/>
                  </a:cubicBezTo>
                  <a:cubicBezTo>
                    <a:pt x="203" y="28"/>
                    <a:pt x="194" y="28"/>
                    <a:pt x="186" y="27"/>
                  </a:cubicBezTo>
                  <a:cubicBezTo>
                    <a:pt x="183" y="27"/>
                    <a:pt x="179" y="27"/>
                    <a:pt x="177" y="26"/>
                  </a:cubicBezTo>
                  <a:cubicBezTo>
                    <a:pt x="176" y="25"/>
                    <a:pt x="173" y="21"/>
                    <a:pt x="172" y="19"/>
                  </a:cubicBezTo>
                  <a:cubicBezTo>
                    <a:pt x="168" y="13"/>
                    <a:pt x="163" y="5"/>
                    <a:pt x="154" y="2"/>
                  </a:cubicBezTo>
                  <a:cubicBezTo>
                    <a:pt x="145" y="0"/>
                    <a:pt x="137" y="4"/>
                    <a:pt x="130" y="8"/>
                  </a:cubicBezTo>
                  <a:cubicBezTo>
                    <a:pt x="128" y="9"/>
                    <a:pt x="123" y="11"/>
                    <a:pt x="122" y="11"/>
                  </a:cubicBezTo>
                  <a:cubicBezTo>
                    <a:pt x="120" y="11"/>
                    <a:pt x="116" y="9"/>
                    <a:pt x="113" y="8"/>
                  </a:cubicBezTo>
                  <a:cubicBezTo>
                    <a:pt x="106" y="4"/>
                    <a:pt x="98" y="0"/>
                    <a:pt x="90" y="2"/>
                  </a:cubicBezTo>
                  <a:cubicBezTo>
                    <a:pt x="81" y="5"/>
                    <a:pt x="76" y="13"/>
                    <a:pt x="72" y="19"/>
                  </a:cubicBezTo>
                  <a:cubicBezTo>
                    <a:pt x="70" y="21"/>
                    <a:pt x="68" y="25"/>
                    <a:pt x="66" y="26"/>
                  </a:cubicBezTo>
                  <a:cubicBezTo>
                    <a:pt x="65" y="27"/>
                    <a:pt x="60" y="27"/>
                    <a:pt x="57" y="27"/>
                  </a:cubicBezTo>
                  <a:cubicBezTo>
                    <a:pt x="50" y="28"/>
                    <a:pt x="41" y="28"/>
                    <a:pt x="34" y="35"/>
                  </a:cubicBezTo>
                  <a:cubicBezTo>
                    <a:pt x="28" y="41"/>
                    <a:pt x="27" y="50"/>
                    <a:pt x="27" y="57"/>
                  </a:cubicBezTo>
                  <a:cubicBezTo>
                    <a:pt x="27" y="61"/>
                    <a:pt x="26" y="65"/>
                    <a:pt x="26" y="67"/>
                  </a:cubicBezTo>
                  <a:cubicBezTo>
                    <a:pt x="25" y="68"/>
                    <a:pt x="21" y="70"/>
                    <a:pt x="18" y="72"/>
                  </a:cubicBezTo>
                  <a:cubicBezTo>
                    <a:pt x="12" y="76"/>
                    <a:pt x="5" y="81"/>
                    <a:pt x="2" y="90"/>
                  </a:cubicBezTo>
                  <a:cubicBezTo>
                    <a:pt x="0" y="99"/>
                    <a:pt x="4" y="107"/>
                    <a:pt x="7" y="113"/>
                  </a:cubicBezTo>
                  <a:cubicBezTo>
                    <a:pt x="9" y="116"/>
                    <a:pt x="11" y="120"/>
                    <a:pt x="11" y="122"/>
                  </a:cubicBezTo>
                  <a:cubicBezTo>
                    <a:pt x="11" y="124"/>
                    <a:pt x="9" y="128"/>
                    <a:pt x="7" y="131"/>
                  </a:cubicBezTo>
                  <a:cubicBezTo>
                    <a:pt x="4" y="137"/>
                    <a:pt x="0" y="145"/>
                    <a:pt x="2" y="154"/>
                  </a:cubicBezTo>
                  <a:cubicBezTo>
                    <a:pt x="5" y="163"/>
                    <a:pt x="12" y="168"/>
                    <a:pt x="18" y="172"/>
                  </a:cubicBezTo>
                  <a:cubicBezTo>
                    <a:pt x="21" y="174"/>
                    <a:pt x="25" y="176"/>
                    <a:pt x="26" y="177"/>
                  </a:cubicBezTo>
                  <a:cubicBezTo>
                    <a:pt x="26" y="179"/>
                    <a:pt x="27" y="183"/>
                    <a:pt x="27" y="187"/>
                  </a:cubicBezTo>
                  <a:cubicBezTo>
                    <a:pt x="27" y="194"/>
                    <a:pt x="28" y="203"/>
                    <a:pt x="34" y="209"/>
                  </a:cubicBezTo>
                  <a:cubicBezTo>
                    <a:pt x="41" y="216"/>
                    <a:pt x="50" y="216"/>
                    <a:pt x="57" y="217"/>
                  </a:cubicBezTo>
                  <a:cubicBezTo>
                    <a:pt x="57" y="217"/>
                    <a:pt x="57" y="217"/>
                    <a:pt x="58" y="217"/>
                  </a:cubicBezTo>
                  <a:cubicBezTo>
                    <a:pt x="58" y="325"/>
                    <a:pt x="58" y="325"/>
                    <a:pt x="58" y="325"/>
                  </a:cubicBezTo>
                  <a:cubicBezTo>
                    <a:pt x="58" y="329"/>
                    <a:pt x="60" y="332"/>
                    <a:pt x="63" y="334"/>
                  </a:cubicBezTo>
                  <a:cubicBezTo>
                    <a:pt x="66" y="336"/>
                    <a:pt x="71" y="336"/>
                    <a:pt x="74" y="334"/>
                  </a:cubicBezTo>
                  <a:cubicBezTo>
                    <a:pt x="122" y="305"/>
                    <a:pt x="122" y="305"/>
                    <a:pt x="122" y="305"/>
                  </a:cubicBezTo>
                  <a:cubicBezTo>
                    <a:pt x="170" y="334"/>
                    <a:pt x="170" y="334"/>
                    <a:pt x="170" y="334"/>
                  </a:cubicBezTo>
                  <a:cubicBezTo>
                    <a:pt x="171" y="335"/>
                    <a:pt x="173" y="335"/>
                    <a:pt x="175" y="335"/>
                  </a:cubicBezTo>
                  <a:cubicBezTo>
                    <a:pt x="177" y="335"/>
                    <a:pt x="179" y="335"/>
                    <a:pt x="180" y="334"/>
                  </a:cubicBezTo>
                  <a:cubicBezTo>
                    <a:pt x="184" y="332"/>
                    <a:pt x="186" y="329"/>
                    <a:pt x="186" y="325"/>
                  </a:cubicBezTo>
                  <a:cubicBezTo>
                    <a:pt x="186" y="217"/>
                    <a:pt x="186" y="217"/>
                    <a:pt x="186" y="217"/>
                  </a:cubicBezTo>
                  <a:cubicBezTo>
                    <a:pt x="186" y="217"/>
                    <a:pt x="186" y="217"/>
                    <a:pt x="186" y="217"/>
                  </a:cubicBezTo>
                  <a:cubicBezTo>
                    <a:pt x="194" y="216"/>
                    <a:pt x="203" y="216"/>
                    <a:pt x="209" y="209"/>
                  </a:cubicBezTo>
                  <a:cubicBezTo>
                    <a:pt x="216" y="203"/>
                    <a:pt x="216" y="194"/>
                    <a:pt x="217" y="187"/>
                  </a:cubicBezTo>
                  <a:cubicBezTo>
                    <a:pt x="217" y="183"/>
                    <a:pt x="217" y="179"/>
                    <a:pt x="218" y="177"/>
                  </a:cubicBezTo>
                  <a:cubicBezTo>
                    <a:pt x="219" y="176"/>
                    <a:pt x="222" y="174"/>
                    <a:pt x="225" y="172"/>
                  </a:cubicBezTo>
                  <a:cubicBezTo>
                    <a:pt x="231" y="168"/>
                    <a:pt x="239" y="163"/>
                    <a:pt x="241" y="154"/>
                  </a:cubicBezTo>
                  <a:cubicBezTo>
                    <a:pt x="244" y="145"/>
                    <a:pt x="239" y="137"/>
                    <a:pt x="236" y="131"/>
                  </a:cubicBezTo>
                  <a:close/>
                  <a:moveTo>
                    <a:pt x="127" y="284"/>
                  </a:moveTo>
                  <a:cubicBezTo>
                    <a:pt x="124" y="282"/>
                    <a:pt x="120" y="282"/>
                    <a:pt x="116" y="284"/>
                  </a:cubicBezTo>
                  <a:cubicBezTo>
                    <a:pt x="79" y="306"/>
                    <a:pt x="79" y="306"/>
                    <a:pt x="79" y="306"/>
                  </a:cubicBezTo>
                  <a:cubicBezTo>
                    <a:pt x="79" y="235"/>
                    <a:pt x="79" y="235"/>
                    <a:pt x="79" y="235"/>
                  </a:cubicBezTo>
                  <a:cubicBezTo>
                    <a:pt x="82" y="238"/>
                    <a:pt x="85" y="240"/>
                    <a:pt x="90" y="242"/>
                  </a:cubicBezTo>
                  <a:cubicBezTo>
                    <a:pt x="91" y="242"/>
                    <a:pt x="93" y="242"/>
                    <a:pt x="95" y="242"/>
                  </a:cubicBezTo>
                  <a:cubicBezTo>
                    <a:pt x="102" y="242"/>
                    <a:pt x="108" y="239"/>
                    <a:pt x="113" y="236"/>
                  </a:cubicBezTo>
                  <a:cubicBezTo>
                    <a:pt x="116" y="235"/>
                    <a:pt x="120" y="233"/>
                    <a:pt x="122" y="233"/>
                  </a:cubicBezTo>
                  <a:cubicBezTo>
                    <a:pt x="123" y="233"/>
                    <a:pt x="128" y="235"/>
                    <a:pt x="130" y="236"/>
                  </a:cubicBezTo>
                  <a:cubicBezTo>
                    <a:pt x="137" y="240"/>
                    <a:pt x="145" y="244"/>
                    <a:pt x="154" y="242"/>
                  </a:cubicBezTo>
                  <a:cubicBezTo>
                    <a:pt x="158" y="240"/>
                    <a:pt x="161" y="238"/>
                    <a:pt x="164" y="235"/>
                  </a:cubicBezTo>
                  <a:cubicBezTo>
                    <a:pt x="164" y="306"/>
                    <a:pt x="164" y="306"/>
                    <a:pt x="164" y="306"/>
                  </a:cubicBezTo>
                  <a:lnTo>
                    <a:pt x="127" y="284"/>
                  </a:lnTo>
                  <a:close/>
                  <a:moveTo>
                    <a:pt x="213" y="154"/>
                  </a:moveTo>
                  <a:cubicBezTo>
                    <a:pt x="208" y="157"/>
                    <a:pt x="203" y="161"/>
                    <a:pt x="199" y="167"/>
                  </a:cubicBezTo>
                  <a:cubicBezTo>
                    <a:pt x="196" y="173"/>
                    <a:pt x="196" y="179"/>
                    <a:pt x="195" y="185"/>
                  </a:cubicBezTo>
                  <a:cubicBezTo>
                    <a:pt x="195" y="188"/>
                    <a:pt x="195" y="193"/>
                    <a:pt x="194" y="194"/>
                  </a:cubicBezTo>
                  <a:cubicBezTo>
                    <a:pt x="193" y="195"/>
                    <a:pt x="188" y="195"/>
                    <a:pt x="185" y="195"/>
                  </a:cubicBezTo>
                  <a:cubicBezTo>
                    <a:pt x="179" y="195"/>
                    <a:pt x="172" y="195"/>
                    <a:pt x="166" y="199"/>
                  </a:cubicBezTo>
                  <a:cubicBezTo>
                    <a:pt x="161" y="202"/>
                    <a:pt x="157" y="207"/>
                    <a:pt x="154" y="212"/>
                  </a:cubicBezTo>
                  <a:cubicBezTo>
                    <a:pt x="152" y="215"/>
                    <a:pt x="149" y="218"/>
                    <a:pt x="148" y="218"/>
                  </a:cubicBezTo>
                  <a:cubicBezTo>
                    <a:pt x="148" y="218"/>
                    <a:pt x="148" y="218"/>
                    <a:pt x="148" y="218"/>
                  </a:cubicBezTo>
                  <a:cubicBezTo>
                    <a:pt x="147" y="218"/>
                    <a:pt x="143" y="217"/>
                    <a:pt x="140" y="216"/>
                  </a:cubicBezTo>
                  <a:cubicBezTo>
                    <a:pt x="135" y="213"/>
                    <a:pt x="129" y="212"/>
                    <a:pt x="122" y="212"/>
                  </a:cubicBezTo>
                  <a:cubicBezTo>
                    <a:pt x="115" y="212"/>
                    <a:pt x="109" y="215"/>
                    <a:pt x="103" y="217"/>
                  </a:cubicBezTo>
                  <a:cubicBezTo>
                    <a:pt x="101" y="219"/>
                    <a:pt x="96" y="221"/>
                    <a:pt x="95" y="221"/>
                  </a:cubicBezTo>
                  <a:cubicBezTo>
                    <a:pt x="94" y="220"/>
                    <a:pt x="91" y="216"/>
                    <a:pt x="90" y="214"/>
                  </a:cubicBezTo>
                  <a:cubicBezTo>
                    <a:pt x="86" y="209"/>
                    <a:pt x="83" y="203"/>
                    <a:pt x="77" y="200"/>
                  </a:cubicBezTo>
                  <a:cubicBezTo>
                    <a:pt x="71" y="196"/>
                    <a:pt x="64" y="196"/>
                    <a:pt x="58" y="196"/>
                  </a:cubicBezTo>
                  <a:cubicBezTo>
                    <a:pt x="55" y="195"/>
                    <a:pt x="50" y="195"/>
                    <a:pt x="49" y="195"/>
                  </a:cubicBezTo>
                  <a:cubicBezTo>
                    <a:pt x="49" y="193"/>
                    <a:pt x="48" y="188"/>
                    <a:pt x="48" y="185"/>
                  </a:cubicBezTo>
                  <a:cubicBezTo>
                    <a:pt x="48" y="179"/>
                    <a:pt x="47" y="173"/>
                    <a:pt x="44" y="167"/>
                  </a:cubicBezTo>
                  <a:cubicBezTo>
                    <a:pt x="41" y="161"/>
                    <a:pt x="35" y="157"/>
                    <a:pt x="30" y="154"/>
                  </a:cubicBezTo>
                  <a:cubicBezTo>
                    <a:pt x="28" y="152"/>
                    <a:pt x="23" y="150"/>
                    <a:pt x="23" y="149"/>
                  </a:cubicBezTo>
                  <a:cubicBezTo>
                    <a:pt x="23" y="147"/>
                    <a:pt x="25" y="143"/>
                    <a:pt x="26" y="140"/>
                  </a:cubicBezTo>
                  <a:cubicBezTo>
                    <a:pt x="29" y="135"/>
                    <a:pt x="32" y="129"/>
                    <a:pt x="32" y="122"/>
                  </a:cubicBezTo>
                  <a:cubicBezTo>
                    <a:pt x="32" y="115"/>
                    <a:pt x="29" y="109"/>
                    <a:pt x="26" y="104"/>
                  </a:cubicBezTo>
                  <a:cubicBezTo>
                    <a:pt x="25" y="101"/>
                    <a:pt x="23" y="97"/>
                    <a:pt x="23" y="96"/>
                  </a:cubicBezTo>
                  <a:cubicBezTo>
                    <a:pt x="23" y="94"/>
                    <a:pt x="28" y="92"/>
                    <a:pt x="30" y="90"/>
                  </a:cubicBezTo>
                  <a:cubicBezTo>
                    <a:pt x="35" y="87"/>
                    <a:pt x="41" y="83"/>
                    <a:pt x="44" y="77"/>
                  </a:cubicBezTo>
                  <a:cubicBezTo>
                    <a:pt x="47" y="71"/>
                    <a:pt x="48" y="65"/>
                    <a:pt x="48" y="59"/>
                  </a:cubicBezTo>
                  <a:cubicBezTo>
                    <a:pt x="48" y="56"/>
                    <a:pt x="49" y="51"/>
                    <a:pt x="49" y="50"/>
                  </a:cubicBezTo>
                  <a:cubicBezTo>
                    <a:pt x="50" y="49"/>
                    <a:pt x="55" y="49"/>
                    <a:pt x="58" y="49"/>
                  </a:cubicBezTo>
                  <a:cubicBezTo>
                    <a:pt x="64" y="49"/>
                    <a:pt x="71" y="49"/>
                    <a:pt x="77" y="45"/>
                  </a:cubicBezTo>
                  <a:cubicBezTo>
                    <a:pt x="83" y="42"/>
                    <a:pt x="86" y="37"/>
                    <a:pt x="90" y="32"/>
                  </a:cubicBezTo>
                  <a:cubicBezTo>
                    <a:pt x="91" y="29"/>
                    <a:pt x="94" y="26"/>
                    <a:pt x="95" y="26"/>
                  </a:cubicBezTo>
                  <a:cubicBezTo>
                    <a:pt x="95" y="26"/>
                    <a:pt x="95" y="26"/>
                    <a:pt x="95" y="26"/>
                  </a:cubicBezTo>
                  <a:cubicBezTo>
                    <a:pt x="96" y="26"/>
                    <a:pt x="101" y="27"/>
                    <a:pt x="103" y="28"/>
                  </a:cubicBezTo>
                  <a:cubicBezTo>
                    <a:pt x="109" y="31"/>
                    <a:pt x="115" y="32"/>
                    <a:pt x="122" y="32"/>
                  </a:cubicBezTo>
                  <a:cubicBezTo>
                    <a:pt x="129" y="32"/>
                    <a:pt x="135" y="29"/>
                    <a:pt x="140" y="27"/>
                  </a:cubicBezTo>
                  <a:cubicBezTo>
                    <a:pt x="143" y="25"/>
                    <a:pt x="147" y="23"/>
                    <a:pt x="148" y="23"/>
                  </a:cubicBezTo>
                  <a:cubicBezTo>
                    <a:pt x="149" y="24"/>
                    <a:pt x="152" y="28"/>
                    <a:pt x="154" y="30"/>
                  </a:cubicBezTo>
                  <a:cubicBezTo>
                    <a:pt x="157" y="35"/>
                    <a:pt x="161" y="41"/>
                    <a:pt x="166" y="44"/>
                  </a:cubicBezTo>
                  <a:cubicBezTo>
                    <a:pt x="172" y="48"/>
                    <a:pt x="179" y="48"/>
                    <a:pt x="185" y="48"/>
                  </a:cubicBezTo>
                  <a:cubicBezTo>
                    <a:pt x="188" y="49"/>
                    <a:pt x="193" y="49"/>
                    <a:pt x="194" y="49"/>
                  </a:cubicBezTo>
                  <a:cubicBezTo>
                    <a:pt x="195" y="51"/>
                    <a:pt x="195" y="56"/>
                    <a:pt x="195" y="59"/>
                  </a:cubicBezTo>
                  <a:cubicBezTo>
                    <a:pt x="196" y="65"/>
                    <a:pt x="196" y="71"/>
                    <a:pt x="199" y="77"/>
                  </a:cubicBezTo>
                  <a:cubicBezTo>
                    <a:pt x="203" y="83"/>
                    <a:pt x="208" y="87"/>
                    <a:pt x="213" y="90"/>
                  </a:cubicBezTo>
                  <a:cubicBezTo>
                    <a:pt x="216" y="92"/>
                    <a:pt x="220" y="94"/>
                    <a:pt x="221" y="95"/>
                  </a:cubicBezTo>
                  <a:cubicBezTo>
                    <a:pt x="221" y="97"/>
                    <a:pt x="218" y="101"/>
                    <a:pt x="217" y="104"/>
                  </a:cubicBezTo>
                  <a:cubicBezTo>
                    <a:pt x="214" y="109"/>
                    <a:pt x="211" y="115"/>
                    <a:pt x="211" y="122"/>
                  </a:cubicBezTo>
                  <a:cubicBezTo>
                    <a:pt x="211" y="129"/>
                    <a:pt x="214" y="135"/>
                    <a:pt x="217" y="140"/>
                  </a:cubicBezTo>
                  <a:cubicBezTo>
                    <a:pt x="218" y="143"/>
                    <a:pt x="221" y="147"/>
                    <a:pt x="221" y="148"/>
                  </a:cubicBezTo>
                  <a:cubicBezTo>
                    <a:pt x="220" y="150"/>
                    <a:pt x="216" y="152"/>
                    <a:pt x="213" y="1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5" name="Freeform 678"/>
            <p:cNvSpPr>
              <a:spLocks noEditPoints="1"/>
            </p:cNvSpPr>
            <p:nvPr/>
          </p:nvSpPr>
          <p:spPr bwMode="auto">
            <a:xfrm>
              <a:off x="6717" y="2787"/>
              <a:ext cx="71" cy="71"/>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cxnSp>
        <p:nvCxnSpPr>
          <p:cNvPr id="5" name="Straight Connector 4"/>
          <p:cNvCxnSpPr/>
          <p:nvPr/>
        </p:nvCxnSpPr>
        <p:spPr>
          <a:xfrm>
            <a:off x="8112645" y="2339180"/>
            <a:ext cx="339885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112645" y="5309354"/>
            <a:ext cx="339885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111984" y="2377661"/>
            <a:ext cx="339885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a:grpSpLocks noChangeAspect="1"/>
          </p:cNvGrpSpPr>
          <p:nvPr/>
        </p:nvGrpSpPr>
        <p:grpSpPr>
          <a:xfrm>
            <a:off x="6916181" y="5137013"/>
            <a:ext cx="666103" cy="662400"/>
            <a:chOff x="3441700" y="3584575"/>
            <a:chExt cx="2570163" cy="2555875"/>
          </a:xfrm>
          <a:solidFill>
            <a:schemeClr val="accent5"/>
          </a:solidFill>
        </p:grpSpPr>
        <p:sp>
          <p:nvSpPr>
            <p:cNvPr id="49" name="Freeform 17"/>
            <p:cNvSpPr>
              <a:spLocks noEditPoints="1"/>
            </p:cNvSpPr>
            <p:nvPr/>
          </p:nvSpPr>
          <p:spPr bwMode="auto">
            <a:xfrm>
              <a:off x="3441700" y="3584575"/>
              <a:ext cx="2570163" cy="2555875"/>
            </a:xfrm>
            <a:custGeom>
              <a:avLst/>
              <a:gdLst>
                <a:gd name="T0" fmla="*/ 192 w 384"/>
                <a:gd name="T1" fmla="*/ 16 h 384"/>
                <a:gd name="T2" fmla="*/ 368 w 384"/>
                <a:gd name="T3" fmla="*/ 192 h 384"/>
                <a:gd name="T4" fmla="*/ 192 w 384"/>
                <a:gd name="T5" fmla="*/ 368 h 384"/>
                <a:gd name="T6" fmla="*/ 16 w 384"/>
                <a:gd name="T7" fmla="*/ 192 h 384"/>
                <a:gd name="T8" fmla="*/ 192 w 384"/>
                <a:gd name="T9" fmla="*/ 16 h 384"/>
                <a:gd name="T10" fmla="*/ 192 w 384"/>
                <a:gd name="T11" fmla="*/ 0 h 384"/>
                <a:gd name="T12" fmla="*/ 0 w 384"/>
                <a:gd name="T13" fmla="*/ 192 h 384"/>
                <a:gd name="T14" fmla="*/ 192 w 384"/>
                <a:gd name="T15" fmla="*/ 384 h 384"/>
                <a:gd name="T16" fmla="*/ 384 w 384"/>
                <a:gd name="T17" fmla="*/ 192 h 384"/>
                <a:gd name="T18" fmla="*/ 192 w 384"/>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16"/>
                  </a:moveTo>
                  <a:cubicBezTo>
                    <a:pt x="289" y="16"/>
                    <a:pt x="368" y="95"/>
                    <a:pt x="368" y="192"/>
                  </a:cubicBezTo>
                  <a:cubicBezTo>
                    <a:pt x="368" y="289"/>
                    <a:pt x="289" y="368"/>
                    <a:pt x="192" y="368"/>
                  </a:cubicBezTo>
                  <a:cubicBezTo>
                    <a:pt x="95" y="368"/>
                    <a:pt x="16" y="289"/>
                    <a:pt x="16" y="192"/>
                  </a:cubicBezTo>
                  <a:cubicBezTo>
                    <a:pt x="16" y="95"/>
                    <a:pt x="95" y="16"/>
                    <a:pt x="192" y="16"/>
                  </a:cubicBezTo>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erdana"/>
                <a:ea typeface="+mn-ea"/>
                <a:cs typeface="+mn-cs"/>
              </a:endParaRPr>
            </a:p>
          </p:txBody>
        </p:sp>
        <p:sp>
          <p:nvSpPr>
            <p:cNvPr id="50" name="Freeform 18"/>
            <p:cNvSpPr>
              <a:spLocks noEditPoints="1"/>
            </p:cNvSpPr>
            <p:nvPr/>
          </p:nvSpPr>
          <p:spPr bwMode="auto">
            <a:xfrm>
              <a:off x="3976688" y="4210050"/>
              <a:ext cx="1479550" cy="1184275"/>
            </a:xfrm>
            <a:custGeom>
              <a:avLst/>
              <a:gdLst>
                <a:gd name="T0" fmla="*/ 56 w 221"/>
                <a:gd name="T1" fmla="*/ 122 h 178"/>
                <a:gd name="T2" fmla="*/ 88 w 221"/>
                <a:gd name="T3" fmla="*/ 90 h 178"/>
                <a:gd name="T4" fmla="*/ 56 w 221"/>
                <a:gd name="T5" fmla="*/ 58 h 178"/>
                <a:gd name="T6" fmla="*/ 24 w 221"/>
                <a:gd name="T7" fmla="*/ 90 h 178"/>
                <a:gd name="T8" fmla="*/ 56 w 221"/>
                <a:gd name="T9" fmla="*/ 122 h 178"/>
                <a:gd name="T10" fmla="*/ 56 w 221"/>
                <a:gd name="T11" fmla="*/ 74 h 178"/>
                <a:gd name="T12" fmla="*/ 72 w 221"/>
                <a:gd name="T13" fmla="*/ 90 h 178"/>
                <a:gd name="T14" fmla="*/ 56 w 221"/>
                <a:gd name="T15" fmla="*/ 106 h 178"/>
                <a:gd name="T16" fmla="*/ 40 w 221"/>
                <a:gd name="T17" fmla="*/ 90 h 178"/>
                <a:gd name="T18" fmla="*/ 56 w 221"/>
                <a:gd name="T19" fmla="*/ 74 h 178"/>
                <a:gd name="T20" fmla="*/ 127 w 221"/>
                <a:gd name="T21" fmla="*/ 68 h 178"/>
                <a:gd name="T22" fmla="*/ 136 w 221"/>
                <a:gd name="T23" fmla="*/ 89 h 178"/>
                <a:gd name="T24" fmla="*/ 127 w 221"/>
                <a:gd name="T25" fmla="*/ 111 h 178"/>
                <a:gd name="T26" fmla="*/ 122 w 221"/>
                <a:gd name="T27" fmla="*/ 113 h 178"/>
                <a:gd name="T28" fmla="*/ 116 w 221"/>
                <a:gd name="T29" fmla="*/ 111 h 178"/>
                <a:gd name="T30" fmla="*/ 116 w 221"/>
                <a:gd name="T31" fmla="*/ 100 h 178"/>
                <a:gd name="T32" fmla="*/ 120 w 221"/>
                <a:gd name="T33" fmla="*/ 89 h 178"/>
                <a:gd name="T34" fmla="*/ 116 w 221"/>
                <a:gd name="T35" fmla="*/ 78 h 178"/>
                <a:gd name="T36" fmla="*/ 116 w 221"/>
                <a:gd name="T37" fmla="*/ 67 h 178"/>
                <a:gd name="T38" fmla="*/ 127 w 221"/>
                <a:gd name="T39" fmla="*/ 68 h 178"/>
                <a:gd name="T40" fmla="*/ 178 w 221"/>
                <a:gd name="T41" fmla="*/ 89 h 178"/>
                <a:gd name="T42" fmla="*/ 153 w 221"/>
                <a:gd name="T43" fmla="*/ 144 h 178"/>
                <a:gd name="T44" fmla="*/ 147 w 221"/>
                <a:gd name="T45" fmla="*/ 145 h 178"/>
                <a:gd name="T46" fmla="*/ 141 w 221"/>
                <a:gd name="T47" fmla="*/ 143 h 178"/>
                <a:gd name="T48" fmla="*/ 142 w 221"/>
                <a:gd name="T49" fmla="*/ 131 h 178"/>
                <a:gd name="T50" fmla="*/ 162 w 221"/>
                <a:gd name="T51" fmla="*/ 89 h 178"/>
                <a:gd name="T52" fmla="*/ 142 w 221"/>
                <a:gd name="T53" fmla="*/ 47 h 178"/>
                <a:gd name="T54" fmla="*/ 141 w 221"/>
                <a:gd name="T55" fmla="*/ 36 h 178"/>
                <a:gd name="T56" fmla="*/ 153 w 221"/>
                <a:gd name="T57" fmla="*/ 35 h 178"/>
                <a:gd name="T58" fmla="*/ 178 w 221"/>
                <a:gd name="T59" fmla="*/ 89 h 178"/>
                <a:gd name="T60" fmla="*/ 221 w 221"/>
                <a:gd name="T61" fmla="*/ 89 h 178"/>
                <a:gd name="T62" fmla="*/ 178 w 221"/>
                <a:gd name="T63" fmla="*/ 176 h 178"/>
                <a:gd name="T64" fmla="*/ 173 w 221"/>
                <a:gd name="T65" fmla="*/ 178 h 178"/>
                <a:gd name="T66" fmla="*/ 167 w 221"/>
                <a:gd name="T67" fmla="*/ 175 h 178"/>
                <a:gd name="T68" fmla="*/ 168 w 221"/>
                <a:gd name="T69" fmla="*/ 163 h 178"/>
                <a:gd name="T70" fmla="*/ 205 w 221"/>
                <a:gd name="T71" fmla="*/ 89 h 178"/>
                <a:gd name="T72" fmla="*/ 168 w 221"/>
                <a:gd name="T73" fmla="*/ 15 h 178"/>
                <a:gd name="T74" fmla="*/ 167 w 221"/>
                <a:gd name="T75" fmla="*/ 4 h 178"/>
                <a:gd name="T76" fmla="*/ 178 w 221"/>
                <a:gd name="T77" fmla="*/ 2 h 178"/>
                <a:gd name="T78" fmla="*/ 221 w 221"/>
                <a:gd name="T79" fmla="*/ 89 h 178"/>
                <a:gd name="T80" fmla="*/ 112 w 221"/>
                <a:gd name="T81" fmla="*/ 146 h 178"/>
                <a:gd name="T82" fmla="*/ 112 w 221"/>
                <a:gd name="T83" fmla="*/ 170 h 178"/>
                <a:gd name="T84" fmla="*/ 104 w 221"/>
                <a:gd name="T85" fmla="*/ 178 h 178"/>
                <a:gd name="T86" fmla="*/ 96 w 221"/>
                <a:gd name="T87" fmla="*/ 170 h 178"/>
                <a:gd name="T88" fmla="*/ 96 w 221"/>
                <a:gd name="T89" fmla="*/ 154 h 178"/>
                <a:gd name="T90" fmla="*/ 16 w 221"/>
                <a:gd name="T91" fmla="*/ 154 h 178"/>
                <a:gd name="T92" fmla="*/ 16 w 221"/>
                <a:gd name="T93" fmla="*/ 170 h 178"/>
                <a:gd name="T94" fmla="*/ 8 w 221"/>
                <a:gd name="T95" fmla="*/ 178 h 178"/>
                <a:gd name="T96" fmla="*/ 0 w 221"/>
                <a:gd name="T97" fmla="*/ 170 h 178"/>
                <a:gd name="T98" fmla="*/ 0 w 221"/>
                <a:gd name="T99" fmla="*/ 146 h 178"/>
                <a:gd name="T100" fmla="*/ 8 w 221"/>
                <a:gd name="T101" fmla="*/ 138 h 178"/>
                <a:gd name="T102" fmla="*/ 104 w 221"/>
                <a:gd name="T103" fmla="*/ 138 h 178"/>
                <a:gd name="T104" fmla="*/ 112 w 221"/>
                <a:gd name="T105" fmla="*/ 1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 h="178">
                  <a:moveTo>
                    <a:pt x="56" y="122"/>
                  </a:moveTo>
                  <a:cubicBezTo>
                    <a:pt x="73" y="122"/>
                    <a:pt x="88" y="107"/>
                    <a:pt x="88" y="90"/>
                  </a:cubicBezTo>
                  <a:cubicBezTo>
                    <a:pt x="88" y="72"/>
                    <a:pt x="73" y="58"/>
                    <a:pt x="56" y="58"/>
                  </a:cubicBezTo>
                  <a:cubicBezTo>
                    <a:pt x="38" y="58"/>
                    <a:pt x="24" y="72"/>
                    <a:pt x="24" y="90"/>
                  </a:cubicBezTo>
                  <a:cubicBezTo>
                    <a:pt x="24" y="107"/>
                    <a:pt x="38" y="122"/>
                    <a:pt x="56" y="122"/>
                  </a:cubicBezTo>
                  <a:close/>
                  <a:moveTo>
                    <a:pt x="56" y="74"/>
                  </a:moveTo>
                  <a:cubicBezTo>
                    <a:pt x="64" y="74"/>
                    <a:pt x="72" y="81"/>
                    <a:pt x="72" y="90"/>
                  </a:cubicBezTo>
                  <a:cubicBezTo>
                    <a:pt x="72" y="98"/>
                    <a:pt x="64" y="106"/>
                    <a:pt x="56" y="106"/>
                  </a:cubicBezTo>
                  <a:cubicBezTo>
                    <a:pt x="47" y="106"/>
                    <a:pt x="40" y="98"/>
                    <a:pt x="40" y="90"/>
                  </a:cubicBezTo>
                  <a:cubicBezTo>
                    <a:pt x="40" y="81"/>
                    <a:pt x="47" y="74"/>
                    <a:pt x="56" y="74"/>
                  </a:cubicBezTo>
                  <a:close/>
                  <a:moveTo>
                    <a:pt x="127" y="68"/>
                  </a:moveTo>
                  <a:cubicBezTo>
                    <a:pt x="133" y="73"/>
                    <a:pt x="136" y="81"/>
                    <a:pt x="136" y="89"/>
                  </a:cubicBezTo>
                  <a:cubicBezTo>
                    <a:pt x="136" y="97"/>
                    <a:pt x="133" y="105"/>
                    <a:pt x="127" y="111"/>
                  </a:cubicBezTo>
                  <a:cubicBezTo>
                    <a:pt x="126" y="112"/>
                    <a:pt x="124" y="113"/>
                    <a:pt x="122" y="113"/>
                  </a:cubicBezTo>
                  <a:cubicBezTo>
                    <a:pt x="120" y="113"/>
                    <a:pt x="118" y="112"/>
                    <a:pt x="116" y="111"/>
                  </a:cubicBezTo>
                  <a:cubicBezTo>
                    <a:pt x="113" y="108"/>
                    <a:pt x="113" y="103"/>
                    <a:pt x="116" y="100"/>
                  </a:cubicBezTo>
                  <a:cubicBezTo>
                    <a:pt x="118" y="97"/>
                    <a:pt x="120" y="93"/>
                    <a:pt x="120" y="89"/>
                  </a:cubicBezTo>
                  <a:cubicBezTo>
                    <a:pt x="120" y="85"/>
                    <a:pt x="118" y="81"/>
                    <a:pt x="116" y="78"/>
                  </a:cubicBezTo>
                  <a:cubicBezTo>
                    <a:pt x="113" y="75"/>
                    <a:pt x="113" y="70"/>
                    <a:pt x="116" y="67"/>
                  </a:cubicBezTo>
                  <a:cubicBezTo>
                    <a:pt x="119" y="64"/>
                    <a:pt x="124" y="64"/>
                    <a:pt x="127" y="68"/>
                  </a:cubicBezTo>
                  <a:close/>
                  <a:moveTo>
                    <a:pt x="178" y="89"/>
                  </a:moveTo>
                  <a:cubicBezTo>
                    <a:pt x="178" y="110"/>
                    <a:pt x="169" y="130"/>
                    <a:pt x="153" y="144"/>
                  </a:cubicBezTo>
                  <a:cubicBezTo>
                    <a:pt x="151" y="145"/>
                    <a:pt x="149" y="145"/>
                    <a:pt x="147" y="145"/>
                  </a:cubicBezTo>
                  <a:cubicBezTo>
                    <a:pt x="145" y="145"/>
                    <a:pt x="143" y="144"/>
                    <a:pt x="141" y="143"/>
                  </a:cubicBezTo>
                  <a:cubicBezTo>
                    <a:pt x="138" y="139"/>
                    <a:pt x="139" y="134"/>
                    <a:pt x="142" y="131"/>
                  </a:cubicBezTo>
                  <a:cubicBezTo>
                    <a:pt x="155" y="121"/>
                    <a:pt x="162" y="105"/>
                    <a:pt x="162" y="89"/>
                  </a:cubicBezTo>
                  <a:cubicBezTo>
                    <a:pt x="162" y="73"/>
                    <a:pt x="155" y="58"/>
                    <a:pt x="142" y="47"/>
                  </a:cubicBezTo>
                  <a:cubicBezTo>
                    <a:pt x="139" y="44"/>
                    <a:pt x="138" y="39"/>
                    <a:pt x="141" y="36"/>
                  </a:cubicBezTo>
                  <a:cubicBezTo>
                    <a:pt x="144" y="32"/>
                    <a:pt x="149" y="32"/>
                    <a:pt x="153" y="35"/>
                  </a:cubicBezTo>
                  <a:cubicBezTo>
                    <a:pt x="169" y="48"/>
                    <a:pt x="178" y="68"/>
                    <a:pt x="178" y="89"/>
                  </a:cubicBezTo>
                  <a:close/>
                  <a:moveTo>
                    <a:pt x="221" y="89"/>
                  </a:moveTo>
                  <a:cubicBezTo>
                    <a:pt x="221" y="123"/>
                    <a:pt x="205" y="154"/>
                    <a:pt x="178" y="176"/>
                  </a:cubicBezTo>
                  <a:cubicBezTo>
                    <a:pt x="176" y="177"/>
                    <a:pt x="175" y="178"/>
                    <a:pt x="173" y="178"/>
                  </a:cubicBezTo>
                  <a:cubicBezTo>
                    <a:pt x="171" y="178"/>
                    <a:pt x="168" y="177"/>
                    <a:pt x="167" y="175"/>
                  </a:cubicBezTo>
                  <a:cubicBezTo>
                    <a:pt x="164" y="171"/>
                    <a:pt x="164" y="166"/>
                    <a:pt x="168" y="163"/>
                  </a:cubicBezTo>
                  <a:cubicBezTo>
                    <a:pt x="191" y="145"/>
                    <a:pt x="205" y="118"/>
                    <a:pt x="205" y="89"/>
                  </a:cubicBezTo>
                  <a:cubicBezTo>
                    <a:pt x="205" y="60"/>
                    <a:pt x="191" y="33"/>
                    <a:pt x="168" y="15"/>
                  </a:cubicBezTo>
                  <a:cubicBezTo>
                    <a:pt x="164" y="12"/>
                    <a:pt x="164" y="7"/>
                    <a:pt x="167" y="4"/>
                  </a:cubicBezTo>
                  <a:cubicBezTo>
                    <a:pt x="169" y="0"/>
                    <a:pt x="174" y="0"/>
                    <a:pt x="178" y="2"/>
                  </a:cubicBezTo>
                  <a:cubicBezTo>
                    <a:pt x="205" y="24"/>
                    <a:pt x="221" y="55"/>
                    <a:pt x="221" y="89"/>
                  </a:cubicBezTo>
                  <a:close/>
                  <a:moveTo>
                    <a:pt x="112" y="146"/>
                  </a:moveTo>
                  <a:cubicBezTo>
                    <a:pt x="112" y="170"/>
                    <a:pt x="112" y="170"/>
                    <a:pt x="112" y="170"/>
                  </a:cubicBezTo>
                  <a:cubicBezTo>
                    <a:pt x="112" y="174"/>
                    <a:pt x="108" y="178"/>
                    <a:pt x="104" y="178"/>
                  </a:cubicBezTo>
                  <a:cubicBezTo>
                    <a:pt x="99" y="178"/>
                    <a:pt x="96" y="174"/>
                    <a:pt x="96" y="170"/>
                  </a:cubicBezTo>
                  <a:cubicBezTo>
                    <a:pt x="96" y="154"/>
                    <a:pt x="96" y="154"/>
                    <a:pt x="96" y="154"/>
                  </a:cubicBezTo>
                  <a:cubicBezTo>
                    <a:pt x="16" y="154"/>
                    <a:pt x="16" y="154"/>
                    <a:pt x="16" y="154"/>
                  </a:cubicBezTo>
                  <a:cubicBezTo>
                    <a:pt x="16" y="170"/>
                    <a:pt x="16" y="170"/>
                    <a:pt x="16" y="170"/>
                  </a:cubicBezTo>
                  <a:cubicBezTo>
                    <a:pt x="16" y="174"/>
                    <a:pt x="12" y="178"/>
                    <a:pt x="8" y="178"/>
                  </a:cubicBezTo>
                  <a:cubicBezTo>
                    <a:pt x="3" y="178"/>
                    <a:pt x="0" y="174"/>
                    <a:pt x="0" y="170"/>
                  </a:cubicBezTo>
                  <a:cubicBezTo>
                    <a:pt x="0" y="146"/>
                    <a:pt x="0" y="146"/>
                    <a:pt x="0" y="146"/>
                  </a:cubicBezTo>
                  <a:cubicBezTo>
                    <a:pt x="0" y="141"/>
                    <a:pt x="3" y="138"/>
                    <a:pt x="8" y="138"/>
                  </a:cubicBezTo>
                  <a:cubicBezTo>
                    <a:pt x="104" y="138"/>
                    <a:pt x="104" y="138"/>
                    <a:pt x="104" y="138"/>
                  </a:cubicBezTo>
                  <a:cubicBezTo>
                    <a:pt x="108" y="138"/>
                    <a:pt x="112" y="141"/>
                    <a:pt x="112" y="1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erdana"/>
                <a:ea typeface="+mn-ea"/>
                <a:cs typeface="+mn-cs"/>
              </a:endParaRPr>
            </a:p>
          </p:txBody>
        </p:sp>
      </p:grpSp>
      <p:sp>
        <p:nvSpPr>
          <p:cNvPr id="51" name="Rectangle 50"/>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10</a:t>
            </a:fld>
            <a:endParaRPr lang="en-US" sz="600" dirty="0">
              <a:latin typeface="Verdana"/>
            </a:endParaRPr>
          </a:p>
        </p:txBody>
      </p:sp>
      <p:sp>
        <p:nvSpPr>
          <p:cNvPr id="53"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Headwinds: </a:t>
            </a:r>
            <a:r>
              <a:rPr lang="en-US" dirty="0" err="1">
                <a:solidFill>
                  <a:schemeClr val="tx1"/>
                </a:solidFill>
              </a:rPr>
              <a:t>Megashifts</a:t>
            </a:r>
            <a:r>
              <a:rPr lang="en-US" dirty="0">
                <a:solidFill>
                  <a:schemeClr val="tx1"/>
                </a:solidFill>
              </a:rPr>
              <a:t> &amp; disruptions</a:t>
            </a:r>
            <a:endParaRPr kumimoji="0" lang="en-US" sz="2000" i="0" u="none" strike="noStrike" kern="1200" cap="none" spc="25" normalizeH="0" baseline="0" noProof="0" dirty="0">
              <a:ln>
                <a:noFill/>
              </a:ln>
              <a:solidFill>
                <a:schemeClr val="tx1"/>
              </a:solidFill>
              <a:effectLst/>
              <a:uLnTx/>
              <a:uFillTx/>
            </a:endParaRPr>
          </a:p>
        </p:txBody>
      </p:sp>
      <p:sp>
        <p:nvSpPr>
          <p:cNvPr id="54"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Illustrations…</a:t>
            </a:r>
          </a:p>
        </p:txBody>
      </p:sp>
    </p:spTree>
    <p:extLst>
      <p:ext uri="{BB962C8B-B14F-4D97-AF65-F5344CB8AC3E}">
        <p14:creationId xmlns:p14="http://schemas.microsoft.com/office/powerpoint/2010/main" xmlns="" val="27955731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ular Callout 31"/>
          <p:cNvSpPr/>
          <p:nvPr/>
        </p:nvSpPr>
        <p:spPr bwMode="gray">
          <a:xfrm>
            <a:off x="1586143" y="2639260"/>
            <a:ext cx="3734488" cy="1803639"/>
          </a:xfrm>
          <a:prstGeom prst="wedgeRectCallout">
            <a:avLst>
              <a:gd name="adj1" fmla="val 62401"/>
              <a:gd name="adj2" fmla="val 12114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8533" tIns="118533" rIns="118533" bIns="118533" rtlCol="0" anchor="ctr" anchorCtr="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Verdana"/>
                <a:ea typeface="+mn-ea"/>
                <a:cs typeface="+mn-cs"/>
              </a:rPr>
              <a:t>The 2</a:t>
            </a:r>
            <a:r>
              <a:rPr kumimoji="0" lang="en-US" sz="1867" b="0" i="0" u="none" strike="noStrike" kern="1200" cap="none" spc="0" normalizeH="0" baseline="30000" noProof="0" dirty="0">
                <a:ln>
                  <a:noFill/>
                </a:ln>
                <a:solidFill>
                  <a:prstClr val="black"/>
                </a:solidFill>
                <a:effectLst/>
                <a:uLnTx/>
                <a:uFillTx/>
                <a:latin typeface="Verdana"/>
                <a:ea typeface="+mn-ea"/>
                <a:cs typeface="+mn-cs"/>
              </a:rPr>
              <a:t>nd</a:t>
            </a:r>
            <a:r>
              <a:rPr kumimoji="0" lang="en-US" sz="1867" b="0" i="0" u="none" strike="noStrike" kern="1200" cap="none" spc="0" normalizeH="0" baseline="0" noProof="0" dirty="0">
                <a:ln>
                  <a:noFill/>
                </a:ln>
                <a:solidFill>
                  <a:prstClr val="black"/>
                </a:solidFill>
                <a:effectLst/>
                <a:uLnTx/>
                <a:uFillTx/>
                <a:latin typeface="Verdana"/>
                <a:ea typeface="+mn-ea"/>
                <a:cs typeface="+mn-cs"/>
              </a:rPr>
              <a:t> oldest profession has the 2</a:t>
            </a:r>
            <a:r>
              <a:rPr kumimoji="0" lang="en-US" sz="1867" b="0" i="0" u="none" strike="noStrike" kern="1200" cap="none" spc="0" normalizeH="0" baseline="30000" noProof="0" dirty="0">
                <a:ln>
                  <a:noFill/>
                </a:ln>
                <a:solidFill>
                  <a:prstClr val="black"/>
                </a:solidFill>
                <a:effectLst/>
                <a:uLnTx/>
                <a:uFillTx/>
                <a:latin typeface="Verdana"/>
                <a:ea typeface="+mn-ea"/>
                <a:cs typeface="+mn-cs"/>
              </a:rPr>
              <a:t>nd</a:t>
            </a:r>
            <a:r>
              <a:rPr kumimoji="0" lang="en-US" sz="1867" b="0" i="0" u="none" strike="noStrike" kern="1200" cap="none" spc="0" normalizeH="0" baseline="0" noProof="0" dirty="0">
                <a:ln>
                  <a:noFill/>
                </a:ln>
                <a:solidFill>
                  <a:prstClr val="black"/>
                </a:solidFill>
                <a:effectLst/>
                <a:uLnTx/>
                <a:uFillTx/>
                <a:latin typeface="Verdana"/>
                <a:ea typeface="+mn-ea"/>
                <a:cs typeface="+mn-cs"/>
              </a:rPr>
              <a:t> highest chance of being irrelevant, anytime now! </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000" y="1426218"/>
            <a:ext cx="3849834" cy="4886004"/>
          </a:xfrm>
          <a:prstGeom prst="rect">
            <a:avLst/>
          </a:prstGeom>
        </p:spPr>
      </p:pic>
      <p:sp>
        <p:nvSpPr>
          <p:cNvPr id="6" name="Rectangle 5"/>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11</a:t>
            </a:fld>
            <a:endParaRPr lang="en-US" sz="600" dirty="0">
              <a:latin typeface="Verdana"/>
            </a:endParaRPr>
          </a:p>
        </p:txBody>
      </p:sp>
      <p:sp>
        <p:nvSpPr>
          <p:cNvPr id="8"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Accountants and Auditors</a:t>
            </a:r>
          </a:p>
        </p:txBody>
      </p:sp>
      <p:sp>
        <p:nvSpPr>
          <p:cNvPr id="9"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Welcome to tomorrow </a:t>
            </a:r>
          </a:p>
          <a:p>
            <a:pPr lvl="0"/>
            <a:r>
              <a:rPr lang="en-US" sz="1800" dirty="0">
                <a:solidFill>
                  <a:srgbClr val="53565A"/>
                </a:solidFill>
              </a:rPr>
              <a:t>– it actually arrived a few years ago! </a:t>
            </a:r>
          </a:p>
        </p:txBody>
      </p:sp>
    </p:spTree>
    <p:extLst>
      <p:ext uri="{BB962C8B-B14F-4D97-AF65-F5344CB8AC3E}">
        <p14:creationId xmlns:p14="http://schemas.microsoft.com/office/powerpoint/2010/main" xmlns="" val="410699007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1669" y="1861644"/>
            <a:ext cx="11204900" cy="3644008"/>
            <a:chOff x="392113" y="2673350"/>
            <a:chExt cx="8358187" cy="2657475"/>
          </a:xfrm>
        </p:grpSpPr>
        <p:sp>
          <p:nvSpPr>
            <p:cNvPr id="6" name="AutoShape 3">
              <a:extLst>
                <a:ext uri="{FF2B5EF4-FFF2-40B4-BE49-F238E27FC236}">
                  <a16:creationId xmlns:a16="http://schemas.microsoft.com/office/drawing/2014/main" xmlns="" id="{93A1AE7E-23E4-4FFD-9584-CC5E6141B3E9}"/>
                </a:ext>
              </a:extLst>
            </p:cNvPr>
            <p:cNvSpPr>
              <a:spLocks noChangeAspect="1" noChangeArrowheads="1" noTextEdit="1"/>
            </p:cNvSpPr>
            <p:nvPr/>
          </p:nvSpPr>
          <p:spPr bwMode="auto">
            <a:xfrm>
              <a:off x="393700" y="2673350"/>
              <a:ext cx="5048250"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Freeform 6">
              <a:extLst>
                <a:ext uri="{FF2B5EF4-FFF2-40B4-BE49-F238E27FC236}">
                  <a16:creationId xmlns:a16="http://schemas.microsoft.com/office/drawing/2014/main" xmlns="" id="{A705D8B7-0D55-4200-9EB3-1BD746040AEC}"/>
                </a:ext>
              </a:extLst>
            </p:cNvPr>
            <p:cNvSpPr>
              <a:spLocks/>
            </p:cNvSpPr>
            <p:nvPr/>
          </p:nvSpPr>
          <p:spPr bwMode="auto">
            <a:xfrm>
              <a:off x="1790066" y="3024188"/>
              <a:ext cx="1365250" cy="2305050"/>
            </a:xfrm>
            <a:custGeom>
              <a:avLst/>
              <a:gdLst>
                <a:gd name="T0" fmla="*/ 484 w 619"/>
                <a:gd name="T1" fmla="*/ 477 h 1043"/>
                <a:gd name="T2" fmla="*/ 346 w 619"/>
                <a:gd name="T3" fmla="*/ 94 h 1043"/>
                <a:gd name="T4" fmla="*/ 364 w 619"/>
                <a:gd name="T5" fmla="*/ 55 h 1043"/>
                <a:gd name="T6" fmla="*/ 310 w 619"/>
                <a:gd name="T7" fmla="*/ 0 h 1043"/>
                <a:gd name="T8" fmla="*/ 255 w 619"/>
                <a:gd name="T9" fmla="*/ 55 h 1043"/>
                <a:gd name="T10" fmla="*/ 271 w 619"/>
                <a:gd name="T11" fmla="*/ 92 h 1043"/>
                <a:gd name="T12" fmla="*/ 121 w 619"/>
                <a:gd name="T13" fmla="*/ 487 h 1043"/>
                <a:gd name="T14" fmla="*/ 93 w 619"/>
                <a:gd name="T15" fmla="*/ 511 h 1043"/>
                <a:gd name="T16" fmla="*/ 93 w 619"/>
                <a:gd name="T17" fmla="*/ 511 h 1043"/>
                <a:gd name="T18" fmla="*/ 93 w 619"/>
                <a:gd name="T19" fmla="*/ 511 h 1043"/>
                <a:gd name="T20" fmla="*/ 0 w 619"/>
                <a:gd name="T21" fmla="*/ 733 h 1043"/>
                <a:gd name="T22" fmla="*/ 310 w 619"/>
                <a:gd name="T23" fmla="*/ 1043 h 1043"/>
                <a:gd name="T24" fmla="*/ 619 w 619"/>
                <a:gd name="T25" fmla="*/ 733 h 1043"/>
                <a:gd name="T26" fmla="*/ 484 w 619"/>
                <a:gd name="T27" fmla="*/ 477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9" h="1043">
                  <a:moveTo>
                    <a:pt x="484" y="477"/>
                  </a:moveTo>
                  <a:cubicBezTo>
                    <a:pt x="296" y="285"/>
                    <a:pt x="327" y="138"/>
                    <a:pt x="346" y="94"/>
                  </a:cubicBezTo>
                  <a:cubicBezTo>
                    <a:pt x="357" y="84"/>
                    <a:pt x="364" y="70"/>
                    <a:pt x="364" y="55"/>
                  </a:cubicBezTo>
                  <a:cubicBezTo>
                    <a:pt x="364" y="25"/>
                    <a:pt x="339" y="0"/>
                    <a:pt x="310" y="0"/>
                  </a:cubicBezTo>
                  <a:cubicBezTo>
                    <a:pt x="280" y="0"/>
                    <a:pt x="255" y="25"/>
                    <a:pt x="255" y="55"/>
                  </a:cubicBezTo>
                  <a:cubicBezTo>
                    <a:pt x="255" y="69"/>
                    <a:pt x="261" y="82"/>
                    <a:pt x="271" y="92"/>
                  </a:cubicBezTo>
                  <a:cubicBezTo>
                    <a:pt x="358" y="246"/>
                    <a:pt x="191" y="423"/>
                    <a:pt x="121" y="487"/>
                  </a:cubicBezTo>
                  <a:cubicBezTo>
                    <a:pt x="111" y="494"/>
                    <a:pt x="102" y="503"/>
                    <a:pt x="93" y="511"/>
                  </a:cubicBezTo>
                  <a:cubicBezTo>
                    <a:pt x="93" y="511"/>
                    <a:pt x="93" y="511"/>
                    <a:pt x="93" y="511"/>
                  </a:cubicBezTo>
                  <a:cubicBezTo>
                    <a:pt x="93" y="511"/>
                    <a:pt x="93" y="511"/>
                    <a:pt x="93" y="511"/>
                  </a:cubicBezTo>
                  <a:cubicBezTo>
                    <a:pt x="35" y="568"/>
                    <a:pt x="0" y="646"/>
                    <a:pt x="0" y="733"/>
                  </a:cubicBezTo>
                  <a:cubicBezTo>
                    <a:pt x="0" y="904"/>
                    <a:pt x="138" y="1043"/>
                    <a:pt x="310" y="1043"/>
                  </a:cubicBezTo>
                  <a:cubicBezTo>
                    <a:pt x="481" y="1043"/>
                    <a:pt x="619" y="904"/>
                    <a:pt x="619" y="733"/>
                  </a:cubicBezTo>
                  <a:cubicBezTo>
                    <a:pt x="619" y="626"/>
                    <a:pt x="566" y="533"/>
                    <a:pt x="484" y="477"/>
                  </a:cubicBezTo>
                  <a:close/>
                </a:path>
              </a:pathLst>
            </a:custGeom>
            <a:solidFill>
              <a:srgbClr val="012169"/>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Oval 7">
              <a:extLst>
                <a:ext uri="{FF2B5EF4-FFF2-40B4-BE49-F238E27FC236}">
                  <a16:creationId xmlns:a16="http://schemas.microsoft.com/office/drawing/2014/main" xmlns="" id="{934AF9F4-EAA9-4ECC-89E7-C925000B9F7F}"/>
                </a:ext>
              </a:extLst>
            </p:cNvPr>
            <p:cNvSpPr>
              <a:spLocks noChangeArrowheads="1"/>
            </p:cNvSpPr>
            <p:nvPr/>
          </p:nvSpPr>
          <p:spPr bwMode="auto">
            <a:xfrm>
              <a:off x="2390141" y="3062288"/>
              <a:ext cx="171450"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Oval 8">
              <a:extLst>
                <a:ext uri="{FF2B5EF4-FFF2-40B4-BE49-F238E27FC236}">
                  <a16:creationId xmlns:a16="http://schemas.microsoft.com/office/drawing/2014/main" xmlns="" id="{2776E8F6-F0DD-4E8D-9B17-CD8E2A2BB008}"/>
                </a:ext>
              </a:extLst>
            </p:cNvPr>
            <p:cNvSpPr>
              <a:spLocks noChangeArrowheads="1"/>
            </p:cNvSpPr>
            <p:nvPr/>
          </p:nvSpPr>
          <p:spPr bwMode="auto">
            <a:xfrm>
              <a:off x="1869441" y="4048125"/>
              <a:ext cx="1206500" cy="12080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reeform 9">
              <a:extLst>
                <a:ext uri="{FF2B5EF4-FFF2-40B4-BE49-F238E27FC236}">
                  <a16:creationId xmlns:a16="http://schemas.microsoft.com/office/drawing/2014/main" xmlns="" id="{F23768D2-B9FE-42B8-AE52-A992C90C55F1}"/>
                </a:ext>
              </a:extLst>
            </p:cNvPr>
            <p:cNvSpPr>
              <a:spLocks/>
            </p:cNvSpPr>
            <p:nvPr/>
          </p:nvSpPr>
          <p:spPr bwMode="auto">
            <a:xfrm>
              <a:off x="4584384" y="3024188"/>
              <a:ext cx="1368425" cy="2305050"/>
            </a:xfrm>
            <a:custGeom>
              <a:avLst/>
              <a:gdLst>
                <a:gd name="T0" fmla="*/ 485 w 620"/>
                <a:gd name="T1" fmla="*/ 477 h 1043"/>
                <a:gd name="T2" fmla="*/ 347 w 620"/>
                <a:gd name="T3" fmla="*/ 94 h 1043"/>
                <a:gd name="T4" fmla="*/ 364 w 620"/>
                <a:gd name="T5" fmla="*/ 55 h 1043"/>
                <a:gd name="T6" fmla="*/ 310 w 620"/>
                <a:gd name="T7" fmla="*/ 0 h 1043"/>
                <a:gd name="T8" fmla="*/ 256 w 620"/>
                <a:gd name="T9" fmla="*/ 55 h 1043"/>
                <a:gd name="T10" fmla="*/ 271 w 620"/>
                <a:gd name="T11" fmla="*/ 92 h 1043"/>
                <a:gd name="T12" fmla="*/ 122 w 620"/>
                <a:gd name="T13" fmla="*/ 487 h 1043"/>
                <a:gd name="T14" fmla="*/ 94 w 620"/>
                <a:gd name="T15" fmla="*/ 511 h 1043"/>
                <a:gd name="T16" fmla="*/ 94 w 620"/>
                <a:gd name="T17" fmla="*/ 511 h 1043"/>
                <a:gd name="T18" fmla="*/ 94 w 620"/>
                <a:gd name="T19" fmla="*/ 511 h 1043"/>
                <a:gd name="T20" fmla="*/ 0 w 620"/>
                <a:gd name="T21" fmla="*/ 733 h 1043"/>
                <a:gd name="T22" fmla="*/ 310 w 620"/>
                <a:gd name="T23" fmla="*/ 1043 h 1043"/>
                <a:gd name="T24" fmla="*/ 620 w 620"/>
                <a:gd name="T25" fmla="*/ 733 h 1043"/>
                <a:gd name="T26" fmla="*/ 485 w 620"/>
                <a:gd name="T27" fmla="*/ 477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1043">
                  <a:moveTo>
                    <a:pt x="485" y="477"/>
                  </a:moveTo>
                  <a:cubicBezTo>
                    <a:pt x="297" y="285"/>
                    <a:pt x="327" y="138"/>
                    <a:pt x="347" y="94"/>
                  </a:cubicBezTo>
                  <a:cubicBezTo>
                    <a:pt x="358" y="84"/>
                    <a:pt x="364" y="70"/>
                    <a:pt x="364" y="55"/>
                  </a:cubicBezTo>
                  <a:cubicBezTo>
                    <a:pt x="364" y="25"/>
                    <a:pt x="340" y="0"/>
                    <a:pt x="310" y="0"/>
                  </a:cubicBezTo>
                  <a:cubicBezTo>
                    <a:pt x="280" y="0"/>
                    <a:pt x="256" y="25"/>
                    <a:pt x="256" y="55"/>
                  </a:cubicBezTo>
                  <a:cubicBezTo>
                    <a:pt x="256" y="69"/>
                    <a:pt x="262" y="82"/>
                    <a:pt x="271" y="92"/>
                  </a:cubicBezTo>
                  <a:cubicBezTo>
                    <a:pt x="359" y="246"/>
                    <a:pt x="191" y="423"/>
                    <a:pt x="122" y="487"/>
                  </a:cubicBezTo>
                  <a:cubicBezTo>
                    <a:pt x="112" y="494"/>
                    <a:pt x="102" y="503"/>
                    <a:pt x="94" y="511"/>
                  </a:cubicBezTo>
                  <a:cubicBezTo>
                    <a:pt x="94" y="511"/>
                    <a:pt x="94" y="511"/>
                    <a:pt x="94" y="511"/>
                  </a:cubicBezTo>
                  <a:cubicBezTo>
                    <a:pt x="94" y="511"/>
                    <a:pt x="94" y="511"/>
                    <a:pt x="94" y="511"/>
                  </a:cubicBezTo>
                  <a:cubicBezTo>
                    <a:pt x="36" y="568"/>
                    <a:pt x="0" y="646"/>
                    <a:pt x="0" y="733"/>
                  </a:cubicBezTo>
                  <a:cubicBezTo>
                    <a:pt x="0" y="904"/>
                    <a:pt x="139" y="1043"/>
                    <a:pt x="310" y="1043"/>
                  </a:cubicBezTo>
                  <a:cubicBezTo>
                    <a:pt x="481" y="1043"/>
                    <a:pt x="620" y="904"/>
                    <a:pt x="620" y="733"/>
                  </a:cubicBezTo>
                  <a:cubicBezTo>
                    <a:pt x="620" y="626"/>
                    <a:pt x="567" y="533"/>
                    <a:pt x="485" y="477"/>
                  </a:cubicBezTo>
                  <a:close/>
                </a:path>
              </a:pathLst>
            </a:custGeom>
            <a:solidFill>
              <a:srgbClr val="046A38"/>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Oval 10">
              <a:extLst>
                <a:ext uri="{FF2B5EF4-FFF2-40B4-BE49-F238E27FC236}">
                  <a16:creationId xmlns:a16="http://schemas.microsoft.com/office/drawing/2014/main" xmlns="" id="{6E873AF0-8083-4963-BF07-0B33DA6A455D}"/>
                </a:ext>
              </a:extLst>
            </p:cNvPr>
            <p:cNvSpPr>
              <a:spLocks noChangeArrowheads="1"/>
            </p:cNvSpPr>
            <p:nvPr/>
          </p:nvSpPr>
          <p:spPr bwMode="auto">
            <a:xfrm>
              <a:off x="5187634" y="3062288"/>
              <a:ext cx="171450"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Oval 11">
              <a:extLst>
                <a:ext uri="{FF2B5EF4-FFF2-40B4-BE49-F238E27FC236}">
                  <a16:creationId xmlns:a16="http://schemas.microsoft.com/office/drawing/2014/main" xmlns="" id="{196F53D1-2287-4827-B1C6-E91AB26B57E3}"/>
                </a:ext>
              </a:extLst>
            </p:cNvPr>
            <p:cNvSpPr>
              <a:spLocks noChangeArrowheads="1"/>
            </p:cNvSpPr>
            <p:nvPr/>
          </p:nvSpPr>
          <p:spPr bwMode="auto">
            <a:xfrm>
              <a:off x="4666934" y="4048125"/>
              <a:ext cx="1206500" cy="12080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Freeform 12">
              <a:extLst>
                <a:ext uri="{FF2B5EF4-FFF2-40B4-BE49-F238E27FC236}">
                  <a16:creationId xmlns:a16="http://schemas.microsoft.com/office/drawing/2014/main" xmlns="" id="{B03AEB40-92FE-41DA-9AC7-643DC56D454F}"/>
                </a:ext>
              </a:extLst>
            </p:cNvPr>
            <p:cNvSpPr>
              <a:spLocks/>
            </p:cNvSpPr>
            <p:nvPr/>
          </p:nvSpPr>
          <p:spPr bwMode="auto">
            <a:xfrm>
              <a:off x="5983924" y="2674938"/>
              <a:ext cx="1366838" cy="2301875"/>
            </a:xfrm>
            <a:custGeom>
              <a:avLst/>
              <a:gdLst>
                <a:gd name="T0" fmla="*/ 485 w 620"/>
                <a:gd name="T1" fmla="*/ 566 h 1042"/>
                <a:gd name="T2" fmla="*/ 347 w 620"/>
                <a:gd name="T3" fmla="*/ 949 h 1042"/>
                <a:gd name="T4" fmla="*/ 364 w 620"/>
                <a:gd name="T5" fmla="*/ 988 h 1042"/>
                <a:gd name="T6" fmla="*/ 310 w 620"/>
                <a:gd name="T7" fmla="*/ 1042 h 1042"/>
                <a:gd name="T8" fmla="*/ 256 w 620"/>
                <a:gd name="T9" fmla="*/ 988 h 1042"/>
                <a:gd name="T10" fmla="*/ 271 w 620"/>
                <a:gd name="T11" fmla="*/ 951 h 1042"/>
                <a:gd name="T12" fmla="*/ 121 w 620"/>
                <a:gd name="T13" fmla="*/ 556 h 1042"/>
                <a:gd name="T14" fmla="*/ 93 w 620"/>
                <a:gd name="T15" fmla="*/ 532 h 1042"/>
                <a:gd name="T16" fmla="*/ 93 w 620"/>
                <a:gd name="T17" fmla="*/ 532 h 1042"/>
                <a:gd name="T18" fmla="*/ 93 w 620"/>
                <a:gd name="T19" fmla="*/ 532 h 1042"/>
                <a:gd name="T20" fmla="*/ 0 w 620"/>
                <a:gd name="T21" fmla="*/ 310 h 1042"/>
                <a:gd name="T22" fmla="*/ 310 w 620"/>
                <a:gd name="T23" fmla="*/ 0 h 1042"/>
                <a:gd name="T24" fmla="*/ 620 w 620"/>
                <a:gd name="T25" fmla="*/ 310 h 1042"/>
                <a:gd name="T26" fmla="*/ 485 w 620"/>
                <a:gd name="T27" fmla="*/ 5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1042">
                  <a:moveTo>
                    <a:pt x="485" y="566"/>
                  </a:moveTo>
                  <a:cubicBezTo>
                    <a:pt x="296" y="758"/>
                    <a:pt x="327" y="905"/>
                    <a:pt x="347" y="949"/>
                  </a:cubicBezTo>
                  <a:cubicBezTo>
                    <a:pt x="357" y="958"/>
                    <a:pt x="364" y="973"/>
                    <a:pt x="364" y="988"/>
                  </a:cubicBezTo>
                  <a:cubicBezTo>
                    <a:pt x="364" y="1018"/>
                    <a:pt x="340" y="1042"/>
                    <a:pt x="310" y="1042"/>
                  </a:cubicBezTo>
                  <a:cubicBezTo>
                    <a:pt x="280" y="1042"/>
                    <a:pt x="256" y="1018"/>
                    <a:pt x="256" y="988"/>
                  </a:cubicBezTo>
                  <a:cubicBezTo>
                    <a:pt x="256" y="974"/>
                    <a:pt x="262" y="960"/>
                    <a:pt x="271" y="951"/>
                  </a:cubicBezTo>
                  <a:cubicBezTo>
                    <a:pt x="359" y="797"/>
                    <a:pt x="191" y="620"/>
                    <a:pt x="121" y="556"/>
                  </a:cubicBezTo>
                  <a:cubicBezTo>
                    <a:pt x="111" y="548"/>
                    <a:pt x="102" y="540"/>
                    <a:pt x="93" y="532"/>
                  </a:cubicBezTo>
                  <a:cubicBezTo>
                    <a:pt x="93" y="532"/>
                    <a:pt x="93" y="532"/>
                    <a:pt x="93" y="532"/>
                  </a:cubicBezTo>
                  <a:cubicBezTo>
                    <a:pt x="93" y="532"/>
                    <a:pt x="93" y="532"/>
                    <a:pt x="93" y="532"/>
                  </a:cubicBezTo>
                  <a:cubicBezTo>
                    <a:pt x="36" y="475"/>
                    <a:pt x="0" y="397"/>
                    <a:pt x="0" y="310"/>
                  </a:cubicBezTo>
                  <a:cubicBezTo>
                    <a:pt x="0" y="139"/>
                    <a:pt x="139" y="0"/>
                    <a:pt x="310" y="0"/>
                  </a:cubicBezTo>
                  <a:cubicBezTo>
                    <a:pt x="481" y="0"/>
                    <a:pt x="620" y="139"/>
                    <a:pt x="620" y="310"/>
                  </a:cubicBezTo>
                  <a:cubicBezTo>
                    <a:pt x="620" y="416"/>
                    <a:pt x="566" y="510"/>
                    <a:pt x="485" y="566"/>
                  </a:cubicBezTo>
                  <a:close/>
                </a:path>
              </a:pathLst>
            </a:custGeom>
            <a:solidFill>
              <a:srgbClr val="75787B"/>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Oval 13">
              <a:extLst>
                <a:ext uri="{FF2B5EF4-FFF2-40B4-BE49-F238E27FC236}">
                  <a16:creationId xmlns:a16="http://schemas.microsoft.com/office/drawing/2014/main" xmlns="" id="{0A750722-74EE-4BFD-8CCF-243F1590D645}"/>
                </a:ext>
              </a:extLst>
            </p:cNvPr>
            <p:cNvSpPr>
              <a:spLocks noChangeArrowheads="1"/>
            </p:cNvSpPr>
            <p:nvPr/>
          </p:nvSpPr>
          <p:spPr bwMode="auto">
            <a:xfrm>
              <a:off x="6583999" y="4770438"/>
              <a:ext cx="171450"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Oval 14">
              <a:extLst>
                <a:ext uri="{FF2B5EF4-FFF2-40B4-BE49-F238E27FC236}">
                  <a16:creationId xmlns:a16="http://schemas.microsoft.com/office/drawing/2014/main" xmlns="" id="{346E26FE-51BB-404D-93DD-FEFFB0E744CF}"/>
                </a:ext>
              </a:extLst>
            </p:cNvPr>
            <p:cNvSpPr>
              <a:spLocks noChangeArrowheads="1"/>
            </p:cNvSpPr>
            <p:nvPr/>
          </p:nvSpPr>
          <p:spPr bwMode="auto">
            <a:xfrm>
              <a:off x="6063299" y="2746375"/>
              <a:ext cx="1208088" cy="12096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Freeform 15">
              <a:extLst>
                <a:ext uri="{FF2B5EF4-FFF2-40B4-BE49-F238E27FC236}">
                  <a16:creationId xmlns:a16="http://schemas.microsoft.com/office/drawing/2014/main" xmlns="" id="{08595541-A590-4E72-9F9C-37A4F3E9087E}"/>
                </a:ext>
              </a:extLst>
            </p:cNvPr>
            <p:cNvSpPr>
              <a:spLocks/>
            </p:cNvSpPr>
            <p:nvPr/>
          </p:nvSpPr>
          <p:spPr bwMode="auto">
            <a:xfrm>
              <a:off x="3186431" y="2674938"/>
              <a:ext cx="1366838" cy="2301875"/>
            </a:xfrm>
            <a:custGeom>
              <a:avLst/>
              <a:gdLst>
                <a:gd name="T0" fmla="*/ 485 w 620"/>
                <a:gd name="T1" fmla="*/ 566 h 1042"/>
                <a:gd name="T2" fmla="*/ 347 w 620"/>
                <a:gd name="T3" fmla="*/ 949 h 1042"/>
                <a:gd name="T4" fmla="*/ 364 w 620"/>
                <a:gd name="T5" fmla="*/ 988 h 1042"/>
                <a:gd name="T6" fmla="*/ 310 w 620"/>
                <a:gd name="T7" fmla="*/ 1042 h 1042"/>
                <a:gd name="T8" fmla="*/ 256 w 620"/>
                <a:gd name="T9" fmla="*/ 988 h 1042"/>
                <a:gd name="T10" fmla="*/ 271 w 620"/>
                <a:gd name="T11" fmla="*/ 951 h 1042"/>
                <a:gd name="T12" fmla="*/ 121 w 620"/>
                <a:gd name="T13" fmla="*/ 556 h 1042"/>
                <a:gd name="T14" fmla="*/ 93 w 620"/>
                <a:gd name="T15" fmla="*/ 532 h 1042"/>
                <a:gd name="T16" fmla="*/ 93 w 620"/>
                <a:gd name="T17" fmla="*/ 532 h 1042"/>
                <a:gd name="T18" fmla="*/ 93 w 620"/>
                <a:gd name="T19" fmla="*/ 532 h 1042"/>
                <a:gd name="T20" fmla="*/ 0 w 620"/>
                <a:gd name="T21" fmla="*/ 310 h 1042"/>
                <a:gd name="T22" fmla="*/ 310 w 620"/>
                <a:gd name="T23" fmla="*/ 0 h 1042"/>
                <a:gd name="T24" fmla="*/ 620 w 620"/>
                <a:gd name="T25" fmla="*/ 310 h 1042"/>
                <a:gd name="T26" fmla="*/ 485 w 620"/>
                <a:gd name="T27" fmla="*/ 5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1042">
                  <a:moveTo>
                    <a:pt x="485" y="566"/>
                  </a:moveTo>
                  <a:cubicBezTo>
                    <a:pt x="296" y="758"/>
                    <a:pt x="327" y="905"/>
                    <a:pt x="347" y="949"/>
                  </a:cubicBezTo>
                  <a:cubicBezTo>
                    <a:pt x="357" y="958"/>
                    <a:pt x="364" y="973"/>
                    <a:pt x="364" y="988"/>
                  </a:cubicBezTo>
                  <a:cubicBezTo>
                    <a:pt x="364" y="1018"/>
                    <a:pt x="340" y="1042"/>
                    <a:pt x="310" y="1042"/>
                  </a:cubicBezTo>
                  <a:cubicBezTo>
                    <a:pt x="280" y="1042"/>
                    <a:pt x="256" y="1018"/>
                    <a:pt x="256" y="988"/>
                  </a:cubicBezTo>
                  <a:cubicBezTo>
                    <a:pt x="256" y="974"/>
                    <a:pt x="262" y="960"/>
                    <a:pt x="271" y="951"/>
                  </a:cubicBezTo>
                  <a:cubicBezTo>
                    <a:pt x="359" y="797"/>
                    <a:pt x="191" y="620"/>
                    <a:pt x="121" y="556"/>
                  </a:cubicBezTo>
                  <a:cubicBezTo>
                    <a:pt x="111" y="548"/>
                    <a:pt x="102" y="540"/>
                    <a:pt x="93" y="532"/>
                  </a:cubicBezTo>
                  <a:cubicBezTo>
                    <a:pt x="93" y="532"/>
                    <a:pt x="93" y="532"/>
                    <a:pt x="93" y="532"/>
                  </a:cubicBezTo>
                  <a:cubicBezTo>
                    <a:pt x="93" y="532"/>
                    <a:pt x="93" y="532"/>
                    <a:pt x="93" y="532"/>
                  </a:cubicBezTo>
                  <a:cubicBezTo>
                    <a:pt x="36" y="475"/>
                    <a:pt x="0" y="397"/>
                    <a:pt x="0" y="310"/>
                  </a:cubicBezTo>
                  <a:cubicBezTo>
                    <a:pt x="0" y="139"/>
                    <a:pt x="139" y="0"/>
                    <a:pt x="310" y="0"/>
                  </a:cubicBezTo>
                  <a:cubicBezTo>
                    <a:pt x="481" y="0"/>
                    <a:pt x="620" y="139"/>
                    <a:pt x="620" y="310"/>
                  </a:cubicBezTo>
                  <a:cubicBezTo>
                    <a:pt x="620" y="416"/>
                    <a:pt x="566" y="510"/>
                    <a:pt x="485" y="566"/>
                  </a:cubicBezTo>
                  <a:close/>
                </a:path>
              </a:pathLst>
            </a:custGeom>
            <a:solidFill>
              <a:srgbClr val="86BC25"/>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Oval 16">
              <a:extLst>
                <a:ext uri="{FF2B5EF4-FFF2-40B4-BE49-F238E27FC236}">
                  <a16:creationId xmlns:a16="http://schemas.microsoft.com/office/drawing/2014/main" xmlns="" id="{BC070D99-051D-400A-9253-154E2C56B6D5}"/>
                </a:ext>
              </a:extLst>
            </p:cNvPr>
            <p:cNvSpPr>
              <a:spLocks noChangeArrowheads="1"/>
            </p:cNvSpPr>
            <p:nvPr/>
          </p:nvSpPr>
          <p:spPr bwMode="auto">
            <a:xfrm>
              <a:off x="3784918" y="4770438"/>
              <a:ext cx="173038"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8" name="Oval 17">
              <a:extLst>
                <a:ext uri="{FF2B5EF4-FFF2-40B4-BE49-F238E27FC236}">
                  <a16:creationId xmlns:a16="http://schemas.microsoft.com/office/drawing/2014/main" xmlns="" id="{8FD83C5D-1F42-47E9-A3E3-47E0828984FF}"/>
                </a:ext>
              </a:extLst>
            </p:cNvPr>
            <p:cNvSpPr>
              <a:spLocks noChangeArrowheads="1"/>
            </p:cNvSpPr>
            <p:nvPr/>
          </p:nvSpPr>
          <p:spPr bwMode="auto">
            <a:xfrm>
              <a:off x="3265806" y="2746375"/>
              <a:ext cx="1208088" cy="12096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19" name="Freeform 18">
              <a:extLst>
                <a:ext uri="{FF2B5EF4-FFF2-40B4-BE49-F238E27FC236}">
                  <a16:creationId xmlns:a16="http://schemas.microsoft.com/office/drawing/2014/main" xmlns="" id="{7F15ED91-380B-4899-82C7-53619B41A5CD}"/>
                </a:ext>
              </a:extLst>
            </p:cNvPr>
            <p:cNvSpPr>
              <a:spLocks/>
            </p:cNvSpPr>
            <p:nvPr/>
          </p:nvSpPr>
          <p:spPr bwMode="auto">
            <a:xfrm>
              <a:off x="392113" y="2674938"/>
              <a:ext cx="1366838" cy="2301875"/>
            </a:xfrm>
            <a:custGeom>
              <a:avLst/>
              <a:gdLst>
                <a:gd name="T0" fmla="*/ 485 w 620"/>
                <a:gd name="T1" fmla="*/ 566 h 1042"/>
                <a:gd name="T2" fmla="*/ 347 w 620"/>
                <a:gd name="T3" fmla="*/ 949 h 1042"/>
                <a:gd name="T4" fmla="*/ 364 w 620"/>
                <a:gd name="T5" fmla="*/ 988 h 1042"/>
                <a:gd name="T6" fmla="*/ 310 w 620"/>
                <a:gd name="T7" fmla="*/ 1042 h 1042"/>
                <a:gd name="T8" fmla="*/ 256 w 620"/>
                <a:gd name="T9" fmla="*/ 988 h 1042"/>
                <a:gd name="T10" fmla="*/ 271 w 620"/>
                <a:gd name="T11" fmla="*/ 951 h 1042"/>
                <a:gd name="T12" fmla="*/ 122 w 620"/>
                <a:gd name="T13" fmla="*/ 556 h 1042"/>
                <a:gd name="T14" fmla="*/ 93 w 620"/>
                <a:gd name="T15" fmla="*/ 532 h 1042"/>
                <a:gd name="T16" fmla="*/ 93 w 620"/>
                <a:gd name="T17" fmla="*/ 532 h 1042"/>
                <a:gd name="T18" fmla="*/ 93 w 620"/>
                <a:gd name="T19" fmla="*/ 532 h 1042"/>
                <a:gd name="T20" fmla="*/ 0 w 620"/>
                <a:gd name="T21" fmla="*/ 310 h 1042"/>
                <a:gd name="T22" fmla="*/ 310 w 620"/>
                <a:gd name="T23" fmla="*/ 0 h 1042"/>
                <a:gd name="T24" fmla="*/ 620 w 620"/>
                <a:gd name="T25" fmla="*/ 310 h 1042"/>
                <a:gd name="T26" fmla="*/ 485 w 620"/>
                <a:gd name="T27" fmla="*/ 5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1042">
                  <a:moveTo>
                    <a:pt x="485" y="566"/>
                  </a:moveTo>
                  <a:cubicBezTo>
                    <a:pt x="297" y="758"/>
                    <a:pt x="327" y="905"/>
                    <a:pt x="347" y="949"/>
                  </a:cubicBezTo>
                  <a:cubicBezTo>
                    <a:pt x="358" y="958"/>
                    <a:pt x="364" y="973"/>
                    <a:pt x="364" y="988"/>
                  </a:cubicBezTo>
                  <a:cubicBezTo>
                    <a:pt x="364" y="1018"/>
                    <a:pt x="340" y="1042"/>
                    <a:pt x="310" y="1042"/>
                  </a:cubicBezTo>
                  <a:cubicBezTo>
                    <a:pt x="280" y="1042"/>
                    <a:pt x="256" y="1018"/>
                    <a:pt x="256" y="988"/>
                  </a:cubicBezTo>
                  <a:cubicBezTo>
                    <a:pt x="256" y="974"/>
                    <a:pt x="262" y="960"/>
                    <a:pt x="271" y="951"/>
                  </a:cubicBezTo>
                  <a:cubicBezTo>
                    <a:pt x="359" y="797"/>
                    <a:pt x="191" y="620"/>
                    <a:pt x="122" y="556"/>
                  </a:cubicBezTo>
                  <a:cubicBezTo>
                    <a:pt x="112" y="548"/>
                    <a:pt x="102" y="540"/>
                    <a:pt x="93" y="532"/>
                  </a:cubicBezTo>
                  <a:cubicBezTo>
                    <a:pt x="93" y="532"/>
                    <a:pt x="93" y="532"/>
                    <a:pt x="93" y="532"/>
                  </a:cubicBezTo>
                  <a:cubicBezTo>
                    <a:pt x="93" y="532"/>
                    <a:pt x="93" y="532"/>
                    <a:pt x="93" y="532"/>
                  </a:cubicBezTo>
                  <a:cubicBezTo>
                    <a:pt x="36" y="475"/>
                    <a:pt x="0" y="397"/>
                    <a:pt x="0" y="310"/>
                  </a:cubicBezTo>
                  <a:cubicBezTo>
                    <a:pt x="0" y="139"/>
                    <a:pt x="139" y="0"/>
                    <a:pt x="310" y="0"/>
                  </a:cubicBezTo>
                  <a:cubicBezTo>
                    <a:pt x="481" y="0"/>
                    <a:pt x="620" y="139"/>
                    <a:pt x="620" y="310"/>
                  </a:cubicBezTo>
                  <a:cubicBezTo>
                    <a:pt x="620" y="416"/>
                    <a:pt x="567" y="510"/>
                    <a:pt x="485" y="566"/>
                  </a:cubicBezTo>
                  <a:close/>
                </a:path>
              </a:pathLst>
            </a:custGeom>
            <a:solidFill>
              <a:srgbClr val="62B5E5"/>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0" name="Oval 19">
              <a:extLst>
                <a:ext uri="{FF2B5EF4-FFF2-40B4-BE49-F238E27FC236}">
                  <a16:creationId xmlns:a16="http://schemas.microsoft.com/office/drawing/2014/main" xmlns="" id="{C1489C6D-85E5-48AD-B896-74C9A17F9B14}"/>
                </a:ext>
              </a:extLst>
            </p:cNvPr>
            <p:cNvSpPr>
              <a:spLocks noChangeArrowheads="1"/>
            </p:cNvSpPr>
            <p:nvPr/>
          </p:nvSpPr>
          <p:spPr bwMode="auto">
            <a:xfrm>
              <a:off x="990600" y="4770438"/>
              <a:ext cx="173038"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1" name="Oval 20">
              <a:extLst>
                <a:ext uri="{FF2B5EF4-FFF2-40B4-BE49-F238E27FC236}">
                  <a16:creationId xmlns:a16="http://schemas.microsoft.com/office/drawing/2014/main" xmlns="" id="{5D6C252C-92F8-45F9-90D5-C1635868E19C}"/>
                </a:ext>
              </a:extLst>
            </p:cNvPr>
            <p:cNvSpPr>
              <a:spLocks noChangeArrowheads="1"/>
            </p:cNvSpPr>
            <p:nvPr/>
          </p:nvSpPr>
          <p:spPr bwMode="auto">
            <a:xfrm>
              <a:off x="471488" y="2746375"/>
              <a:ext cx="1208088" cy="12096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2" name="Freeform 8">
              <a:extLst>
                <a:ext uri="{FF2B5EF4-FFF2-40B4-BE49-F238E27FC236}">
                  <a16:creationId xmlns:a16="http://schemas.microsoft.com/office/drawing/2014/main" xmlns="" id="{7E44914B-4BAC-4DF9-B8D1-B8515C8C98F8}"/>
                </a:ext>
              </a:extLst>
            </p:cNvPr>
            <p:cNvSpPr>
              <a:spLocks/>
            </p:cNvSpPr>
            <p:nvPr/>
          </p:nvSpPr>
          <p:spPr bwMode="auto">
            <a:xfrm>
              <a:off x="7381875" y="2826769"/>
              <a:ext cx="1368425" cy="2305050"/>
            </a:xfrm>
            <a:custGeom>
              <a:avLst/>
              <a:gdLst>
                <a:gd name="T0" fmla="*/ 485 w 620"/>
                <a:gd name="T1" fmla="*/ 477 h 1043"/>
                <a:gd name="T2" fmla="*/ 347 w 620"/>
                <a:gd name="T3" fmla="*/ 94 h 1043"/>
                <a:gd name="T4" fmla="*/ 364 w 620"/>
                <a:gd name="T5" fmla="*/ 55 h 1043"/>
                <a:gd name="T6" fmla="*/ 310 w 620"/>
                <a:gd name="T7" fmla="*/ 0 h 1043"/>
                <a:gd name="T8" fmla="*/ 256 w 620"/>
                <a:gd name="T9" fmla="*/ 55 h 1043"/>
                <a:gd name="T10" fmla="*/ 271 w 620"/>
                <a:gd name="T11" fmla="*/ 92 h 1043"/>
                <a:gd name="T12" fmla="*/ 122 w 620"/>
                <a:gd name="T13" fmla="*/ 487 h 1043"/>
                <a:gd name="T14" fmla="*/ 94 w 620"/>
                <a:gd name="T15" fmla="*/ 511 h 1043"/>
                <a:gd name="T16" fmla="*/ 94 w 620"/>
                <a:gd name="T17" fmla="*/ 511 h 1043"/>
                <a:gd name="T18" fmla="*/ 94 w 620"/>
                <a:gd name="T19" fmla="*/ 511 h 1043"/>
                <a:gd name="T20" fmla="*/ 0 w 620"/>
                <a:gd name="T21" fmla="*/ 733 h 1043"/>
                <a:gd name="T22" fmla="*/ 310 w 620"/>
                <a:gd name="T23" fmla="*/ 1043 h 1043"/>
                <a:gd name="T24" fmla="*/ 620 w 620"/>
                <a:gd name="T25" fmla="*/ 733 h 1043"/>
                <a:gd name="T26" fmla="*/ 485 w 620"/>
                <a:gd name="T27" fmla="*/ 477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0" h="1043">
                  <a:moveTo>
                    <a:pt x="485" y="477"/>
                  </a:moveTo>
                  <a:cubicBezTo>
                    <a:pt x="297" y="285"/>
                    <a:pt x="327" y="138"/>
                    <a:pt x="347" y="94"/>
                  </a:cubicBezTo>
                  <a:cubicBezTo>
                    <a:pt x="358" y="84"/>
                    <a:pt x="364" y="70"/>
                    <a:pt x="364" y="55"/>
                  </a:cubicBezTo>
                  <a:cubicBezTo>
                    <a:pt x="364" y="25"/>
                    <a:pt x="340" y="0"/>
                    <a:pt x="310" y="0"/>
                  </a:cubicBezTo>
                  <a:cubicBezTo>
                    <a:pt x="280" y="0"/>
                    <a:pt x="256" y="25"/>
                    <a:pt x="256" y="55"/>
                  </a:cubicBezTo>
                  <a:cubicBezTo>
                    <a:pt x="256" y="69"/>
                    <a:pt x="262" y="82"/>
                    <a:pt x="271" y="92"/>
                  </a:cubicBezTo>
                  <a:cubicBezTo>
                    <a:pt x="359" y="246"/>
                    <a:pt x="191" y="423"/>
                    <a:pt x="122" y="487"/>
                  </a:cubicBezTo>
                  <a:cubicBezTo>
                    <a:pt x="112" y="494"/>
                    <a:pt x="102" y="503"/>
                    <a:pt x="94" y="511"/>
                  </a:cubicBezTo>
                  <a:cubicBezTo>
                    <a:pt x="94" y="511"/>
                    <a:pt x="94" y="511"/>
                    <a:pt x="94" y="511"/>
                  </a:cubicBezTo>
                  <a:cubicBezTo>
                    <a:pt x="94" y="511"/>
                    <a:pt x="94" y="511"/>
                    <a:pt x="94" y="511"/>
                  </a:cubicBezTo>
                  <a:cubicBezTo>
                    <a:pt x="36" y="568"/>
                    <a:pt x="0" y="646"/>
                    <a:pt x="0" y="733"/>
                  </a:cubicBezTo>
                  <a:cubicBezTo>
                    <a:pt x="0" y="904"/>
                    <a:pt x="139" y="1043"/>
                    <a:pt x="310" y="1043"/>
                  </a:cubicBezTo>
                  <a:cubicBezTo>
                    <a:pt x="481" y="1043"/>
                    <a:pt x="620" y="904"/>
                    <a:pt x="620" y="733"/>
                  </a:cubicBezTo>
                  <a:cubicBezTo>
                    <a:pt x="620" y="626"/>
                    <a:pt x="567" y="533"/>
                    <a:pt x="485" y="477"/>
                  </a:cubicBezTo>
                  <a:close/>
                </a:path>
              </a:pathLst>
            </a:custGeom>
            <a:solidFill>
              <a:srgbClr val="0097A9"/>
            </a:solidFill>
            <a:ln>
              <a:noFill/>
            </a:ln>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3" name="Oval 22">
              <a:extLst>
                <a:ext uri="{FF2B5EF4-FFF2-40B4-BE49-F238E27FC236}">
                  <a16:creationId xmlns:a16="http://schemas.microsoft.com/office/drawing/2014/main" xmlns="" id="{86CD6E34-3BAA-415D-A7DF-4E1F7DEB4224}"/>
                </a:ext>
              </a:extLst>
            </p:cNvPr>
            <p:cNvSpPr>
              <a:spLocks noChangeArrowheads="1"/>
            </p:cNvSpPr>
            <p:nvPr/>
          </p:nvSpPr>
          <p:spPr bwMode="auto">
            <a:xfrm>
              <a:off x="7985125" y="2864869"/>
              <a:ext cx="171450"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4" name="Oval 23">
              <a:extLst>
                <a:ext uri="{FF2B5EF4-FFF2-40B4-BE49-F238E27FC236}">
                  <a16:creationId xmlns:a16="http://schemas.microsoft.com/office/drawing/2014/main" xmlns="" id="{2376E83C-8A86-4184-90B0-4A9DA8A9450D}"/>
                </a:ext>
              </a:extLst>
            </p:cNvPr>
            <p:cNvSpPr>
              <a:spLocks noChangeArrowheads="1"/>
            </p:cNvSpPr>
            <p:nvPr/>
          </p:nvSpPr>
          <p:spPr bwMode="auto">
            <a:xfrm>
              <a:off x="7464425" y="3850706"/>
              <a:ext cx="1206500" cy="12080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801" tIns="61401" rIns="122801" bIns="6140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sp>
          <p:nvSpPr>
            <p:cNvPr id="25" name="TextBox 27">
              <a:extLst>
                <a:ext uri="{FF2B5EF4-FFF2-40B4-BE49-F238E27FC236}">
                  <a16:creationId xmlns:a16="http://schemas.microsoft.com/office/drawing/2014/main" xmlns="" id="{2199CCFE-8629-4B87-A5DE-29B2A737A195}"/>
                </a:ext>
              </a:extLst>
            </p:cNvPr>
            <p:cNvSpPr txBox="1"/>
            <p:nvPr/>
          </p:nvSpPr>
          <p:spPr>
            <a:xfrm>
              <a:off x="455930" y="3183151"/>
              <a:ext cx="1200466" cy="3769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Business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models</a:t>
              </a:r>
            </a:p>
          </p:txBody>
        </p:sp>
        <p:sp>
          <p:nvSpPr>
            <p:cNvPr id="26" name="TextBox 25">
              <a:extLst>
                <a:ext uri="{FF2B5EF4-FFF2-40B4-BE49-F238E27FC236}">
                  <a16:creationId xmlns:a16="http://schemas.microsoft.com/office/drawing/2014/main" xmlns="" id="{02725CF3-6195-4B90-B805-6BED6B38BA42}"/>
                </a:ext>
              </a:extLst>
            </p:cNvPr>
            <p:cNvSpPr txBox="1"/>
            <p:nvPr/>
          </p:nvSpPr>
          <p:spPr>
            <a:xfrm>
              <a:off x="1869227" y="4508416"/>
              <a:ext cx="1200466" cy="3769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Bundled transactions</a:t>
              </a:r>
            </a:p>
          </p:txBody>
        </p:sp>
        <p:sp>
          <p:nvSpPr>
            <p:cNvPr id="27" name="TextBox 27">
              <a:extLst>
                <a:ext uri="{FF2B5EF4-FFF2-40B4-BE49-F238E27FC236}">
                  <a16:creationId xmlns:a16="http://schemas.microsoft.com/office/drawing/2014/main" xmlns="" id="{CB45E6BF-5DC3-4675-8456-6B8C0472EE0F}"/>
                </a:ext>
              </a:extLst>
            </p:cNvPr>
            <p:cNvSpPr txBox="1"/>
            <p:nvPr/>
          </p:nvSpPr>
          <p:spPr>
            <a:xfrm>
              <a:off x="3285178" y="3068513"/>
              <a:ext cx="1200466" cy="5653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Borders/Base of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transactions</a:t>
              </a:r>
            </a:p>
          </p:txBody>
        </p:sp>
        <p:sp>
          <p:nvSpPr>
            <p:cNvPr id="28" name="TextBox 27">
              <a:extLst>
                <a:ext uri="{FF2B5EF4-FFF2-40B4-BE49-F238E27FC236}">
                  <a16:creationId xmlns:a16="http://schemas.microsoft.com/office/drawing/2014/main" xmlns="" id="{7BEE78FB-67DE-4ED6-B1D3-01C67BB3EB49}"/>
                </a:ext>
              </a:extLst>
            </p:cNvPr>
            <p:cNvSpPr txBox="1"/>
            <p:nvPr/>
          </p:nvSpPr>
          <p:spPr>
            <a:xfrm>
              <a:off x="4685825" y="4502835"/>
              <a:ext cx="1200466" cy="3769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Business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identity </a:t>
              </a:r>
            </a:p>
          </p:txBody>
        </p:sp>
        <p:sp>
          <p:nvSpPr>
            <p:cNvPr id="29" name="TextBox 28">
              <a:extLst>
                <a:ext uri="{FF2B5EF4-FFF2-40B4-BE49-F238E27FC236}">
                  <a16:creationId xmlns:a16="http://schemas.microsoft.com/office/drawing/2014/main" xmlns="" id="{807C73F8-ADC4-4732-B708-FA9C7AEBB4DC}"/>
                </a:ext>
              </a:extLst>
            </p:cNvPr>
            <p:cNvSpPr txBox="1"/>
            <p:nvPr/>
          </p:nvSpPr>
          <p:spPr>
            <a:xfrm>
              <a:off x="6073633" y="3233738"/>
              <a:ext cx="1200466" cy="1884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Beneficiary </a:t>
              </a:r>
            </a:p>
          </p:txBody>
        </p:sp>
        <p:sp>
          <p:nvSpPr>
            <p:cNvPr id="30" name="TextBox 27">
              <a:extLst>
                <a:ext uri="{FF2B5EF4-FFF2-40B4-BE49-F238E27FC236}">
                  <a16:creationId xmlns:a16="http://schemas.microsoft.com/office/drawing/2014/main" xmlns="" id="{6CD662DA-F351-4C83-8337-B6B42CBDBAEC}"/>
                </a:ext>
              </a:extLst>
            </p:cNvPr>
            <p:cNvSpPr txBox="1"/>
            <p:nvPr/>
          </p:nvSpPr>
          <p:spPr>
            <a:xfrm>
              <a:off x="7486852" y="4319950"/>
              <a:ext cx="1200466" cy="3769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Verdana"/>
                  <a:ea typeface="+mn-ea"/>
                  <a:cs typeface="+mn-cs"/>
                </a:rPr>
                <a:t>Beneficial owner</a:t>
              </a:r>
              <a:endParaRPr kumimoji="0" lang="en-IN" sz="1733"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31" name="Rectangle 30"/>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12</a:t>
            </a:fld>
            <a:endParaRPr lang="en-US" sz="600" dirty="0">
              <a:latin typeface="Verdana"/>
            </a:endParaRPr>
          </a:p>
        </p:txBody>
      </p:sp>
      <p:sp>
        <p:nvSpPr>
          <p:cNvPr id="33"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6Bs bring blurred challenges</a:t>
            </a:r>
          </a:p>
        </p:txBody>
      </p:sp>
    </p:spTree>
    <p:extLst>
      <p:ext uri="{BB962C8B-B14F-4D97-AF65-F5344CB8AC3E}">
        <p14:creationId xmlns:p14="http://schemas.microsoft.com/office/powerpoint/2010/main" xmlns="" val="393994896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9901" y="1533443"/>
            <a:ext cx="11252200" cy="4453471"/>
            <a:chOff x="337220" y="1498060"/>
            <a:chExt cx="8633560" cy="3422521"/>
          </a:xfrm>
        </p:grpSpPr>
        <p:sp>
          <p:nvSpPr>
            <p:cNvPr id="5" name="Trapezoid 4"/>
            <p:cNvSpPr/>
            <p:nvPr/>
          </p:nvSpPr>
          <p:spPr bwMode="gray">
            <a:xfrm>
              <a:off x="841564" y="1498060"/>
              <a:ext cx="7400234" cy="1022178"/>
            </a:xfrm>
            <a:prstGeom prst="trapezoid">
              <a:avLst>
                <a:gd name="adj" fmla="val 76353"/>
              </a:avLst>
            </a:prstGeom>
            <a:gradFill>
              <a:gsLst>
                <a:gs pos="0">
                  <a:schemeClr val="bg1">
                    <a:lumMod val="95000"/>
                  </a:schemeClr>
                </a:gs>
                <a:gs pos="90000">
                  <a:schemeClr val="bg1">
                    <a:alpha val="76000"/>
                  </a:schemeClr>
                </a:gs>
              </a:gsLst>
              <a:lin ang="5400000" scaled="0"/>
            </a:gradFill>
            <a:ln w="19050" algn="ctr">
              <a:gradFill>
                <a:gsLst>
                  <a:gs pos="0">
                    <a:schemeClr val="bg1">
                      <a:lumMod val="85000"/>
                    </a:schemeClr>
                  </a:gs>
                  <a:gs pos="100000">
                    <a:schemeClr val="accent1">
                      <a:tint val="23500"/>
                      <a:satMod val="160000"/>
                      <a:alpha val="0"/>
                    </a:schemeClr>
                  </a:gs>
                </a:gsLst>
                <a:lin ang="5400000" scaled="0"/>
              </a:grad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6" name="Rectangle 5"/>
            <p:cNvSpPr/>
            <p:nvPr/>
          </p:nvSpPr>
          <p:spPr>
            <a:xfrm>
              <a:off x="1332058" y="1617823"/>
              <a:ext cx="6419246" cy="323025"/>
            </a:xfrm>
            <a:prstGeom prst="rect">
              <a:avLst/>
            </a:prstGeom>
          </p:spPr>
          <p:txBody>
            <a:bodyPr wrap="square">
              <a:spAutoFit/>
            </a:bodyPr>
            <a:lstStyle/>
            <a:p>
              <a:pPr marL="0" marR="0" lvl="0" indent="0" algn="ctr" defTabSz="1218196"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 </a:t>
              </a:r>
              <a:r>
                <a:rPr kumimoji="0" lang="en-US" sz="2133" b="1" i="1" u="none" strike="noStrike" kern="1200" cap="none" spc="0" normalizeH="0" baseline="0" noProof="0" dirty="0">
                  <a:ln>
                    <a:noFill/>
                  </a:ln>
                  <a:solidFill>
                    <a:srgbClr val="86BC25"/>
                  </a:solidFill>
                  <a:effectLst/>
                  <a:uLnTx/>
                  <a:uFillTx/>
                  <a:latin typeface="Verdana" panose="020B0604030504040204" pitchFamily="34" charset="0"/>
                  <a:ea typeface="Verdana" panose="020B0604030504040204" pitchFamily="34" charset="0"/>
                  <a:cs typeface="Verdana" panose="020B0604030504040204" pitchFamily="34" charset="0"/>
                </a:rPr>
                <a:t>I</a:t>
              </a:r>
              <a:r>
                <a:rPr kumimoji="0" lang="en-US" sz="213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 impacting your business </a:t>
              </a:r>
            </a:p>
          </p:txBody>
        </p:sp>
        <p:sp>
          <p:nvSpPr>
            <p:cNvPr id="7" name="Block Arc 6"/>
            <p:cNvSpPr/>
            <p:nvPr/>
          </p:nvSpPr>
          <p:spPr bwMode="gray">
            <a:xfrm rot="10800000">
              <a:off x="512722" y="2294430"/>
              <a:ext cx="1565474" cy="1565474"/>
            </a:xfrm>
            <a:prstGeom prst="blockArc">
              <a:avLst>
                <a:gd name="adj1" fmla="val 19230586"/>
                <a:gd name="adj2" fmla="val 13033067"/>
                <a:gd name="adj3" fmla="val 1857"/>
              </a:avLst>
            </a:prstGeom>
            <a:solidFill>
              <a:schemeClr val="accent4"/>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8" name="Block Arc 7"/>
            <p:cNvSpPr/>
            <p:nvPr/>
          </p:nvSpPr>
          <p:spPr bwMode="gray">
            <a:xfrm>
              <a:off x="416601" y="2198307"/>
              <a:ext cx="1757716" cy="1757720"/>
            </a:xfrm>
            <a:prstGeom prst="blockArc">
              <a:avLst>
                <a:gd name="adj1" fmla="val 19230586"/>
                <a:gd name="adj2" fmla="val 13149094"/>
                <a:gd name="adj3" fmla="val 1522"/>
              </a:avLst>
            </a:prstGeom>
            <a:solidFill>
              <a:schemeClr val="accent4"/>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Oval 8"/>
            <p:cNvSpPr/>
            <p:nvPr/>
          </p:nvSpPr>
          <p:spPr bwMode="gray">
            <a:xfrm rot="10800000">
              <a:off x="337220" y="2118928"/>
              <a:ext cx="1916480" cy="1916480"/>
            </a:xfrm>
            <a:prstGeom prst="ellipse">
              <a:avLst/>
            </a:prstGeom>
            <a:noFill/>
            <a:ln w="19050" algn="ctr">
              <a:solidFill>
                <a:schemeClr val="accent4"/>
              </a:solidFill>
              <a:prstDash val="dashDot"/>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Block Arc 9"/>
            <p:cNvSpPr/>
            <p:nvPr/>
          </p:nvSpPr>
          <p:spPr bwMode="gray">
            <a:xfrm rot="10800000">
              <a:off x="2191992" y="3179603"/>
              <a:ext cx="1565474" cy="1565474"/>
            </a:xfrm>
            <a:prstGeom prst="blockArc">
              <a:avLst>
                <a:gd name="adj1" fmla="val 19230586"/>
                <a:gd name="adj2" fmla="val 13033067"/>
                <a:gd name="adj3" fmla="val 1857"/>
              </a:avLst>
            </a:prstGeom>
            <a:solidFill>
              <a:schemeClr val="accent3"/>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Block Arc 10"/>
            <p:cNvSpPr/>
            <p:nvPr/>
          </p:nvSpPr>
          <p:spPr bwMode="gray">
            <a:xfrm>
              <a:off x="2095871" y="3083480"/>
              <a:ext cx="1757716" cy="1757720"/>
            </a:xfrm>
            <a:prstGeom prst="blockArc">
              <a:avLst>
                <a:gd name="adj1" fmla="val 19230586"/>
                <a:gd name="adj2" fmla="val 13149094"/>
                <a:gd name="adj3" fmla="val 1522"/>
              </a:avLst>
            </a:prstGeom>
            <a:solidFill>
              <a:schemeClr val="accent3"/>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2" name="Oval 11"/>
            <p:cNvSpPr/>
            <p:nvPr/>
          </p:nvSpPr>
          <p:spPr bwMode="gray">
            <a:xfrm rot="10800000">
              <a:off x="2016490" y="3004101"/>
              <a:ext cx="1916480" cy="1916480"/>
            </a:xfrm>
            <a:prstGeom prst="ellipse">
              <a:avLst/>
            </a:prstGeom>
            <a:noFill/>
            <a:ln w="19050" algn="ctr">
              <a:solidFill>
                <a:schemeClr val="accent3"/>
              </a:solidFill>
              <a:prstDash val="dashDot"/>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3" name="Block Arc 12"/>
            <p:cNvSpPr/>
            <p:nvPr/>
          </p:nvSpPr>
          <p:spPr bwMode="gray">
            <a:xfrm rot="10800000">
              <a:off x="3871262" y="2294430"/>
              <a:ext cx="1565474" cy="1565474"/>
            </a:xfrm>
            <a:prstGeom prst="blockArc">
              <a:avLst>
                <a:gd name="adj1" fmla="val 19230586"/>
                <a:gd name="adj2" fmla="val 13033067"/>
                <a:gd name="adj3" fmla="val 1857"/>
              </a:avLst>
            </a:prstGeom>
            <a:solidFill>
              <a:schemeClr val="accent1"/>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Block Arc 13"/>
            <p:cNvSpPr/>
            <p:nvPr/>
          </p:nvSpPr>
          <p:spPr bwMode="gray">
            <a:xfrm>
              <a:off x="3775141" y="2198307"/>
              <a:ext cx="1757716" cy="1757720"/>
            </a:xfrm>
            <a:prstGeom prst="blockArc">
              <a:avLst>
                <a:gd name="adj1" fmla="val 19230586"/>
                <a:gd name="adj2" fmla="val 13149094"/>
                <a:gd name="adj3" fmla="val 1522"/>
              </a:avLst>
            </a:prstGeom>
            <a:solidFill>
              <a:schemeClr val="accent1"/>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5" name="Oval 14"/>
            <p:cNvSpPr/>
            <p:nvPr/>
          </p:nvSpPr>
          <p:spPr bwMode="gray">
            <a:xfrm rot="10800000">
              <a:off x="3695760" y="2118928"/>
              <a:ext cx="1916480" cy="1916480"/>
            </a:xfrm>
            <a:prstGeom prst="ellipse">
              <a:avLst/>
            </a:prstGeom>
            <a:noFill/>
            <a:ln w="19050" algn="ctr">
              <a:solidFill>
                <a:schemeClr val="accent1"/>
              </a:solidFill>
              <a:prstDash val="dashDot"/>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6" name="Block Arc 15"/>
            <p:cNvSpPr/>
            <p:nvPr/>
          </p:nvSpPr>
          <p:spPr bwMode="gray">
            <a:xfrm rot="10800000">
              <a:off x="5550532" y="3179603"/>
              <a:ext cx="1565474" cy="1565474"/>
            </a:xfrm>
            <a:prstGeom prst="blockArc">
              <a:avLst>
                <a:gd name="adj1" fmla="val 19230586"/>
                <a:gd name="adj2" fmla="val 13033067"/>
                <a:gd name="adj3" fmla="val 1857"/>
              </a:avLst>
            </a:prstGeom>
            <a:solidFill>
              <a:schemeClr val="accent5"/>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Block Arc 16"/>
            <p:cNvSpPr/>
            <p:nvPr/>
          </p:nvSpPr>
          <p:spPr bwMode="gray">
            <a:xfrm>
              <a:off x="5454411" y="3083480"/>
              <a:ext cx="1757716" cy="1757720"/>
            </a:xfrm>
            <a:prstGeom prst="blockArc">
              <a:avLst>
                <a:gd name="adj1" fmla="val 19230586"/>
                <a:gd name="adj2" fmla="val 13149094"/>
                <a:gd name="adj3" fmla="val 1522"/>
              </a:avLst>
            </a:prstGeom>
            <a:solidFill>
              <a:schemeClr val="accent5"/>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Oval 17"/>
            <p:cNvSpPr/>
            <p:nvPr/>
          </p:nvSpPr>
          <p:spPr bwMode="gray">
            <a:xfrm rot="10800000">
              <a:off x="5375030" y="3004101"/>
              <a:ext cx="1916480" cy="1916480"/>
            </a:xfrm>
            <a:prstGeom prst="ellipse">
              <a:avLst/>
            </a:prstGeom>
            <a:noFill/>
            <a:ln w="19050" algn="ctr">
              <a:solidFill>
                <a:schemeClr val="accent5"/>
              </a:solidFill>
              <a:prstDash val="dashDot"/>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19" name="Block Arc 18"/>
            <p:cNvSpPr/>
            <p:nvPr/>
          </p:nvSpPr>
          <p:spPr bwMode="gray">
            <a:xfrm rot="10800000">
              <a:off x="7229802" y="2294430"/>
              <a:ext cx="1565474" cy="1565474"/>
            </a:xfrm>
            <a:prstGeom prst="blockArc">
              <a:avLst>
                <a:gd name="adj1" fmla="val 19230586"/>
                <a:gd name="adj2" fmla="val 13033067"/>
                <a:gd name="adj3" fmla="val 1857"/>
              </a:avLst>
            </a:prstGeom>
            <a:solidFill>
              <a:schemeClr val="accent3">
                <a:lumMod val="50000"/>
              </a:schemeClr>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Block Arc 19"/>
            <p:cNvSpPr/>
            <p:nvPr/>
          </p:nvSpPr>
          <p:spPr bwMode="gray">
            <a:xfrm>
              <a:off x="7133681" y="2198307"/>
              <a:ext cx="1757716" cy="1757720"/>
            </a:xfrm>
            <a:prstGeom prst="blockArc">
              <a:avLst>
                <a:gd name="adj1" fmla="val 19230586"/>
                <a:gd name="adj2" fmla="val 13149094"/>
                <a:gd name="adj3" fmla="val 1522"/>
              </a:avLst>
            </a:prstGeom>
            <a:solidFill>
              <a:schemeClr val="accent3">
                <a:lumMod val="50000"/>
              </a:schemeClr>
            </a:solidFill>
            <a:ln w="19050" algn="ctr">
              <a:noFill/>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21" name="Oval 20"/>
            <p:cNvSpPr/>
            <p:nvPr/>
          </p:nvSpPr>
          <p:spPr bwMode="gray">
            <a:xfrm rot="10800000">
              <a:off x="7054300" y="2118928"/>
              <a:ext cx="1916480" cy="1916480"/>
            </a:xfrm>
            <a:prstGeom prst="ellipse">
              <a:avLst/>
            </a:prstGeom>
            <a:noFill/>
            <a:ln w="19050" algn="ctr">
              <a:solidFill>
                <a:schemeClr val="accent3">
                  <a:lumMod val="50000"/>
                </a:schemeClr>
              </a:solidFill>
              <a:prstDash val="dashDot"/>
              <a:miter lim="800000"/>
              <a:headEnd/>
              <a:tailEnd/>
            </a:ln>
          </p:spPr>
          <p:txBody>
            <a:bodyPr wrap="square" lIns="118533" tIns="118533" rIns="118533"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Verdana"/>
                <a:ea typeface="+mn-ea"/>
                <a:cs typeface="+mn-cs"/>
              </a:endParaRPr>
            </a:p>
          </p:txBody>
        </p:sp>
        <p:sp>
          <p:nvSpPr>
            <p:cNvPr id="22" name="Oval 21"/>
            <p:cNvSpPr/>
            <p:nvPr/>
          </p:nvSpPr>
          <p:spPr bwMode="gray">
            <a:xfrm>
              <a:off x="642018" y="2426859"/>
              <a:ext cx="1306882" cy="1306882"/>
            </a:xfrm>
            <a:prstGeom prst="ellipse">
              <a:avLst/>
            </a:prstGeom>
            <a:solidFill>
              <a:schemeClr val="accent4"/>
            </a:solidFill>
            <a:ln w="19050" algn="ctr">
              <a:noFill/>
              <a:miter lim="800000"/>
              <a:headEnd/>
              <a:tailEnd/>
            </a:ln>
          </p:spPr>
          <p:txBody>
            <a:bodyPr wrap="none" lIns="0" tIns="118533" rIns="0" bIns="118533"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Verdana"/>
                  <a:ea typeface="+mn-ea"/>
                  <a:cs typeface="+mn-cs"/>
                </a:rPr>
                <a:t>I</a:t>
              </a:r>
              <a:r>
                <a:rPr kumimoji="0" lang="en-US" sz="1600" b="1" i="0" u="none" strike="noStrike" kern="1200" cap="none" spc="0" normalizeH="0" baseline="0" noProof="0" dirty="0">
                  <a:ln>
                    <a:noFill/>
                  </a:ln>
                  <a:solidFill>
                    <a:prstClr val="white"/>
                  </a:solidFill>
                  <a:effectLst/>
                  <a:uLnTx/>
                  <a:uFillTx/>
                  <a:latin typeface="Verdana"/>
                  <a:ea typeface="+mn-ea"/>
                  <a:cs typeface="+mn-cs"/>
                </a:rPr>
                <a:t>nformation </a:t>
              </a:r>
            </a:p>
          </p:txBody>
        </p:sp>
        <p:sp>
          <p:nvSpPr>
            <p:cNvPr id="23" name="Oval 22"/>
            <p:cNvSpPr/>
            <p:nvPr/>
          </p:nvSpPr>
          <p:spPr bwMode="gray">
            <a:xfrm>
              <a:off x="4000558" y="2423727"/>
              <a:ext cx="1306882" cy="1306882"/>
            </a:xfrm>
            <a:prstGeom prst="ellipse">
              <a:avLst/>
            </a:prstGeom>
            <a:solidFill>
              <a:schemeClr val="accent1">
                <a:lumMod val="75000"/>
              </a:schemeClr>
            </a:solidFill>
            <a:ln w="19050" algn="ctr">
              <a:noFill/>
              <a:miter lim="800000"/>
              <a:headEnd/>
              <a:tailEnd/>
            </a:ln>
          </p:spPr>
          <p:txBody>
            <a:bodyPr rot="0" spcFirstLastPara="0" vertOverflow="overflow" horzOverflow="overflow" vert="horz" wrap="none" lIns="0" tIns="118533" rIns="0" bIns="118533"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a:ea typeface="+mn-ea"/>
                  <a:cs typeface="+mn-cs"/>
                </a:rPr>
                <a:t>I</a:t>
              </a:r>
              <a:r>
                <a:rPr kumimoji="0" lang="en-US" sz="1600" b="1" i="0" u="none" strike="noStrike" kern="1200" cap="none" spc="0" normalizeH="0" baseline="0" noProof="0" dirty="0">
                  <a:ln>
                    <a:noFill/>
                  </a:ln>
                  <a:solidFill>
                    <a:prstClr val="white"/>
                  </a:solidFill>
                  <a:effectLst/>
                  <a:uLnTx/>
                  <a:uFillTx/>
                  <a:latin typeface="Verdana"/>
                  <a:ea typeface="+mn-ea"/>
                  <a:cs typeface="+mn-cs"/>
                </a:rPr>
                <a:t>nterface</a:t>
              </a:r>
              <a:r>
                <a:rPr kumimoji="0" lang="en-IN" sz="1600" b="1" i="0" u="none" strike="noStrike" kern="1200" cap="none" spc="0" normalizeH="0" baseline="0" noProof="0" dirty="0">
                  <a:ln>
                    <a:noFill/>
                  </a:ln>
                  <a:solidFill>
                    <a:prstClr val="white"/>
                  </a:solidFill>
                  <a:effectLst/>
                  <a:uLnTx/>
                  <a:uFillTx/>
                  <a:latin typeface="Verdana"/>
                  <a:ea typeface="+mn-ea"/>
                  <a:cs typeface="+mn-cs"/>
                </a:rPr>
                <a:t>/</a:t>
              </a:r>
            </a:p>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IN" sz="2133" b="1" i="0" u="none" strike="noStrike" kern="1200" cap="none" spc="0" normalizeH="0" baseline="0" noProof="0" dirty="0">
                  <a:ln>
                    <a:noFill/>
                  </a:ln>
                  <a:solidFill>
                    <a:prstClr val="white"/>
                  </a:solidFill>
                  <a:effectLst/>
                  <a:uLnTx/>
                  <a:uFillTx/>
                  <a:latin typeface="Verdana"/>
                  <a:ea typeface="+mn-ea"/>
                  <a:cs typeface="+mn-cs"/>
                </a:rPr>
                <a:t>I</a:t>
              </a:r>
              <a:r>
                <a:rPr kumimoji="0" lang="en-IN" sz="1600" b="1" i="0" u="none" strike="noStrike" kern="1200" cap="none" spc="0" normalizeH="0" baseline="0" noProof="0" dirty="0">
                  <a:ln>
                    <a:noFill/>
                  </a:ln>
                  <a:solidFill>
                    <a:prstClr val="white"/>
                  </a:solidFill>
                  <a:effectLst/>
                  <a:uLnTx/>
                  <a:uFillTx/>
                  <a:latin typeface="Verdana"/>
                  <a:ea typeface="+mn-ea"/>
                  <a:cs typeface="+mn-cs"/>
                </a:rPr>
                <a:t>ntegration</a:t>
              </a: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4" name="Oval 23"/>
            <p:cNvSpPr/>
            <p:nvPr/>
          </p:nvSpPr>
          <p:spPr bwMode="gray">
            <a:xfrm>
              <a:off x="7359100" y="2423728"/>
              <a:ext cx="1306882" cy="1306882"/>
            </a:xfrm>
            <a:prstGeom prst="ellipse">
              <a:avLst/>
            </a:prstGeom>
            <a:solidFill>
              <a:schemeClr val="accent3">
                <a:lumMod val="50000"/>
              </a:schemeClr>
            </a:solidFill>
            <a:ln w="19050" algn="ctr">
              <a:noFill/>
              <a:miter lim="800000"/>
              <a:headEnd/>
              <a:tailEnd/>
            </a:ln>
          </p:spPr>
          <p:txBody>
            <a:bodyPr rot="0" spcFirstLastPara="0" vertOverflow="overflow" horzOverflow="overflow" vert="horz" wrap="none" lIns="0" tIns="118533" rIns="0" bIns="118533"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Verdana"/>
                  <a:ea typeface="+mn-ea"/>
                  <a:cs typeface="+mn-cs"/>
                </a:rPr>
                <a:t>I</a:t>
              </a:r>
              <a:r>
                <a:rPr kumimoji="0" lang="en-US" sz="1600" b="1" i="0" u="none" strike="noStrike" kern="1200" cap="none" spc="0" normalizeH="0" baseline="0" noProof="0" dirty="0">
                  <a:ln>
                    <a:noFill/>
                  </a:ln>
                  <a:solidFill>
                    <a:prstClr val="white"/>
                  </a:solidFill>
                  <a:effectLst/>
                  <a:uLnTx/>
                  <a:uFillTx/>
                  <a:latin typeface="Verdana"/>
                  <a:ea typeface="+mn-ea"/>
                  <a:cs typeface="+mn-cs"/>
                </a:rPr>
                <a:t>ntensity</a:t>
              </a:r>
            </a:p>
          </p:txBody>
        </p:sp>
        <p:sp>
          <p:nvSpPr>
            <p:cNvPr id="25" name="Oval 24"/>
            <p:cNvSpPr/>
            <p:nvPr/>
          </p:nvSpPr>
          <p:spPr bwMode="gray">
            <a:xfrm>
              <a:off x="5679828" y="3308900"/>
              <a:ext cx="1306882" cy="1306882"/>
            </a:xfrm>
            <a:prstGeom prst="ellipse">
              <a:avLst/>
            </a:prstGeom>
            <a:solidFill>
              <a:schemeClr val="accent5"/>
            </a:solidFill>
            <a:ln w="19050" algn="ctr">
              <a:noFill/>
              <a:miter lim="800000"/>
              <a:headEnd/>
              <a:tailEnd/>
            </a:ln>
          </p:spPr>
          <p:txBody>
            <a:bodyPr rot="0" spcFirstLastPara="0" vertOverflow="overflow" horzOverflow="overflow" vert="horz" wrap="none" lIns="0" tIns="118533" rIns="0" bIns="118533"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Verdana"/>
                  <a:ea typeface="+mn-ea"/>
                  <a:cs typeface="+mn-cs"/>
                </a:rPr>
                <a:t>I</a:t>
              </a:r>
              <a:r>
                <a:rPr kumimoji="0" lang="en-US" sz="1600" b="1" i="0" u="none" strike="noStrike" kern="1200" cap="none" spc="0" normalizeH="0" baseline="0" noProof="0" dirty="0">
                  <a:ln>
                    <a:noFill/>
                  </a:ln>
                  <a:solidFill>
                    <a:prstClr val="white"/>
                  </a:solidFill>
                  <a:effectLst/>
                  <a:uLnTx/>
                  <a:uFillTx/>
                  <a:latin typeface="Verdana"/>
                  <a:ea typeface="+mn-ea"/>
                  <a:cs typeface="+mn-cs"/>
                </a:rPr>
                <a:t>nterrelation</a:t>
              </a:r>
            </a:p>
          </p:txBody>
        </p:sp>
        <p:sp>
          <p:nvSpPr>
            <p:cNvPr id="26" name="Oval 25"/>
            <p:cNvSpPr/>
            <p:nvPr/>
          </p:nvSpPr>
          <p:spPr bwMode="gray">
            <a:xfrm>
              <a:off x="2321288" y="3308900"/>
              <a:ext cx="1306882" cy="1306882"/>
            </a:xfrm>
            <a:prstGeom prst="ellipse">
              <a:avLst/>
            </a:prstGeom>
            <a:solidFill>
              <a:schemeClr val="accent3"/>
            </a:solidFill>
            <a:ln w="19050" algn="ctr">
              <a:noFill/>
              <a:miter lim="800000"/>
              <a:headEnd/>
              <a:tailEnd/>
            </a:ln>
          </p:spPr>
          <p:txBody>
            <a:bodyPr rot="0" spcFirstLastPara="0" vertOverflow="overflow" horzOverflow="overflow" vert="horz" wrap="none" lIns="0" tIns="118533" rIns="0" bIns="118533"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a:ea typeface="+mn-ea"/>
                  <a:cs typeface="+mn-cs"/>
                </a:rPr>
                <a:t>I</a:t>
              </a:r>
              <a:r>
                <a:rPr kumimoji="0" lang="en-US" sz="1600" b="1" i="0" u="none" strike="noStrike" kern="1200" cap="none" spc="0" normalizeH="0" baseline="0" noProof="0" dirty="0">
                  <a:ln>
                    <a:noFill/>
                  </a:ln>
                  <a:solidFill>
                    <a:prstClr val="white"/>
                  </a:solidFill>
                  <a:effectLst/>
                  <a:uLnTx/>
                  <a:uFillTx/>
                  <a:latin typeface="Verdana"/>
                  <a:ea typeface="+mn-ea"/>
                  <a:cs typeface="+mn-cs"/>
                </a:rPr>
                <a:t>nterpretation</a:t>
              </a:r>
            </a:p>
          </p:txBody>
        </p:sp>
      </p:grpSp>
      <p:grpSp>
        <p:nvGrpSpPr>
          <p:cNvPr id="33" name="Group 336"/>
          <p:cNvGrpSpPr>
            <a:grpSpLocks noChangeAspect="1"/>
          </p:cNvGrpSpPr>
          <p:nvPr/>
        </p:nvGrpSpPr>
        <p:grpSpPr bwMode="auto">
          <a:xfrm>
            <a:off x="1480898" y="2904312"/>
            <a:ext cx="432000" cy="432000"/>
            <a:chOff x="4220" y="1197"/>
            <a:chExt cx="340" cy="340"/>
          </a:xfrm>
          <a:solidFill>
            <a:schemeClr val="bg1"/>
          </a:solidFill>
        </p:grpSpPr>
        <p:sp>
          <p:nvSpPr>
            <p:cNvPr id="34" name="Freeform 337"/>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5" name="Freeform 338"/>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6" name="Freeform 339"/>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Freeform 340"/>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8" name="Freeform 341"/>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9" name="Freeform 342"/>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40" name="Group 862"/>
          <p:cNvGrpSpPr>
            <a:grpSpLocks noChangeAspect="1"/>
          </p:cNvGrpSpPr>
          <p:nvPr/>
        </p:nvGrpSpPr>
        <p:grpSpPr bwMode="auto">
          <a:xfrm>
            <a:off x="8055249" y="4037174"/>
            <a:ext cx="430733" cy="432000"/>
            <a:chOff x="6607" y="3441"/>
            <a:chExt cx="340" cy="341"/>
          </a:xfrm>
          <a:solidFill>
            <a:schemeClr val="bg1"/>
          </a:solidFill>
        </p:grpSpPr>
        <p:sp>
          <p:nvSpPr>
            <p:cNvPr id="41" name="Freeform 863"/>
            <p:cNvSpPr>
              <a:spLocks noEditPoints="1"/>
            </p:cNvSpPr>
            <p:nvPr/>
          </p:nvSpPr>
          <p:spPr bwMode="auto">
            <a:xfrm>
              <a:off x="6607" y="344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2" name="Freeform 864"/>
            <p:cNvSpPr>
              <a:spLocks noEditPoints="1"/>
            </p:cNvSpPr>
            <p:nvPr/>
          </p:nvSpPr>
          <p:spPr bwMode="auto">
            <a:xfrm>
              <a:off x="6671" y="3519"/>
              <a:ext cx="198" cy="184"/>
            </a:xfrm>
            <a:custGeom>
              <a:avLst/>
              <a:gdLst>
                <a:gd name="T0" fmla="*/ 256 w 298"/>
                <a:gd name="T1" fmla="*/ 192 h 277"/>
                <a:gd name="T2" fmla="*/ 223 w 298"/>
                <a:gd name="T3" fmla="*/ 208 h 277"/>
                <a:gd name="T4" fmla="*/ 84 w 298"/>
                <a:gd name="T5" fmla="*/ 146 h 277"/>
                <a:gd name="T6" fmla="*/ 85 w 298"/>
                <a:gd name="T7" fmla="*/ 139 h 277"/>
                <a:gd name="T8" fmla="*/ 84 w 298"/>
                <a:gd name="T9" fmla="*/ 131 h 277"/>
                <a:gd name="T10" fmla="*/ 223 w 298"/>
                <a:gd name="T11" fmla="*/ 69 h 277"/>
                <a:gd name="T12" fmla="*/ 256 w 298"/>
                <a:gd name="T13" fmla="*/ 85 h 277"/>
                <a:gd name="T14" fmla="*/ 298 w 298"/>
                <a:gd name="T15" fmla="*/ 43 h 277"/>
                <a:gd name="T16" fmla="*/ 256 w 298"/>
                <a:gd name="T17" fmla="*/ 0 h 277"/>
                <a:gd name="T18" fmla="*/ 213 w 298"/>
                <a:gd name="T19" fmla="*/ 43 h 277"/>
                <a:gd name="T20" fmla="*/ 214 w 298"/>
                <a:gd name="T21" fmla="*/ 50 h 277"/>
                <a:gd name="T22" fmla="*/ 75 w 298"/>
                <a:gd name="T23" fmla="*/ 112 h 277"/>
                <a:gd name="T24" fmla="*/ 42 w 298"/>
                <a:gd name="T25" fmla="*/ 96 h 277"/>
                <a:gd name="T26" fmla="*/ 0 w 298"/>
                <a:gd name="T27" fmla="*/ 139 h 277"/>
                <a:gd name="T28" fmla="*/ 42 w 298"/>
                <a:gd name="T29" fmla="*/ 181 h 277"/>
                <a:gd name="T30" fmla="*/ 75 w 298"/>
                <a:gd name="T31" fmla="*/ 165 h 277"/>
                <a:gd name="T32" fmla="*/ 214 w 298"/>
                <a:gd name="T33" fmla="*/ 227 h 277"/>
                <a:gd name="T34" fmla="*/ 213 w 298"/>
                <a:gd name="T35" fmla="*/ 235 h 277"/>
                <a:gd name="T36" fmla="*/ 256 w 298"/>
                <a:gd name="T37" fmla="*/ 277 h 277"/>
                <a:gd name="T38" fmla="*/ 298 w 298"/>
                <a:gd name="T39" fmla="*/ 235 h 277"/>
                <a:gd name="T40" fmla="*/ 256 w 298"/>
                <a:gd name="T41" fmla="*/ 192 h 277"/>
                <a:gd name="T42" fmla="*/ 256 w 298"/>
                <a:gd name="T43" fmla="*/ 21 h 277"/>
                <a:gd name="T44" fmla="*/ 277 w 298"/>
                <a:gd name="T45" fmla="*/ 43 h 277"/>
                <a:gd name="T46" fmla="*/ 256 w 298"/>
                <a:gd name="T47" fmla="*/ 64 h 277"/>
                <a:gd name="T48" fmla="*/ 234 w 298"/>
                <a:gd name="T49" fmla="*/ 43 h 277"/>
                <a:gd name="T50" fmla="*/ 256 w 298"/>
                <a:gd name="T51" fmla="*/ 21 h 277"/>
                <a:gd name="T52" fmla="*/ 42 w 298"/>
                <a:gd name="T53" fmla="*/ 160 h 277"/>
                <a:gd name="T54" fmla="*/ 21 w 298"/>
                <a:gd name="T55" fmla="*/ 139 h 277"/>
                <a:gd name="T56" fmla="*/ 42 w 298"/>
                <a:gd name="T57" fmla="*/ 117 h 277"/>
                <a:gd name="T58" fmla="*/ 64 w 298"/>
                <a:gd name="T59" fmla="*/ 139 h 277"/>
                <a:gd name="T60" fmla="*/ 42 w 298"/>
                <a:gd name="T61" fmla="*/ 160 h 277"/>
                <a:gd name="T62" fmla="*/ 256 w 298"/>
                <a:gd name="T63" fmla="*/ 256 h 277"/>
                <a:gd name="T64" fmla="*/ 234 w 298"/>
                <a:gd name="T65" fmla="*/ 235 h 277"/>
                <a:gd name="T66" fmla="*/ 256 w 298"/>
                <a:gd name="T67" fmla="*/ 213 h 277"/>
                <a:gd name="T68" fmla="*/ 277 w 298"/>
                <a:gd name="T69" fmla="*/ 235 h 277"/>
                <a:gd name="T70" fmla="*/ 256 w 298"/>
                <a:gd name="T71" fmla="*/ 25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8" h="277">
                  <a:moveTo>
                    <a:pt x="256" y="192"/>
                  </a:moveTo>
                  <a:cubicBezTo>
                    <a:pt x="242" y="192"/>
                    <a:pt x="230" y="198"/>
                    <a:pt x="223" y="208"/>
                  </a:cubicBezTo>
                  <a:cubicBezTo>
                    <a:pt x="84" y="146"/>
                    <a:pt x="84" y="146"/>
                    <a:pt x="84" y="146"/>
                  </a:cubicBezTo>
                  <a:cubicBezTo>
                    <a:pt x="85" y="143"/>
                    <a:pt x="85" y="141"/>
                    <a:pt x="85" y="139"/>
                  </a:cubicBezTo>
                  <a:cubicBezTo>
                    <a:pt x="85" y="136"/>
                    <a:pt x="85" y="134"/>
                    <a:pt x="84" y="131"/>
                  </a:cubicBezTo>
                  <a:cubicBezTo>
                    <a:pt x="223" y="69"/>
                    <a:pt x="223" y="69"/>
                    <a:pt x="223" y="69"/>
                  </a:cubicBezTo>
                  <a:cubicBezTo>
                    <a:pt x="230" y="79"/>
                    <a:pt x="242" y="85"/>
                    <a:pt x="256" y="85"/>
                  </a:cubicBezTo>
                  <a:cubicBezTo>
                    <a:pt x="279" y="85"/>
                    <a:pt x="298" y="66"/>
                    <a:pt x="298" y="43"/>
                  </a:cubicBezTo>
                  <a:cubicBezTo>
                    <a:pt x="298" y="19"/>
                    <a:pt x="279" y="0"/>
                    <a:pt x="256" y="0"/>
                  </a:cubicBezTo>
                  <a:cubicBezTo>
                    <a:pt x="232" y="0"/>
                    <a:pt x="213" y="19"/>
                    <a:pt x="213" y="43"/>
                  </a:cubicBezTo>
                  <a:cubicBezTo>
                    <a:pt x="213" y="45"/>
                    <a:pt x="213" y="48"/>
                    <a:pt x="214" y="50"/>
                  </a:cubicBezTo>
                  <a:cubicBezTo>
                    <a:pt x="75" y="112"/>
                    <a:pt x="75" y="112"/>
                    <a:pt x="75" y="112"/>
                  </a:cubicBezTo>
                  <a:cubicBezTo>
                    <a:pt x="68" y="102"/>
                    <a:pt x="56" y="96"/>
                    <a:pt x="42" y="96"/>
                  </a:cubicBezTo>
                  <a:cubicBezTo>
                    <a:pt x="19" y="96"/>
                    <a:pt x="0" y="115"/>
                    <a:pt x="0" y="139"/>
                  </a:cubicBezTo>
                  <a:cubicBezTo>
                    <a:pt x="0" y="162"/>
                    <a:pt x="19" y="181"/>
                    <a:pt x="42" y="181"/>
                  </a:cubicBezTo>
                  <a:cubicBezTo>
                    <a:pt x="56" y="181"/>
                    <a:pt x="68" y="175"/>
                    <a:pt x="75" y="165"/>
                  </a:cubicBezTo>
                  <a:cubicBezTo>
                    <a:pt x="214" y="227"/>
                    <a:pt x="214" y="227"/>
                    <a:pt x="214" y="227"/>
                  </a:cubicBezTo>
                  <a:cubicBezTo>
                    <a:pt x="213" y="230"/>
                    <a:pt x="213" y="232"/>
                    <a:pt x="213" y="235"/>
                  </a:cubicBezTo>
                  <a:cubicBezTo>
                    <a:pt x="213" y="258"/>
                    <a:pt x="232" y="277"/>
                    <a:pt x="256" y="277"/>
                  </a:cubicBezTo>
                  <a:cubicBezTo>
                    <a:pt x="279" y="277"/>
                    <a:pt x="298" y="258"/>
                    <a:pt x="298" y="235"/>
                  </a:cubicBezTo>
                  <a:cubicBezTo>
                    <a:pt x="298" y="211"/>
                    <a:pt x="279" y="192"/>
                    <a:pt x="256" y="192"/>
                  </a:cubicBezTo>
                  <a:close/>
                  <a:moveTo>
                    <a:pt x="256" y="21"/>
                  </a:moveTo>
                  <a:cubicBezTo>
                    <a:pt x="267" y="21"/>
                    <a:pt x="277" y="31"/>
                    <a:pt x="277" y="43"/>
                  </a:cubicBezTo>
                  <a:cubicBezTo>
                    <a:pt x="277" y="54"/>
                    <a:pt x="267" y="64"/>
                    <a:pt x="256" y="64"/>
                  </a:cubicBezTo>
                  <a:cubicBezTo>
                    <a:pt x="244" y="64"/>
                    <a:pt x="234" y="54"/>
                    <a:pt x="234" y="43"/>
                  </a:cubicBezTo>
                  <a:cubicBezTo>
                    <a:pt x="234" y="31"/>
                    <a:pt x="244" y="21"/>
                    <a:pt x="256" y="21"/>
                  </a:cubicBezTo>
                  <a:close/>
                  <a:moveTo>
                    <a:pt x="42" y="160"/>
                  </a:moveTo>
                  <a:cubicBezTo>
                    <a:pt x="31" y="160"/>
                    <a:pt x="21" y="150"/>
                    <a:pt x="21" y="139"/>
                  </a:cubicBezTo>
                  <a:cubicBezTo>
                    <a:pt x="21" y="127"/>
                    <a:pt x="31" y="117"/>
                    <a:pt x="42" y="117"/>
                  </a:cubicBezTo>
                  <a:cubicBezTo>
                    <a:pt x="54" y="117"/>
                    <a:pt x="64" y="127"/>
                    <a:pt x="64" y="139"/>
                  </a:cubicBezTo>
                  <a:cubicBezTo>
                    <a:pt x="64" y="150"/>
                    <a:pt x="54" y="160"/>
                    <a:pt x="42" y="160"/>
                  </a:cubicBezTo>
                  <a:close/>
                  <a:moveTo>
                    <a:pt x="256" y="256"/>
                  </a:moveTo>
                  <a:cubicBezTo>
                    <a:pt x="244" y="256"/>
                    <a:pt x="234" y="246"/>
                    <a:pt x="234" y="235"/>
                  </a:cubicBezTo>
                  <a:cubicBezTo>
                    <a:pt x="234" y="223"/>
                    <a:pt x="244" y="213"/>
                    <a:pt x="256" y="213"/>
                  </a:cubicBezTo>
                  <a:cubicBezTo>
                    <a:pt x="267" y="213"/>
                    <a:pt x="277" y="223"/>
                    <a:pt x="277" y="235"/>
                  </a:cubicBezTo>
                  <a:cubicBezTo>
                    <a:pt x="277" y="246"/>
                    <a:pt x="267" y="256"/>
                    <a:pt x="256" y="2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43" name="Group 892"/>
          <p:cNvGrpSpPr>
            <a:grpSpLocks noChangeAspect="1"/>
          </p:cNvGrpSpPr>
          <p:nvPr/>
        </p:nvGrpSpPr>
        <p:grpSpPr bwMode="auto">
          <a:xfrm>
            <a:off x="3653103" y="4014258"/>
            <a:ext cx="430733" cy="432000"/>
            <a:chOff x="4270" y="3457"/>
            <a:chExt cx="340" cy="341"/>
          </a:xfrm>
          <a:solidFill>
            <a:schemeClr val="bg1"/>
          </a:solidFill>
        </p:grpSpPr>
        <p:sp>
          <p:nvSpPr>
            <p:cNvPr id="44" name="Freeform 893"/>
            <p:cNvSpPr>
              <a:spLocks noEditPoints="1"/>
            </p:cNvSpPr>
            <p:nvPr/>
          </p:nvSpPr>
          <p:spPr bwMode="auto">
            <a:xfrm>
              <a:off x="4334" y="3521"/>
              <a:ext cx="192" cy="192"/>
            </a:xfrm>
            <a:custGeom>
              <a:avLst/>
              <a:gdLst>
                <a:gd name="T0" fmla="*/ 285 w 289"/>
                <a:gd name="T1" fmla="*/ 269 h 288"/>
                <a:gd name="T2" fmla="*/ 189 w 289"/>
                <a:gd name="T3" fmla="*/ 174 h 288"/>
                <a:gd name="T4" fmla="*/ 213 w 289"/>
                <a:gd name="T5" fmla="*/ 106 h 288"/>
                <a:gd name="T6" fmla="*/ 106 w 289"/>
                <a:gd name="T7" fmla="*/ 0 h 288"/>
                <a:gd name="T8" fmla="*/ 0 w 289"/>
                <a:gd name="T9" fmla="*/ 106 h 288"/>
                <a:gd name="T10" fmla="*/ 106 w 289"/>
                <a:gd name="T11" fmla="*/ 213 h 288"/>
                <a:gd name="T12" fmla="*/ 174 w 289"/>
                <a:gd name="T13" fmla="*/ 189 h 288"/>
                <a:gd name="T14" fmla="*/ 269 w 289"/>
                <a:gd name="T15" fmla="*/ 285 h 288"/>
                <a:gd name="T16" fmla="*/ 277 w 289"/>
                <a:gd name="T17" fmla="*/ 288 h 288"/>
                <a:gd name="T18" fmla="*/ 285 w 289"/>
                <a:gd name="T19" fmla="*/ 285 h 288"/>
                <a:gd name="T20" fmla="*/ 285 w 289"/>
                <a:gd name="T21" fmla="*/ 269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285" y="269"/>
                  </a:moveTo>
                  <a:cubicBezTo>
                    <a:pt x="189" y="174"/>
                    <a:pt x="189" y="174"/>
                    <a:pt x="189" y="174"/>
                  </a:cubicBez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5" name="Freeform 894"/>
            <p:cNvSpPr>
              <a:spLocks noEditPoints="1"/>
            </p:cNvSpPr>
            <p:nvPr/>
          </p:nvSpPr>
          <p:spPr bwMode="auto">
            <a:xfrm>
              <a:off x="4270" y="345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46" name="Group 499"/>
          <p:cNvGrpSpPr>
            <a:grpSpLocks noChangeAspect="1"/>
          </p:cNvGrpSpPr>
          <p:nvPr/>
        </p:nvGrpSpPr>
        <p:grpSpPr bwMode="auto">
          <a:xfrm>
            <a:off x="5872366" y="2818048"/>
            <a:ext cx="433271" cy="432000"/>
            <a:chOff x="5800" y="1938"/>
            <a:chExt cx="341" cy="340"/>
          </a:xfrm>
          <a:solidFill>
            <a:schemeClr val="bg1"/>
          </a:solidFill>
        </p:grpSpPr>
        <p:sp>
          <p:nvSpPr>
            <p:cNvPr id="47" name="Freeform 500"/>
            <p:cNvSpPr>
              <a:spLocks noEditPoints="1"/>
            </p:cNvSpPr>
            <p:nvPr/>
          </p:nvSpPr>
          <p:spPr bwMode="auto">
            <a:xfrm>
              <a:off x="5800" y="193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Freeform 501"/>
            <p:cNvSpPr>
              <a:spLocks noEditPoints="1"/>
            </p:cNvSpPr>
            <p:nvPr/>
          </p:nvSpPr>
          <p:spPr bwMode="auto">
            <a:xfrm>
              <a:off x="5879" y="2016"/>
              <a:ext cx="183" cy="184"/>
            </a:xfrm>
            <a:custGeom>
              <a:avLst/>
              <a:gdLst>
                <a:gd name="T0" fmla="*/ 10 w 275"/>
                <a:gd name="T1" fmla="*/ 0 h 278"/>
                <a:gd name="T2" fmla="*/ 0 w 275"/>
                <a:gd name="T3" fmla="*/ 267 h 278"/>
                <a:gd name="T4" fmla="*/ 264 w 275"/>
                <a:gd name="T5" fmla="*/ 278 h 278"/>
                <a:gd name="T6" fmla="*/ 275 w 275"/>
                <a:gd name="T7" fmla="*/ 11 h 278"/>
                <a:gd name="T8" fmla="*/ 254 w 275"/>
                <a:gd name="T9" fmla="*/ 256 h 278"/>
                <a:gd name="T10" fmla="*/ 21 w 275"/>
                <a:gd name="T11" fmla="*/ 21 h 278"/>
                <a:gd name="T12" fmla="*/ 254 w 275"/>
                <a:gd name="T13" fmla="*/ 256 h 278"/>
                <a:gd name="T14" fmla="*/ 116 w 275"/>
                <a:gd name="T15" fmla="*/ 128 h 278"/>
                <a:gd name="T16" fmla="*/ 127 w 275"/>
                <a:gd name="T17" fmla="*/ 53 h 278"/>
                <a:gd name="T18" fmla="*/ 52 w 275"/>
                <a:gd name="T19" fmla="*/ 43 h 278"/>
                <a:gd name="T20" fmla="*/ 42 w 275"/>
                <a:gd name="T21" fmla="*/ 117 h 278"/>
                <a:gd name="T22" fmla="*/ 63 w 275"/>
                <a:gd name="T23" fmla="*/ 64 h 278"/>
                <a:gd name="T24" fmla="*/ 106 w 275"/>
                <a:gd name="T25" fmla="*/ 107 h 278"/>
                <a:gd name="T26" fmla="*/ 63 w 275"/>
                <a:gd name="T27" fmla="*/ 64 h 278"/>
                <a:gd name="T28" fmla="*/ 116 w 275"/>
                <a:gd name="T29" fmla="*/ 235 h 278"/>
                <a:gd name="T30" fmla="*/ 127 w 275"/>
                <a:gd name="T31" fmla="*/ 160 h 278"/>
                <a:gd name="T32" fmla="*/ 52 w 275"/>
                <a:gd name="T33" fmla="*/ 149 h 278"/>
                <a:gd name="T34" fmla="*/ 42 w 275"/>
                <a:gd name="T35" fmla="*/ 224 h 278"/>
                <a:gd name="T36" fmla="*/ 63 w 275"/>
                <a:gd name="T37" fmla="*/ 171 h 278"/>
                <a:gd name="T38" fmla="*/ 106 w 275"/>
                <a:gd name="T39" fmla="*/ 213 h 278"/>
                <a:gd name="T40" fmla="*/ 63 w 275"/>
                <a:gd name="T41" fmla="*/ 171 h 278"/>
                <a:gd name="T42" fmla="*/ 223 w 275"/>
                <a:gd name="T43" fmla="*/ 128 h 278"/>
                <a:gd name="T44" fmla="*/ 234 w 275"/>
                <a:gd name="T45" fmla="*/ 53 h 278"/>
                <a:gd name="T46" fmla="*/ 159 w 275"/>
                <a:gd name="T47" fmla="*/ 43 h 278"/>
                <a:gd name="T48" fmla="*/ 148 w 275"/>
                <a:gd name="T49" fmla="*/ 117 h 278"/>
                <a:gd name="T50" fmla="*/ 170 w 275"/>
                <a:gd name="T51" fmla="*/ 64 h 278"/>
                <a:gd name="T52" fmla="*/ 212 w 275"/>
                <a:gd name="T53" fmla="*/ 107 h 278"/>
                <a:gd name="T54" fmla="*/ 170 w 275"/>
                <a:gd name="T55" fmla="*/ 64 h 278"/>
                <a:gd name="T56" fmla="*/ 148 w 275"/>
                <a:gd name="T57" fmla="*/ 160 h 278"/>
                <a:gd name="T58" fmla="*/ 223 w 275"/>
                <a:gd name="T59" fmla="*/ 149 h 278"/>
                <a:gd name="T60" fmla="*/ 223 w 275"/>
                <a:gd name="T61" fmla="*/ 171 h 278"/>
                <a:gd name="T62" fmla="*/ 170 w 275"/>
                <a:gd name="T63" fmla="*/ 224 h 278"/>
                <a:gd name="T64" fmla="*/ 148 w 275"/>
                <a:gd name="T65" fmla="*/ 224 h 278"/>
                <a:gd name="T66" fmla="*/ 234 w 275"/>
                <a:gd name="T67" fmla="*/ 224 h 278"/>
                <a:gd name="T68" fmla="*/ 191 w 275"/>
                <a:gd name="T69" fmla="*/ 235 h 278"/>
                <a:gd name="T70" fmla="*/ 191 w 275"/>
                <a:gd name="T71" fmla="*/ 213 h 278"/>
                <a:gd name="T72" fmla="*/ 212 w 275"/>
                <a:gd name="T73" fmla="*/ 192 h 278"/>
                <a:gd name="T74" fmla="*/ 234 w 275"/>
                <a:gd name="T75" fmla="*/ 192 h 278"/>
                <a:gd name="T76" fmla="*/ 84 w 275"/>
                <a:gd name="T77" fmla="*/ 96 h 278"/>
                <a:gd name="T78" fmla="*/ 84 w 275"/>
                <a:gd name="T79" fmla="*/ 75 h 278"/>
                <a:gd name="T80" fmla="*/ 95 w 275"/>
                <a:gd name="T81" fmla="*/ 192 h 278"/>
                <a:gd name="T82" fmla="*/ 74 w 275"/>
                <a:gd name="T83" fmla="*/ 192 h 278"/>
                <a:gd name="T84" fmla="*/ 95 w 275"/>
                <a:gd name="T85" fmla="*/ 192 h 278"/>
                <a:gd name="T86" fmla="*/ 191 w 275"/>
                <a:gd name="T87" fmla="*/ 96 h 278"/>
                <a:gd name="T88" fmla="*/ 191 w 275"/>
                <a:gd name="T89" fmla="*/ 7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5" h="278">
                  <a:moveTo>
                    <a:pt x="264" y="0"/>
                  </a:moveTo>
                  <a:cubicBezTo>
                    <a:pt x="10" y="0"/>
                    <a:pt x="10" y="0"/>
                    <a:pt x="10" y="0"/>
                  </a:cubicBezTo>
                  <a:cubicBezTo>
                    <a:pt x="4" y="0"/>
                    <a:pt x="0" y="5"/>
                    <a:pt x="0" y="11"/>
                  </a:cubicBezTo>
                  <a:cubicBezTo>
                    <a:pt x="0" y="267"/>
                    <a:pt x="0" y="267"/>
                    <a:pt x="0" y="267"/>
                  </a:cubicBezTo>
                  <a:cubicBezTo>
                    <a:pt x="0" y="273"/>
                    <a:pt x="4" y="278"/>
                    <a:pt x="10" y="278"/>
                  </a:cubicBezTo>
                  <a:cubicBezTo>
                    <a:pt x="264" y="278"/>
                    <a:pt x="264" y="278"/>
                    <a:pt x="264" y="278"/>
                  </a:cubicBezTo>
                  <a:cubicBezTo>
                    <a:pt x="270" y="278"/>
                    <a:pt x="275" y="273"/>
                    <a:pt x="275" y="267"/>
                  </a:cubicBezTo>
                  <a:cubicBezTo>
                    <a:pt x="275" y="11"/>
                    <a:pt x="275" y="11"/>
                    <a:pt x="275" y="11"/>
                  </a:cubicBezTo>
                  <a:cubicBezTo>
                    <a:pt x="275" y="5"/>
                    <a:pt x="270" y="0"/>
                    <a:pt x="264" y="0"/>
                  </a:cubicBezTo>
                  <a:close/>
                  <a:moveTo>
                    <a:pt x="254" y="256"/>
                  </a:moveTo>
                  <a:cubicBezTo>
                    <a:pt x="21" y="256"/>
                    <a:pt x="21" y="256"/>
                    <a:pt x="21" y="256"/>
                  </a:cubicBezTo>
                  <a:cubicBezTo>
                    <a:pt x="21" y="21"/>
                    <a:pt x="21" y="21"/>
                    <a:pt x="21" y="21"/>
                  </a:cubicBezTo>
                  <a:cubicBezTo>
                    <a:pt x="254" y="21"/>
                    <a:pt x="254" y="21"/>
                    <a:pt x="254" y="21"/>
                  </a:cubicBezTo>
                  <a:lnTo>
                    <a:pt x="254" y="256"/>
                  </a:lnTo>
                  <a:close/>
                  <a:moveTo>
                    <a:pt x="52" y="128"/>
                  </a:moveTo>
                  <a:cubicBezTo>
                    <a:pt x="116" y="128"/>
                    <a:pt x="116" y="128"/>
                    <a:pt x="116" y="128"/>
                  </a:cubicBezTo>
                  <a:cubicBezTo>
                    <a:pt x="122" y="128"/>
                    <a:pt x="127" y="123"/>
                    <a:pt x="127" y="117"/>
                  </a:cubicBezTo>
                  <a:cubicBezTo>
                    <a:pt x="127" y="53"/>
                    <a:pt x="127" y="53"/>
                    <a:pt x="127" y="53"/>
                  </a:cubicBezTo>
                  <a:cubicBezTo>
                    <a:pt x="127" y="47"/>
                    <a:pt x="122" y="43"/>
                    <a:pt x="116" y="43"/>
                  </a:cubicBezTo>
                  <a:cubicBezTo>
                    <a:pt x="52" y="43"/>
                    <a:pt x="52" y="43"/>
                    <a:pt x="52" y="43"/>
                  </a:cubicBezTo>
                  <a:cubicBezTo>
                    <a:pt x="46" y="43"/>
                    <a:pt x="42" y="47"/>
                    <a:pt x="42" y="53"/>
                  </a:cubicBezTo>
                  <a:cubicBezTo>
                    <a:pt x="42" y="117"/>
                    <a:pt x="42" y="117"/>
                    <a:pt x="42" y="117"/>
                  </a:cubicBezTo>
                  <a:cubicBezTo>
                    <a:pt x="42" y="123"/>
                    <a:pt x="46" y="128"/>
                    <a:pt x="52" y="128"/>
                  </a:cubicBezTo>
                  <a:close/>
                  <a:moveTo>
                    <a:pt x="63" y="64"/>
                  </a:moveTo>
                  <a:cubicBezTo>
                    <a:pt x="106" y="64"/>
                    <a:pt x="106" y="64"/>
                    <a:pt x="106" y="64"/>
                  </a:cubicBezTo>
                  <a:cubicBezTo>
                    <a:pt x="106" y="107"/>
                    <a:pt x="106" y="107"/>
                    <a:pt x="106" y="107"/>
                  </a:cubicBezTo>
                  <a:cubicBezTo>
                    <a:pt x="63" y="107"/>
                    <a:pt x="63" y="107"/>
                    <a:pt x="63" y="107"/>
                  </a:cubicBezTo>
                  <a:lnTo>
                    <a:pt x="63" y="64"/>
                  </a:lnTo>
                  <a:close/>
                  <a:moveTo>
                    <a:pt x="52" y="235"/>
                  </a:moveTo>
                  <a:cubicBezTo>
                    <a:pt x="116" y="235"/>
                    <a:pt x="116" y="235"/>
                    <a:pt x="116" y="235"/>
                  </a:cubicBezTo>
                  <a:cubicBezTo>
                    <a:pt x="122" y="235"/>
                    <a:pt x="127" y="230"/>
                    <a:pt x="127" y="224"/>
                  </a:cubicBezTo>
                  <a:cubicBezTo>
                    <a:pt x="127" y="160"/>
                    <a:pt x="127" y="160"/>
                    <a:pt x="127" y="160"/>
                  </a:cubicBezTo>
                  <a:cubicBezTo>
                    <a:pt x="127" y="154"/>
                    <a:pt x="122" y="149"/>
                    <a:pt x="116" y="149"/>
                  </a:cubicBezTo>
                  <a:cubicBezTo>
                    <a:pt x="52" y="149"/>
                    <a:pt x="52" y="149"/>
                    <a:pt x="52" y="149"/>
                  </a:cubicBezTo>
                  <a:cubicBezTo>
                    <a:pt x="46" y="149"/>
                    <a:pt x="42" y="154"/>
                    <a:pt x="42" y="160"/>
                  </a:cubicBezTo>
                  <a:cubicBezTo>
                    <a:pt x="42" y="224"/>
                    <a:pt x="42" y="224"/>
                    <a:pt x="42" y="224"/>
                  </a:cubicBezTo>
                  <a:cubicBezTo>
                    <a:pt x="42" y="230"/>
                    <a:pt x="46" y="235"/>
                    <a:pt x="52" y="235"/>
                  </a:cubicBezTo>
                  <a:close/>
                  <a:moveTo>
                    <a:pt x="63" y="171"/>
                  </a:moveTo>
                  <a:cubicBezTo>
                    <a:pt x="106" y="171"/>
                    <a:pt x="106" y="171"/>
                    <a:pt x="106" y="171"/>
                  </a:cubicBezTo>
                  <a:cubicBezTo>
                    <a:pt x="106" y="213"/>
                    <a:pt x="106" y="213"/>
                    <a:pt x="106" y="213"/>
                  </a:cubicBezTo>
                  <a:cubicBezTo>
                    <a:pt x="63" y="213"/>
                    <a:pt x="63" y="213"/>
                    <a:pt x="63" y="213"/>
                  </a:cubicBezTo>
                  <a:lnTo>
                    <a:pt x="63" y="171"/>
                  </a:lnTo>
                  <a:close/>
                  <a:moveTo>
                    <a:pt x="159" y="128"/>
                  </a:moveTo>
                  <a:cubicBezTo>
                    <a:pt x="223" y="128"/>
                    <a:pt x="223" y="128"/>
                    <a:pt x="223" y="128"/>
                  </a:cubicBezTo>
                  <a:cubicBezTo>
                    <a:pt x="229" y="128"/>
                    <a:pt x="234" y="123"/>
                    <a:pt x="234" y="117"/>
                  </a:cubicBezTo>
                  <a:cubicBezTo>
                    <a:pt x="234" y="53"/>
                    <a:pt x="234" y="53"/>
                    <a:pt x="234" y="53"/>
                  </a:cubicBezTo>
                  <a:cubicBezTo>
                    <a:pt x="234" y="47"/>
                    <a:pt x="229" y="43"/>
                    <a:pt x="223" y="43"/>
                  </a:cubicBezTo>
                  <a:cubicBezTo>
                    <a:pt x="159" y="43"/>
                    <a:pt x="159" y="43"/>
                    <a:pt x="159" y="43"/>
                  </a:cubicBezTo>
                  <a:cubicBezTo>
                    <a:pt x="153" y="43"/>
                    <a:pt x="148" y="47"/>
                    <a:pt x="148" y="53"/>
                  </a:cubicBezTo>
                  <a:cubicBezTo>
                    <a:pt x="148" y="117"/>
                    <a:pt x="148" y="117"/>
                    <a:pt x="148" y="117"/>
                  </a:cubicBezTo>
                  <a:cubicBezTo>
                    <a:pt x="148" y="123"/>
                    <a:pt x="153" y="128"/>
                    <a:pt x="159" y="128"/>
                  </a:cubicBezTo>
                  <a:close/>
                  <a:moveTo>
                    <a:pt x="170" y="64"/>
                  </a:moveTo>
                  <a:cubicBezTo>
                    <a:pt x="212" y="64"/>
                    <a:pt x="212" y="64"/>
                    <a:pt x="212" y="64"/>
                  </a:cubicBezTo>
                  <a:cubicBezTo>
                    <a:pt x="212" y="107"/>
                    <a:pt x="212" y="107"/>
                    <a:pt x="212" y="107"/>
                  </a:cubicBezTo>
                  <a:cubicBezTo>
                    <a:pt x="170" y="107"/>
                    <a:pt x="170" y="107"/>
                    <a:pt x="170" y="107"/>
                  </a:cubicBezTo>
                  <a:lnTo>
                    <a:pt x="170" y="64"/>
                  </a:lnTo>
                  <a:close/>
                  <a:moveTo>
                    <a:pt x="148" y="224"/>
                  </a:moveTo>
                  <a:cubicBezTo>
                    <a:pt x="148" y="160"/>
                    <a:pt x="148" y="160"/>
                    <a:pt x="148" y="160"/>
                  </a:cubicBezTo>
                  <a:cubicBezTo>
                    <a:pt x="148" y="154"/>
                    <a:pt x="153" y="149"/>
                    <a:pt x="159" y="149"/>
                  </a:cubicBezTo>
                  <a:cubicBezTo>
                    <a:pt x="223" y="149"/>
                    <a:pt x="223" y="149"/>
                    <a:pt x="223" y="149"/>
                  </a:cubicBezTo>
                  <a:cubicBezTo>
                    <a:pt x="229" y="149"/>
                    <a:pt x="234" y="154"/>
                    <a:pt x="234" y="160"/>
                  </a:cubicBezTo>
                  <a:cubicBezTo>
                    <a:pt x="234" y="166"/>
                    <a:pt x="229" y="171"/>
                    <a:pt x="223" y="171"/>
                  </a:cubicBezTo>
                  <a:cubicBezTo>
                    <a:pt x="170" y="171"/>
                    <a:pt x="170" y="171"/>
                    <a:pt x="170" y="171"/>
                  </a:cubicBezTo>
                  <a:cubicBezTo>
                    <a:pt x="170" y="224"/>
                    <a:pt x="170" y="224"/>
                    <a:pt x="170" y="224"/>
                  </a:cubicBezTo>
                  <a:cubicBezTo>
                    <a:pt x="170" y="230"/>
                    <a:pt x="165" y="235"/>
                    <a:pt x="159" y="235"/>
                  </a:cubicBezTo>
                  <a:cubicBezTo>
                    <a:pt x="153" y="235"/>
                    <a:pt x="148" y="230"/>
                    <a:pt x="148" y="224"/>
                  </a:cubicBezTo>
                  <a:close/>
                  <a:moveTo>
                    <a:pt x="234" y="192"/>
                  </a:moveTo>
                  <a:cubicBezTo>
                    <a:pt x="234" y="224"/>
                    <a:pt x="234" y="224"/>
                    <a:pt x="234" y="224"/>
                  </a:cubicBezTo>
                  <a:cubicBezTo>
                    <a:pt x="234" y="230"/>
                    <a:pt x="229" y="235"/>
                    <a:pt x="223" y="235"/>
                  </a:cubicBezTo>
                  <a:cubicBezTo>
                    <a:pt x="191" y="235"/>
                    <a:pt x="191" y="235"/>
                    <a:pt x="191" y="235"/>
                  </a:cubicBezTo>
                  <a:cubicBezTo>
                    <a:pt x="185" y="235"/>
                    <a:pt x="180" y="230"/>
                    <a:pt x="180" y="224"/>
                  </a:cubicBezTo>
                  <a:cubicBezTo>
                    <a:pt x="180" y="218"/>
                    <a:pt x="185" y="213"/>
                    <a:pt x="191" y="213"/>
                  </a:cubicBezTo>
                  <a:cubicBezTo>
                    <a:pt x="212" y="213"/>
                    <a:pt x="212" y="213"/>
                    <a:pt x="212" y="213"/>
                  </a:cubicBezTo>
                  <a:cubicBezTo>
                    <a:pt x="212" y="192"/>
                    <a:pt x="212" y="192"/>
                    <a:pt x="212" y="192"/>
                  </a:cubicBezTo>
                  <a:cubicBezTo>
                    <a:pt x="212" y="186"/>
                    <a:pt x="217" y="181"/>
                    <a:pt x="223" y="181"/>
                  </a:cubicBezTo>
                  <a:cubicBezTo>
                    <a:pt x="229" y="181"/>
                    <a:pt x="234" y="186"/>
                    <a:pt x="234" y="192"/>
                  </a:cubicBezTo>
                  <a:close/>
                  <a:moveTo>
                    <a:pt x="95" y="85"/>
                  </a:moveTo>
                  <a:cubicBezTo>
                    <a:pt x="95" y="91"/>
                    <a:pt x="90" y="96"/>
                    <a:pt x="84" y="96"/>
                  </a:cubicBezTo>
                  <a:cubicBezTo>
                    <a:pt x="78" y="96"/>
                    <a:pt x="74" y="91"/>
                    <a:pt x="74" y="85"/>
                  </a:cubicBezTo>
                  <a:cubicBezTo>
                    <a:pt x="74" y="79"/>
                    <a:pt x="78" y="75"/>
                    <a:pt x="84" y="75"/>
                  </a:cubicBezTo>
                  <a:cubicBezTo>
                    <a:pt x="90" y="75"/>
                    <a:pt x="95" y="79"/>
                    <a:pt x="95" y="85"/>
                  </a:cubicBezTo>
                  <a:close/>
                  <a:moveTo>
                    <a:pt x="95" y="192"/>
                  </a:moveTo>
                  <a:cubicBezTo>
                    <a:pt x="95" y="198"/>
                    <a:pt x="90" y="203"/>
                    <a:pt x="84" y="203"/>
                  </a:cubicBezTo>
                  <a:cubicBezTo>
                    <a:pt x="78" y="203"/>
                    <a:pt x="74" y="198"/>
                    <a:pt x="74" y="192"/>
                  </a:cubicBezTo>
                  <a:cubicBezTo>
                    <a:pt x="74" y="186"/>
                    <a:pt x="78" y="181"/>
                    <a:pt x="84" y="181"/>
                  </a:cubicBezTo>
                  <a:cubicBezTo>
                    <a:pt x="90" y="181"/>
                    <a:pt x="95" y="186"/>
                    <a:pt x="95" y="192"/>
                  </a:cubicBezTo>
                  <a:close/>
                  <a:moveTo>
                    <a:pt x="202" y="85"/>
                  </a:moveTo>
                  <a:cubicBezTo>
                    <a:pt x="202" y="91"/>
                    <a:pt x="197" y="96"/>
                    <a:pt x="191" y="96"/>
                  </a:cubicBezTo>
                  <a:cubicBezTo>
                    <a:pt x="185" y="96"/>
                    <a:pt x="180" y="91"/>
                    <a:pt x="180" y="85"/>
                  </a:cubicBezTo>
                  <a:cubicBezTo>
                    <a:pt x="180" y="79"/>
                    <a:pt x="185" y="75"/>
                    <a:pt x="191" y="75"/>
                  </a:cubicBezTo>
                  <a:cubicBezTo>
                    <a:pt x="197" y="75"/>
                    <a:pt x="202" y="79"/>
                    <a:pt x="202"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49" name="Group 226"/>
          <p:cNvGrpSpPr>
            <a:grpSpLocks noChangeAspect="1"/>
          </p:cNvGrpSpPr>
          <p:nvPr/>
        </p:nvGrpSpPr>
        <p:grpSpPr bwMode="auto">
          <a:xfrm>
            <a:off x="10257216" y="2916130"/>
            <a:ext cx="432000" cy="432000"/>
            <a:chOff x="5048" y="783"/>
            <a:chExt cx="340" cy="340"/>
          </a:xfrm>
          <a:solidFill>
            <a:schemeClr val="bg1"/>
          </a:solidFill>
        </p:grpSpPr>
        <p:sp>
          <p:nvSpPr>
            <p:cNvPr id="50" name="Freeform 227"/>
            <p:cNvSpPr>
              <a:spLocks noEditPoints="1"/>
            </p:cNvSpPr>
            <p:nvPr/>
          </p:nvSpPr>
          <p:spPr bwMode="auto">
            <a:xfrm>
              <a:off x="5112" y="868"/>
              <a:ext cx="212" cy="127"/>
            </a:xfrm>
            <a:custGeom>
              <a:avLst/>
              <a:gdLst>
                <a:gd name="T0" fmla="*/ 282 w 320"/>
                <a:gd name="T1" fmla="*/ 56 h 192"/>
                <a:gd name="T2" fmla="*/ 296 w 320"/>
                <a:gd name="T3" fmla="*/ 38 h 192"/>
                <a:gd name="T4" fmla="*/ 295 w 320"/>
                <a:gd name="T5" fmla="*/ 24 h 192"/>
                <a:gd name="T6" fmla="*/ 281 w 320"/>
                <a:gd name="T7" fmla="*/ 23 h 192"/>
                <a:gd name="T8" fmla="*/ 263 w 320"/>
                <a:gd name="T9" fmla="*/ 37 h 192"/>
                <a:gd name="T10" fmla="*/ 160 w 320"/>
                <a:gd name="T11" fmla="*/ 0 h 192"/>
                <a:gd name="T12" fmla="*/ 0 w 320"/>
                <a:gd name="T13" fmla="*/ 160 h 192"/>
                <a:gd name="T14" fmla="*/ 10 w 320"/>
                <a:gd name="T15" fmla="*/ 170 h 192"/>
                <a:gd name="T16" fmla="*/ 21 w 320"/>
                <a:gd name="T17" fmla="*/ 160 h 192"/>
                <a:gd name="T18" fmla="*/ 160 w 320"/>
                <a:gd name="T19" fmla="*/ 21 h 192"/>
                <a:gd name="T20" fmla="*/ 245 w 320"/>
                <a:gd name="T21" fmla="*/ 51 h 192"/>
                <a:gd name="T22" fmla="*/ 137 w 320"/>
                <a:gd name="T23" fmla="*/ 133 h 192"/>
                <a:gd name="T24" fmla="*/ 136 w 320"/>
                <a:gd name="T25" fmla="*/ 134 h 192"/>
                <a:gd name="T26" fmla="*/ 126 w 320"/>
                <a:gd name="T27" fmla="*/ 158 h 192"/>
                <a:gd name="T28" fmla="*/ 136 w 320"/>
                <a:gd name="T29" fmla="*/ 182 h 192"/>
                <a:gd name="T30" fmla="*/ 160 w 320"/>
                <a:gd name="T31" fmla="*/ 192 h 192"/>
                <a:gd name="T32" fmla="*/ 160 w 320"/>
                <a:gd name="T33" fmla="*/ 192 h 192"/>
                <a:gd name="T34" fmla="*/ 183 w 320"/>
                <a:gd name="T35" fmla="*/ 182 h 192"/>
                <a:gd name="T36" fmla="*/ 184 w 320"/>
                <a:gd name="T37" fmla="*/ 181 h 192"/>
                <a:gd name="T38" fmla="*/ 268 w 320"/>
                <a:gd name="T39" fmla="*/ 74 h 192"/>
                <a:gd name="T40" fmla="*/ 298 w 320"/>
                <a:gd name="T41" fmla="*/ 160 h 192"/>
                <a:gd name="T42" fmla="*/ 309 w 320"/>
                <a:gd name="T43" fmla="*/ 170 h 192"/>
                <a:gd name="T44" fmla="*/ 320 w 320"/>
                <a:gd name="T45" fmla="*/ 160 h 192"/>
                <a:gd name="T46" fmla="*/ 282 w 320"/>
                <a:gd name="T47" fmla="*/ 56 h 192"/>
                <a:gd name="T48" fmla="*/ 168 w 320"/>
                <a:gd name="T49" fmla="*/ 167 h 192"/>
                <a:gd name="T50" fmla="*/ 160 w 320"/>
                <a:gd name="T51" fmla="*/ 170 h 192"/>
                <a:gd name="T52" fmla="*/ 160 w 320"/>
                <a:gd name="T53" fmla="*/ 170 h 192"/>
                <a:gd name="T54" fmla="*/ 151 w 320"/>
                <a:gd name="T55" fmla="*/ 167 h 192"/>
                <a:gd name="T56" fmla="*/ 147 w 320"/>
                <a:gd name="T57" fmla="*/ 158 h 192"/>
                <a:gd name="T58" fmla="*/ 151 w 320"/>
                <a:gd name="T59" fmla="*/ 150 h 192"/>
                <a:gd name="T60" fmla="*/ 227 w 320"/>
                <a:gd name="T61" fmla="*/ 91 h 192"/>
                <a:gd name="T62" fmla="*/ 168 w 320"/>
                <a:gd name="T63" fmla="*/ 16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92">
                  <a:moveTo>
                    <a:pt x="282" y="56"/>
                  </a:moveTo>
                  <a:cubicBezTo>
                    <a:pt x="296" y="38"/>
                    <a:pt x="296" y="38"/>
                    <a:pt x="296" y="38"/>
                  </a:cubicBezTo>
                  <a:cubicBezTo>
                    <a:pt x="299" y="34"/>
                    <a:pt x="299" y="28"/>
                    <a:pt x="295" y="24"/>
                  </a:cubicBezTo>
                  <a:cubicBezTo>
                    <a:pt x="291" y="20"/>
                    <a:pt x="285" y="20"/>
                    <a:pt x="281" y="23"/>
                  </a:cubicBezTo>
                  <a:cubicBezTo>
                    <a:pt x="263" y="37"/>
                    <a:pt x="263" y="37"/>
                    <a:pt x="263" y="37"/>
                  </a:cubicBezTo>
                  <a:cubicBezTo>
                    <a:pt x="235" y="14"/>
                    <a:pt x="199" y="0"/>
                    <a:pt x="160" y="0"/>
                  </a:cubicBezTo>
                  <a:cubicBezTo>
                    <a:pt x="71" y="0"/>
                    <a:pt x="0" y="71"/>
                    <a:pt x="0" y="160"/>
                  </a:cubicBezTo>
                  <a:cubicBezTo>
                    <a:pt x="0" y="166"/>
                    <a:pt x="4" y="170"/>
                    <a:pt x="10" y="170"/>
                  </a:cubicBezTo>
                  <a:cubicBezTo>
                    <a:pt x="16" y="170"/>
                    <a:pt x="21" y="166"/>
                    <a:pt x="21" y="160"/>
                  </a:cubicBezTo>
                  <a:cubicBezTo>
                    <a:pt x="21" y="83"/>
                    <a:pt x="83" y="21"/>
                    <a:pt x="160" y="21"/>
                  </a:cubicBezTo>
                  <a:cubicBezTo>
                    <a:pt x="192" y="21"/>
                    <a:pt x="222" y="32"/>
                    <a:pt x="245" y="51"/>
                  </a:cubicBezTo>
                  <a:cubicBezTo>
                    <a:pt x="137" y="133"/>
                    <a:pt x="137" y="133"/>
                    <a:pt x="137" y="133"/>
                  </a:cubicBezTo>
                  <a:cubicBezTo>
                    <a:pt x="137" y="134"/>
                    <a:pt x="136" y="134"/>
                    <a:pt x="136" y="134"/>
                  </a:cubicBezTo>
                  <a:cubicBezTo>
                    <a:pt x="130" y="141"/>
                    <a:pt x="126" y="149"/>
                    <a:pt x="126" y="158"/>
                  </a:cubicBezTo>
                  <a:cubicBezTo>
                    <a:pt x="126" y="167"/>
                    <a:pt x="130" y="175"/>
                    <a:pt x="136" y="182"/>
                  </a:cubicBezTo>
                  <a:cubicBezTo>
                    <a:pt x="142" y="188"/>
                    <a:pt x="151" y="192"/>
                    <a:pt x="160" y="192"/>
                  </a:cubicBezTo>
                  <a:cubicBezTo>
                    <a:pt x="160" y="192"/>
                    <a:pt x="160" y="192"/>
                    <a:pt x="160" y="192"/>
                  </a:cubicBezTo>
                  <a:cubicBezTo>
                    <a:pt x="169" y="192"/>
                    <a:pt x="177" y="188"/>
                    <a:pt x="183" y="182"/>
                  </a:cubicBezTo>
                  <a:cubicBezTo>
                    <a:pt x="184" y="182"/>
                    <a:pt x="184" y="181"/>
                    <a:pt x="184" y="181"/>
                  </a:cubicBezTo>
                  <a:cubicBezTo>
                    <a:pt x="268" y="74"/>
                    <a:pt x="268" y="74"/>
                    <a:pt x="268" y="74"/>
                  </a:cubicBezTo>
                  <a:cubicBezTo>
                    <a:pt x="287" y="97"/>
                    <a:pt x="298" y="127"/>
                    <a:pt x="298" y="160"/>
                  </a:cubicBezTo>
                  <a:cubicBezTo>
                    <a:pt x="298" y="166"/>
                    <a:pt x="303" y="170"/>
                    <a:pt x="309" y="170"/>
                  </a:cubicBezTo>
                  <a:cubicBezTo>
                    <a:pt x="315" y="170"/>
                    <a:pt x="320" y="166"/>
                    <a:pt x="320" y="160"/>
                  </a:cubicBezTo>
                  <a:cubicBezTo>
                    <a:pt x="320" y="120"/>
                    <a:pt x="305" y="84"/>
                    <a:pt x="282" y="56"/>
                  </a:cubicBezTo>
                  <a:close/>
                  <a:moveTo>
                    <a:pt x="168" y="167"/>
                  </a:moveTo>
                  <a:cubicBezTo>
                    <a:pt x="166" y="169"/>
                    <a:pt x="163" y="170"/>
                    <a:pt x="160" y="170"/>
                  </a:cubicBezTo>
                  <a:cubicBezTo>
                    <a:pt x="160" y="170"/>
                    <a:pt x="160" y="170"/>
                    <a:pt x="160" y="170"/>
                  </a:cubicBezTo>
                  <a:cubicBezTo>
                    <a:pt x="156" y="170"/>
                    <a:pt x="153" y="169"/>
                    <a:pt x="151" y="167"/>
                  </a:cubicBezTo>
                  <a:cubicBezTo>
                    <a:pt x="149" y="164"/>
                    <a:pt x="147" y="161"/>
                    <a:pt x="147" y="158"/>
                  </a:cubicBezTo>
                  <a:cubicBezTo>
                    <a:pt x="147" y="155"/>
                    <a:pt x="149" y="152"/>
                    <a:pt x="151" y="150"/>
                  </a:cubicBezTo>
                  <a:cubicBezTo>
                    <a:pt x="227" y="91"/>
                    <a:pt x="227" y="91"/>
                    <a:pt x="227" y="91"/>
                  </a:cubicBezTo>
                  <a:lnTo>
                    <a:pt x="168" y="1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51" name="Freeform 228"/>
            <p:cNvSpPr>
              <a:spLocks noEditPoints="1"/>
            </p:cNvSpPr>
            <p:nvPr/>
          </p:nvSpPr>
          <p:spPr bwMode="auto">
            <a:xfrm>
              <a:off x="5048" y="78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52" name="Rectangle 51"/>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13</a:t>
            </a:fld>
            <a:endParaRPr lang="en-US" sz="600" dirty="0">
              <a:latin typeface="Verdana"/>
            </a:endParaRPr>
          </a:p>
        </p:txBody>
      </p:sp>
      <p:sp>
        <p:nvSpPr>
          <p:cNvPr id="54"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5Is impacting your business </a:t>
            </a:r>
          </a:p>
        </p:txBody>
      </p:sp>
      <p:sp>
        <p:nvSpPr>
          <p:cNvPr id="55"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Are you geared?</a:t>
            </a:r>
          </a:p>
        </p:txBody>
      </p:sp>
    </p:spTree>
    <p:extLst>
      <p:ext uri="{BB962C8B-B14F-4D97-AF65-F5344CB8AC3E}">
        <p14:creationId xmlns:p14="http://schemas.microsoft.com/office/powerpoint/2010/main" xmlns="" val="36854594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1A9A70-5501-1B4D-8737-A0E7F32C8F5C}"/>
              </a:ext>
            </a:extLst>
          </p:cNvPr>
          <p:cNvSpPr txBox="1"/>
          <p:nvPr/>
        </p:nvSpPr>
        <p:spPr>
          <a:xfrm>
            <a:off x="2052071" y="5660944"/>
            <a:ext cx="1561986" cy="615553"/>
          </a:xfrm>
          <a:prstGeom prst="rect">
            <a:avLst/>
          </a:prstGeom>
          <a:noFill/>
        </p:spPr>
        <p:txBody>
          <a:bodyPr vert="horz" wrap="square" lIns="0" tIns="0" rIns="0" bIns="0" rtlCol="0">
            <a:spAutoFit/>
          </a:bodyPr>
          <a:lstStyle/>
          <a:p>
            <a:pPr marL="0" marR="0" lvl="0" indent="0" algn="ctr" defTabSz="1219170" rtl="0" eaLnBrk="1" fontAlgn="auto" latinLnBrk="0" hangingPunct="1">
              <a:lnSpc>
                <a:spcPct val="100000"/>
              </a:lnSpc>
              <a:spcBef>
                <a:spcPts val="200"/>
              </a:spcBef>
              <a:spcAft>
                <a:spcPts val="0"/>
              </a:spcAft>
              <a:buClrTx/>
              <a:buSzPct val="100000"/>
              <a:buFontTx/>
              <a:buNone/>
              <a:tabLst/>
              <a:defRPr/>
            </a:pPr>
            <a:r>
              <a:rPr kumimoji="0" lang="en-US" sz="1200" b="0" i="0" u="none" strike="noStrike" kern="1200" cap="none" spc="0" normalizeH="0" baseline="0" noProof="0" dirty="0">
                <a:ln>
                  <a:noFill/>
                </a:ln>
                <a:effectLst/>
                <a:uLnTx/>
                <a:uFillTx/>
                <a:latin typeface="Verdana"/>
                <a:ea typeface="+mn-ea"/>
                <a:cs typeface="+mn-cs"/>
              </a:rPr>
              <a:t>What humans</a:t>
            </a:r>
            <a:br>
              <a:rPr kumimoji="0" lang="en-US" sz="1200" b="0" i="0" u="none" strike="noStrike" kern="1200" cap="none" spc="0" normalizeH="0" baseline="0" noProof="0" dirty="0">
                <a:ln>
                  <a:noFill/>
                </a:ln>
                <a:effectLst/>
                <a:uLnTx/>
                <a:uFillTx/>
                <a:latin typeface="Verdana"/>
                <a:ea typeface="+mn-ea"/>
                <a:cs typeface="+mn-cs"/>
              </a:rPr>
            </a:br>
            <a:r>
              <a:rPr kumimoji="0" lang="en-US" sz="1200" b="0" i="0" u="none" strike="noStrike" kern="1200" cap="none" spc="0" normalizeH="0" baseline="0" noProof="0" dirty="0">
                <a:ln>
                  <a:noFill/>
                </a:ln>
                <a:effectLst/>
                <a:uLnTx/>
                <a:uFillTx/>
                <a:latin typeface="Verdana"/>
                <a:ea typeface="+mn-ea"/>
                <a:cs typeface="+mn-cs"/>
              </a:rPr>
              <a:t>can accomplish</a:t>
            </a:r>
            <a:br>
              <a:rPr kumimoji="0" lang="en-US" sz="1200" b="0" i="0" u="none" strike="noStrike" kern="1200" cap="none" spc="0" normalizeH="0" baseline="0" noProof="0" dirty="0">
                <a:ln>
                  <a:noFill/>
                </a:ln>
                <a:effectLst/>
                <a:uLnTx/>
                <a:uFillTx/>
                <a:latin typeface="Verdana"/>
                <a:ea typeface="+mn-ea"/>
                <a:cs typeface="+mn-cs"/>
              </a:rPr>
            </a:br>
            <a:r>
              <a:rPr kumimoji="0" lang="en-US" sz="1600" b="1" i="0" u="none" strike="noStrike" kern="1200" cap="none" spc="0" normalizeH="0" baseline="0" noProof="0" dirty="0">
                <a:ln>
                  <a:noFill/>
                </a:ln>
                <a:effectLst/>
                <a:uLnTx/>
                <a:uFillTx/>
                <a:latin typeface="Verdana"/>
                <a:ea typeface="+mn-ea"/>
                <a:cs typeface="+mn-cs"/>
              </a:rPr>
              <a:t>together</a:t>
            </a:r>
            <a:endParaRPr kumimoji="0" lang="en-US" sz="1200" b="1" i="0" u="none" strike="noStrike" kern="1200" cap="none" spc="0" normalizeH="0" baseline="0" noProof="0" dirty="0">
              <a:ln>
                <a:noFill/>
              </a:ln>
              <a:effectLst/>
              <a:uLnTx/>
              <a:uFillTx/>
              <a:latin typeface="Verdana"/>
              <a:ea typeface="+mn-ea"/>
              <a:cs typeface="+mn-cs"/>
            </a:endParaRPr>
          </a:p>
        </p:txBody>
      </p:sp>
      <p:sp>
        <p:nvSpPr>
          <p:cNvPr id="11" name="TextBox 10">
            <a:extLst>
              <a:ext uri="{FF2B5EF4-FFF2-40B4-BE49-F238E27FC236}">
                <a16:creationId xmlns:a16="http://schemas.microsoft.com/office/drawing/2014/main" xmlns="" id="{3B312FA9-178E-5E4B-BC31-35EFE30DE139}"/>
              </a:ext>
            </a:extLst>
          </p:cNvPr>
          <p:cNvSpPr txBox="1"/>
          <p:nvPr/>
        </p:nvSpPr>
        <p:spPr>
          <a:xfrm>
            <a:off x="4165600" y="5660944"/>
            <a:ext cx="1922005" cy="615553"/>
          </a:xfrm>
          <a:prstGeom prst="rect">
            <a:avLst/>
          </a:prstGeom>
          <a:noFill/>
        </p:spPr>
        <p:txBody>
          <a:bodyPr vert="horz" wrap="square" lIns="0" tIns="0" rIns="0" bIns="0" rtlCol="0">
            <a:spAutoFit/>
          </a:bodyPr>
          <a:lstStyle/>
          <a:p>
            <a:pPr marL="0" marR="0" lvl="0" indent="0" algn="ctr" defTabSz="1219170" rtl="0" eaLnBrk="1" fontAlgn="auto" latinLnBrk="0" hangingPunct="1">
              <a:lnSpc>
                <a:spcPct val="100000"/>
              </a:lnSpc>
              <a:spcBef>
                <a:spcPts val="200"/>
              </a:spcBef>
              <a:spcAft>
                <a:spcPts val="0"/>
              </a:spcAft>
              <a:buClrTx/>
              <a:buSzPct val="100000"/>
              <a:buFontTx/>
              <a:buNone/>
              <a:tabLst/>
              <a:defRPr/>
            </a:pPr>
            <a:r>
              <a:rPr kumimoji="0" lang="en-US" sz="1200" b="0" i="0" u="none" strike="noStrike" kern="1200" cap="none" spc="0" normalizeH="0" baseline="0" noProof="0" dirty="0">
                <a:ln>
                  <a:noFill/>
                </a:ln>
                <a:effectLst/>
                <a:uLnTx/>
                <a:uFillTx/>
                <a:latin typeface="Verdana"/>
                <a:ea typeface="+mn-ea"/>
                <a:cs typeface="+mn-cs"/>
              </a:rPr>
              <a:t>What humans </a:t>
            </a:r>
            <a:br>
              <a:rPr kumimoji="0" lang="en-US" sz="1200" b="0" i="0" u="none" strike="noStrike" kern="1200" cap="none" spc="0" normalizeH="0" baseline="0" noProof="0" dirty="0">
                <a:ln>
                  <a:noFill/>
                </a:ln>
                <a:effectLst/>
                <a:uLnTx/>
                <a:uFillTx/>
                <a:latin typeface="Verdana"/>
                <a:ea typeface="+mn-ea"/>
                <a:cs typeface="+mn-cs"/>
              </a:rPr>
            </a:br>
            <a:r>
              <a:rPr kumimoji="0" lang="en-US" sz="1200" b="0" i="0" u="none" strike="noStrike" kern="1200" cap="none" spc="0" normalizeH="0" baseline="0" noProof="0" dirty="0">
                <a:ln>
                  <a:noFill/>
                </a:ln>
                <a:effectLst/>
                <a:uLnTx/>
                <a:uFillTx/>
                <a:latin typeface="Verdana"/>
                <a:ea typeface="+mn-ea"/>
                <a:cs typeface="+mn-cs"/>
              </a:rPr>
              <a:t>can accomplish </a:t>
            </a:r>
            <a:br>
              <a:rPr kumimoji="0" lang="en-US" sz="1200" b="0" i="0" u="none" strike="noStrike" kern="1200" cap="none" spc="0" normalizeH="0" baseline="0" noProof="0" dirty="0">
                <a:ln>
                  <a:noFill/>
                </a:ln>
                <a:effectLst/>
                <a:uLnTx/>
                <a:uFillTx/>
                <a:latin typeface="Verdana"/>
                <a:ea typeface="+mn-ea"/>
                <a:cs typeface="+mn-cs"/>
              </a:rPr>
            </a:br>
            <a:r>
              <a:rPr kumimoji="0" lang="en-US" sz="1600" b="1" i="1" u="none" strike="noStrike" kern="1200" cap="none" spc="0" normalizeH="0" baseline="0" noProof="0" dirty="0">
                <a:ln>
                  <a:noFill/>
                </a:ln>
                <a:effectLst/>
                <a:uLnTx/>
                <a:uFillTx/>
                <a:latin typeface="Verdana"/>
                <a:ea typeface="+mn-ea"/>
                <a:cs typeface="+mn-cs"/>
              </a:rPr>
              <a:t>with</a:t>
            </a:r>
            <a:r>
              <a:rPr kumimoji="0" lang="en-US" sz="1600" b="0" i="0" u="none" strike="noStrike" kern="1200" cap="none" spc="0" normalizeH="0" baseline="0" noProof="0" dirty="0">
                <a:ln>
                  <a:noFill/>
                </a:ln>
                <a:effectLst/>
                <a:uLnTx/>
                <a:uFillTx/>
                <a:latin typeface="Verdana"/>
                <a:ea typeface="+mn-ea"/>
                <a:cs typeface="+mn-cs"/>
              </a:rPr>
              <a:t> </a:t>
            </a:r>
            <a:r>
              <a:rPr kumimoji="0" lang="en-US" sz="1600" b="1" i="0" u="none" strike="noStrike" kern="1200" cap="none" spc="0" normalizeH="0" baseline="0" noProof="0" dirty="0">
                <a:ln>
                  <a:noFill/>
                </a:ln>
                <a:effectLst/>
                <a:uLnTx/>
                <a:uFillTx/>
                <a:latin typeface="Verdana"/>
                <a:ea typeface="+mn-ea"/>
                <a:cs typeface="+mn-cs"/>
              </a:rPr>
              <a:t>tools</a:t>
            </a:r>
            <a:endParaRPr kumimoji="0" lang="en-US" sz="1200" b="1" i="0" u="none" strike="noStrike" kern="1200" cap="none" spc="0" normalizeH="0" baseline="0" noProof="0" dirty="0">
              <a:ln>
                <a:noFill/>
              </a:ln>
              <a:effectLst/>
              <a:uLnTx/>
              <a:uFillTx/>
              <a:latin typeface="Verdana"/>
              <a:ea typeface="+mn-ea"/>
              <a:cs typeface="+mn-cs"/>
            </a:endParaRPr>
          </a:p>
        </p:txBody>
      </p:sp>
      <p:sp>
        <p:nvSpPr>
          <p:cNvPr id="14" name="TextBox 13">
            <a:extLst>
              <a:ext uri="{FF2B5EF4-FFF2-40B4-BE49-F238E27FC236}">
                <a16:creationId xmlns:a16="http://schemas.microsoft.com/office/drawing/2014/main" xmlns="" id="{58D81409-2B23-5746-9F7E-F00303BBAD25}"/>
              </a:ext>
            </a:extLst>
          </p:cNvPr>
          <p:cNvSpPr txBox="1"/>
          <p:nvPr/>
        </p:nvSpPr>
        <p:spPr>
          <a:xfrm>
            <a:off x="6354417" y="5660943"/>
            <a:ext cx="2145400" cy="861774"/>
          </a:xfrm>
          <a:prstGeom prst="rect">
            <a:avLst/>
          </a:prstGeom>
          <a:noFill/>
        </p:spPr>
        <p:txBody>
          <a:bodyPr vert="horz" wrap="square" lIns="0" tIns="0" rIns="0" bIns="0" rtlCol="0">
            <a:spAutoFit/>
          </a:bodyPr>
          <a:lstStyle/>
          <a:p>
            <a:pPr marL="0" marR="0" lvl="0" indent="0" algn="ctr" defTabSz="1219170" rtl="0" eaLnBrk="1" fontAlgn="auto" latinLnBrk="0" hangingPunct="1">
              <a:lnSpc>
                <a:spcPct val="100000"/>
              </a:lnSpc>
              <a:spcBef>
                <a:spcPts val="200"/>
              </a:spcBef>
              <a:spcAft>
                <a:spcPts val="0"/>
              </a:spcAft>
              <a:buClrTx/>
              <a:buSzPct val="100000"/>
              <a:buFontTx/>
              <a:buNone/>
              <a:tabLst/>
              <a:defRPr/>
            </a:pPr>
            <a:r>
              <a:rPr kumimoji="0" lang="en-US" sz="1200" b="0" i="0" u="none" strike="noStrike" kern="1200" cap="none" spc="0" normalizeH="0" baseline="0" noProof="0" dirty="0">
                <a:ln>
                  <a:noFill/>
                </a:ln>
                <a:effectLst/>
                <a:uLnTx/>
                <a:uFillTx/>
                <a:latin typeface="Verdana"/>
                <a:ea typeface="+mn-ea"/>
                <a:cs typeface="+mn-cs"/>
              </a:rPr>
              <a:t>What humans </a:t>
            </a:r>
            <a:br>
              <a:rPr kumimoji="0" lang="en-US" sz="1200" b="0" i="0" u="none" strike="noStrike" kern="1200" cap="none" spc="0" normalizeH="0" baseline="0" noProof="0" dirty="0">
                <a:ln>
                  <a:noFill/>
                </a:ln>
                <a:effectLst/>
                <a:uLnTx/>
                <a:uFillTx/>
                <a:latin typeface="Verdana"/>
                <a:ea typeface="+mn-ea"/>
                <a:cs typeface="+mn-cs"/>
              </a:rPr>
            </a:br>
            <a:r>
              <a:rPr kumimoji="0" lang="en-US" sz="1200" b="0" i="0" u="none" strike="noStrike" kern="1200" cap="none" spc="0" normalizeH="0" baseline="0" noProof="0" dirty="0">
                <a:ln>
                  <a:noFill/>
                </a:ln>
                <a:effectLst/>
                <a:uLnTx/>
                <a:uFillTx/>
                <a:latin typeface="Verdana"/>
                <a:ea typeface="+mn-ea"/>
                <a:cs typeface="+mn-cs"/>
              </a:rPr>
              <a:t>can accomplish </a:t>
            </a:r>
            <a:br>
              <a:rPr kumimoji="0" lang="en-US" sz="1200" b="0" i="0" u="none" strike="noStrike" kern="1200" cap="none" spc="0" normalizeH="0" baseline="0" noProof="0" dirty="0">
                <a:ln>
                  <a:noFill/>
                </a:ln>
                <a:effectLst/>
                <a:uLnTx/>
                <a:uFillTx/>
                <a:latin typeface="Verdana"/>
                <a:ea typeface="+mn-ea"/>
                <a:cs typeface="+mn-cs"/>
              </a:rPr>
            </a:br>
            <a:r>
              <a:rPr kumimoji="0" lang="en-US" sz="1600" b="1" i="1" u="none" strike="noStrike" kern="1200" cap="none" spc="0" normalizeH="0" baseline="0" noProof="0" dirty="0">
                <a:ln>
                  <a:noFill/>
                </a:ln>
                <a:effectLst/>
                <a:uLnTx/>
                <a:uFillTx/>
                <a:latin typeface="Verdana"/>
                <a:ea typeface="+mn-ea"/>
                <a:cs typeface="+mn-cs"/>
              </a:rPr>
              <a:t>with </a:t>
            </a:r>
            <a:r>
              <a:rPr kumimoji="0" lang="en-US" sz="1600" b="1" i="0" u="none" strike="noStrike" kern="1200" cap="none" spc="0" normalizeH="0" baseline="0" noProof="0" dirty="0">
                <a:ln>
                  <a:noFill/>
                </a:ln>
                <a:effectLst/>
                <a:uLnTx/>
                <a:uFillTx/>
                <a:latin typeface="Verdana"/>
                <a:ea typeface="+mn-ea"/>
                <a:cs typeface="+mn-cs"/>
              </a:rPr>
              <a:t>data science and technology</a:t>
            </a:r>
            <a:endParaRPr kumimoji="0" lang="en-US" sz="1200" b="1" i="0" u="none" strike="noStrike" kern="1200" cap="none" spc="0" normalizeH="0" baseline="0" noProof="0" dirty="0">
              <a:ln>
                <a:noFill/>
              </a:ln>
              <a:effectLst/>
              <a:uLnTx/>
              <a:uFillTx/>
              <a:latin typeface="Verdana"/>
              <a:ea typeface="+mn-ea"/>
              <a:cs typeface="+mn-cs"/>
            </a:endParaRPr>
          </a:p>
        </p:txBody>
      </p:sp>
      <p:sp>
        <p:nvSpPr>
          <p:cNvPr id="19" name="TextBox 18">
            <a:extLst>
              <a:ext uri="{FF2B5EF4-FFF2-40B4-BE49-F238E27FC236}">
                <a16:creationId xmlns:a16="http://schemas.microsoft.com/office/drawing/2014/main" xmlns="" id="{6CD64F96-A5DD-8544-BD15-1E8FB996D46E}"/>
              </a:ext>
            </a:extLst>
          </p:cNvPr>
          <p:cNvSpPr txBox="1"/>
          <p:nvPr/>
        </p:nvSpPr>
        <p:spPr>
          <a:xfrm>
            <a:off x="8766629" y="5660944"/>
            <a:ext cx="2719769" cy="861774"/>
          </a:xfrm>
          <a:prstGeom prst="rect">
            <a:avLst/>
          </a:prstGeom>
          <a:noFill/>
        </p:spPr>
        <p:txBody>
          <a:bodyPr vert="horz" wrap="square" lIns="0" tIns="0" rIns="0" bIns="0" rtlCol="0">
            <a:spAutoFit/>
          </a:bodyPr>
          <a:lstStyle/>
          <a:p>
            <a:pPr marL="0" marR="0" lvl="0" indent="0" algn="ctr" defTabSz="1219170" rtl="0" eaLnBrk="1" fontAlgn="auto" latinLnBrk="0" hangingPunct="1">
              <a:lnSpc>
                <a:spcPct val="100000"/>
              </a:lnSpc>
              <a:spcBef>
                <a:spcPts val="200"/>
              </a:spcBef>
              <a:spcAft>
                <a:spcPts val="0"/>
              </a:spcAft>
              <a:buClrTx/>
              <a:buSzPct val="100000"/>
              <a:buFontTx/>
              <a:buNone/>
              <a:tabLst/>
              <a:defRPr/>
            </a:pPr>
            <a:r>
              <a:rPr kumimoji="0" lang="en-US" sz="1200" b="0" i="0" u="none" strike="noStrike" kern="1200" cap="none" spc="0" normalizeH="0" baseline="0" noProof="0" dirty="0">
                <a:ln>
                  <a:noFill/>
                </a:ln>
                <a:effectLst/>
                <a:uLnTx/>
                <a:uFillTx/>
                <a:latin typeface="Verdana"/>
                <a:ea typeface="+mn-ea"/>
                <a:cs typeface="+mn-cs"/>
              </a:rPr>
              <a:t>What humans </a:t>
            </a:r>
            <a:br>
              <a:rPr kumimoji="0" lang="en-US" sz="1200" b="0" i="0" u="none" strike="noStrike" kern="1200" cap="none" spc="0" normalizeH="0" baseline="0" noProof="0" dirty="0">
                <a:ln>
                  <a:noFill/>
                </a:ln>
                <a:effectLst/>
                <a:uLnTx/>
                <a:uFillTx/>
                <a:latin typeface="Verdana"/>
                <a:ea typeface="+mn-ea"/>
                <a:cs typeface="+mn-cs"/>
              </a:rPr>
            </a:br>
            <a:r>
              <a:rPr kumimoji="0" lang="en-US" sz="1200" b="0" i="0" u="none" strike="noStrike" kern="1200" cap="none" spc="0" normalizeH="0" baseline="0" noProof="0" dirty="0">
                <a:ln>
                  <a:noFill/>
                </a:ln>
                <a:effectLst/>
                <a:uLnTx/>
                <a:uFillTx/>
                <a:latin typeface="Verdana"/>
                <a:ea typeface="+mn-ea"/>
                <a:cs typeface="+mn-cs"/>
              </a:rPr>
              <a:t>can accomplish </a:t>
            </a:r>
            <a:br>
              <a:rPr kumimoji="0" lang="en-US" sz="1200" b="0" i="0" u="none" strike="noStrike" kern="1200" cap="none" spc="0" normalizeH="0" baseline="0" noProof="0" dirty="0">
                <a:ln>
                  <a:noFill/>
                </a:ln>
                <a:effectLst/>
                <a:uLnTx/>
                <a:uFillTx/>
                <a:latin typeface="Verdana"/>
                <a:ea typeface="+mn-ea"/>
                <a:cs typeface="+mn-cs"/>
              </a:rPr>
            </a:br>
            <a:r>
              <a:rPr kumimoji="0" lang="en-US" sz="1600" b="1" i="1" u="none" strike="noStrike" kern="1200" cap="none" spc="0" normalizeH="0" baseline="0" noProof="0" dirty="0">
                <a:ln>
                  <a:noFill/>
                </a:ln>
                <a:effectLst/>
                <a:uLnTx/>
                <a:uFillTx/>
                <a:latin typeface="Verdana"/>
                <a:ea typeface="+mn-ea"/>
                <a:cs typeface="+mn-cs"/>
              </a:rPr>
              <a:t>with </a:t>
            </a:r>
            <a:r>
              <a:rPr kumimoji="0" lang="en-US" sz="1600" b="1" i="0" u="none" strike="noStrike" kern="1200" cap="none" spc="0" normalizeH="0" baseline="0" noProof="0" dirty="0">
                <a:ln>
                  <a:noFill/>
                </a:ln>
                <a:effectLst/>
                <a:uLnTx/>
                <a:uFillTx/>
                <a:latin typeface="Verdana"/>
                <a:ea typeface="+mn-ea"/>
                <a:cs typeface="+mn-cs"/>
              </a:rPr>
              <a:t>intelligent machines</a:t>
            </a:r>
            <a:endParaRPr kumimoji="0" lang="en-US" sz="1200" b="1" i="0" u="none" strike="noStrike" kern="1200" cap="none" spc="0" normalizeH="0" baseline="0" noProof="0" dirty="0">
              <a:ln>
                <a:noFill/>
              </a:ln>
              <a:effectLst/>
              <a:uLnTx/>
              <a:uFillTx/>
              <a:latin typeface="Verdana"/>
              <a:ea typeface="+mn-ea"/>
              <a:cs typeface="+mn-cs"/>
            </a:endParaRPr>
          </a:p>
        </p:txBody>
      </p:sp>
      <p:sp>
        <p:nvSpPr>
          <p:cNvPr id="33" name="TextBox 32">
            <a:extLst>
              <a:ext uri="{FF2B5EF4-FFF2-40B4-BE49-F238E27FC236}">
                <a16:creationId xmlns:a16="http://schemas.microsoft.com/office/drawing/2014/main" xmlns="" id="{EBC89EA8-8EF2-814A-9248-6B221234A32C}"/>
              </a:ext>
            </a:extLst>
          </p:cNvPr>
          <p:cNvSpPr txBox="1"/>
          <p:nvPr/>
        </p:nvSpPr>
        <p:spPr>
          <a:xfrm>
            <a:off x="570516" y="5660944"/>
            <a:ext cx="1214742" cy="615553"/>
          </a:xfrm>
          <a:prstGeom prst="rect">
            <a:avLst/>
          </a:prstGeom>
          <a:noFill/>
        </p:spPr>
        <p:txBody>
          <a:bodyPr vert="horz" wrap="square" lIns="0" tIns="0" rIns="0" bIns="0" rtlCol="0">
            <a:spAutoFit/>
          </a:bodyPr>
          <a:lstStyle/>
          <a:p>
            <a:pPr marL="0" marR="0" lvl="0" indent="0" algn="ctr" defTabSz="1219170" rtl="0" eaLnBrk="1" fontAlgn="auto" latinLnBrk="0" hangingPunct="1">
              <a:lnSpc>
                <a:spcPct val="100000"/>
              </a:lnSpc>
              <a:spcBef>
                <a:spcPts val="200"/>
              </a:spcBef>
              <a:spcAft>
                <a:spcPts val="0"/>
              </a:spcAft>
              <a:buClrTx/>
              <a:buSzPct val="100000"/>
              <a:buFontTx/>
              <a:buNone/>
              <a:tabLst/>
              <a:defRPr/>
            </a:pPr>
            <a:r>
              <a:rPr kumimoji="0" lang="en-US" sz="1200" b="0" i="0" u="none" strike="noStrike" kern="1200" cap="none" spc="0" normalizeH="0" baseline="0" noProof="0" dirty="0">
                <a:ln>
                  <a:noFill/>
                </a:ln>
                <a:effectLst/>
                <a:uLnTx/>
                <a:uFillTx/>
                <a:latin typeface="Verdana"/>
                <a:ea typeface="+mn-ea"/>
                <a:cs typeface="+mn-cs"/>
              </a:rPr>
              <a:t>What humans can accomplish </a:t>
            </a:r>
            <a:r>
              <a:rPr kumimoji="0" lang="en-US" sz="1600" b="1" i="0" u="none" strike="noStrike" kern="1200" cap="none" spc="0" normalizeH="0" baseline="0" noProof="0" dirty="0">
                <a:ln>
                  <a:noFill/>
                </a:ln>
                <a:effectLst/>
                <a:uLnTx/>
                <a:uFillTx/>
                <a:latin typeface="Verdana"/>
                <a:ea typeface="+mn-ea"/>
                <a:cs typeface="+mn-cs"/>
              </a:rPr>
              <a:t>alone</a:t>
            </a:r>
            <a:endParaRPr kumimoji="0" lang="en-US" sz="1200" b="1" i="0" u="none" strike="noStrike" kern="1200" cap="none" spc="0" normalizeH="0" baseline="0" noProof="0" dirty="0">
              <a:ln>
                <a:noFill/>
              </a:ln>
              <a:effectLst/>
              <a:uLnTx/>
              <a:uFillTx/>
              <a:latin typeface="Verdana"/>
              <a:ea typeface="+mn-ea"/>
              <a:cs typeface="+mn-cs"/>
            </a:endParaRPr>
          </a:p>
        </p:txBody>
      </p:sp>
      <p:pic>
        <p:nvPicPr>
          <p:cNvPr id="16" name="Picture 15">
            <a:extLst>
              <a:ext uri="{FF2B5EF4-FFF2-40B4-BE49-F238E27FC236}">
                <a16:creationId xmlns:a16="http://schemas.microsoft.com/office/drawing/2014/main" xmlns="" id="{0328D7AE-1F91-A24D-ABE6-1AD08E089AE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1098" y="542043"/>
            <a:ext cx="10655300" cy="5041900"/>
          </a:xfrm>
          <a:prstGeom prst="rect">
            <a:avLst/>
          </a:prstGeom>
          <a:ln>
            <a:noFill/>
          </a:ln>
        </p:spPr>
      </p:pic>
      <p:sp>
        <p:nvSpPr>
          <p:cNvPr id="12" name="Rectangle 11"/>
          <p:cNvSpPr/>
          <p:nvPr/>
        </p:nvSpPr>
        <p:spPr>
          <a:xfrm>
            <a:off x="11532445" y="6561144"/>
            <a:ext cx="234360" cy="184666"/>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0" cap="none" spc="0" normalizeH="0" baseline="0" noProof="0" smtClean="0">
                <a:ln>
                  <a:noFill/>
                </a:ln>
                <a:solidFill>
                  <a:prstClr val="white"/>
                </a:solidFill>
                <a:effectLst/>
                <a:uLnTx/>
                <a:uFillTx/>
              </a:rPr>
              <a:pPr marL="0" marR="0" lvl="0" indent="0" defTabSz="1219170" eaLnBrk="1" fontAlgn="auto" latinLnBrk="0" hangingPunct="1">
                <a:lnSpc>
                  <a:spcPct val="100000"/>
                </a:lnSpc>
                <a:spcBef>
                  <a:spcPts val="0"/>
                </a:spcBef>
                <a:spcAft>
                  <a:spcPts val="0"/>
                </a:spcAft>
                <a:buClrTx/>
                <a:buSzTx/>
                <a:buFontTx/>
                <a:buNone/>
                <a:tabLst/>
                <a:defRPr/>
              </a:pPr>
              <a:t>14</a:t>
            </a:fld>
            <a:endParaRPr kumimoji="0" lang="en-US" sz="600" b="0" i="0" u="none" strike="noStrike" kern="0" cap="none" spc="0" normalizeH="0" baseline="0" noProof="0" dirty="0" smtClean="0">
              <a:ln>
                <a:noFill/>
              </a:ln>
              <a:solidFill>
                <a:prstClr val="white"/>
              </a:solidFill>
              <a:effectLst/>
              <a:uLnTx/>
              <a:uFillTx/>
            </a:endParaRPr>
          </a:p>
        </p:txBody>
      </p:sp>
      <p:sp>
        <p:nvSpPr>
          <p:cNvPr id="10"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solidFill>
                  <a:schemeClr val="tx1"/>
                </a:solidFill>
              </a:rPr>
              <a:t>Impact of collaboration with technology</a:t>
            </a:r>
            <a:endParaRPr lang="en-US" dirty="0">
              <a:solidFill>
                <a:schemeClr val="tx1"/>
              </a:solidFill>
            </a:endParaRPr>
          </a:p>
        </p:txBody>
      </p:sp>
    </p:spTree>
    <p:extLst>
      <p:ext uri="{BB962C8B-B14F-4D97-AF65-F5344CB8AC3E}">
        <p14:creationId xmlns:p14="http://schemas.microsoft.com/office/powerpoint/2010/main" xmlns="" val="2360421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84052"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Verdana"/>
                <a:ea typeface="+mj-ea"/>
                <a:cs typeface="+mj-cs"/>
              </a:rPr>
              <a:t>The Evolution</a:t>
            </a:r>
            <a:r>
              <a:rPr kumimoji="0" lang="en-US" sz="2800" b="0" i="0" u="none" strike="noStrike" kern="1200" cap="none" spc="0" normalizeH="0" noProof="0" dirty="0" smtClean="0">
                <a:ln>
                  <a:noFill/>
                </a:ln>
                <a:effectLst/>
                <a:uLnTx/>
                <a:uFillTx/>
                <a:latin typeface="Verdana"/>
                <a:ea typeface="+mj-ea"/>
                <a:cs typeface="+mj-cs"/>
              </a:rPr>
              <a:t> in Financial Reporting</a:t>
            </a:r>
            <a:endParaRPr kumimoji="0" lang="en-US" sz="2800" b="0" i="0" u="none" strike="noStrike" kern="1200" cap="none" spc="0" normalizeH="0" baseline="0" noProof="0" dirty="0">
              <a:ln>
                <a:noFill/>
              </a:ln>
              <a:effectLst/>
              <a:uLnTx/>
              <a:uFillTx/>
              <a:latin typeface="Verdana"/>
              <a:ea typeface="+mj-ea"/>
              <a:cs typeface="+mj-cs"/>
            </a:endParaRP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94221287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45"/>
          <p:cNvSpPr/>
          <p:nvPr/>
        </p:nvSpPr>
        <p:spPr bwMode="gray">
          <a:xfrm>
            <a:off x="609601" y="1523842"/>
            <a:ext cx="3265562" cy="215661"/>
          </a:xfrm>
          <a:custGeom>
            <a:avLst/>
            <a:gdLst>
              <a:gd name="connsiteX0" fmla="*/ 2127564 w 2127564"/>
              <a:gd name="connsiteY0" fmla="*/ 217283 h 217283"/>
              <a:gd name="connsiteX1" fmla="*/ 1765425 w 2127564"/>
              <a:gd name="connsiteY1" fmla="*/ 0 h 217283"/>
              <a:gd name="connsiteX2" fmla="*/ 0 w 2127564"/>
              <a:gd name="connsiteY2" fmla="*/ 0 h 217283"/>
            </a:gdLst>
            <a:ahLst/>
            <a:cxnLst>
              <a:cxn ang="0">
                <a:pos x="connsiteX0" y="connsiteY0"/>
              </a:cxn>
              <a:cxn ang="0">
                <a:pos x="connsiteX1" y="connsiteY1"/>
              </a:cxn>
              <a:cxn ang="0">
                <a:pos x="connsiteX2" y="connsiteY2"/>
              </a:cxn>
            </a:cxnLst>
            <a:rect l="l" t="t" r="r" b="b"/>
            <a:pathLst>
              <a:path w="2127564" h="217283">
                <a:moveTo>
                  <a:pt x="2127564" y="217283"/>
                </a:moveTo>
                <a:lnTo>
                  <a:pt x="1765425" y="0"/>
                </a:lnTo>
                <a:lnTo>
                  <a:pt x="0" y="0"/>
                </a:lnTo>
              </a:path>
            </a:pathLst>
          </a:custGeom>
          <a:noFill/>
          <a:ln w="9525" algn="ctr">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5787B"/>
              </a:solidFill>
              <a:effectLst/>
              <a:uLnTx/>
              <a:uFillTx/>
              <a:latin typeface="Verdana"/>
              <a:ea typeface="+mn-ea"/>
              <a:cs typeface="+mn-cs"/>
            </a:endParaRPr>
          </a:p>
        </p:txBody>
      </p:sp>
      <p:sp>
        <p:nvSpPr>
          <p:cNvPr id="47" name="Rectangle 46"/>
          <p:cNvSpPr/>
          <p:nvPr/>
        </p:nvSpPr>
        <p:spPr>
          <a:xfrm>
            <a:off x="609600" y="1670122"/>
            <a:ext cx="2889330" cy="507831"/>
          </a:xfrm>
          <a:prstGeom prst="rect">
            <a:avLst/>
          </a:prstGeom>
        </p:spPr>
        <p:txBody>
          <a:bodyPr wrap="square" lIns="0" tIns="0" rIns="0" bIns="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Communicates how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an organization’s strategy, governance, performance and prospects create value over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time</a:t>
            </a:r>
            <a:endParaRPr kumimoji="0" lang="en-US" sz="1100" b="1" i="0" u="sng"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0" name="Rectangle 59"/>
          <p:cNvSpPr/>
          <p:nvPr/>
        </p:nvSpPr>
        <p:spPr>
          <a:xfrm>
            <a:off x="643209" y="1243344"/>
            <a:ext cx="2889330" cy="33086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A3E0"/>
                </a:solidFill>
                <a:effectLst/>
                <a:uLnTx/>
                <a:uFillTx/>
                <a:latin typeface="Verdana"/>
                <a:ea typeface="+mn-ea"/>
                <a:cs typeface="+mn-cs"/>
              </a:rPr>
              <a:t>Integrated Reporting</a:t>
            </a:r>
            <a:endParaRPr kumimoji="0" lang="en-US" sz="1100" b="1" i="0" u="none" strike="noStrike" kern="1200" cap="none" spc="0" normalizeH="0" baseline="0" noProof="0" dirty="0">
              <a:ln>
                <a:noFill/>
              </a:ln>
              <a:solidFill>
                <a:srgbClr val="00A3E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A3E0"/>
              </a:solidFill>
              <a:effectLst/>
              <a:uLnTx/>
              <a:uFillTx/>
              <a:latin typeface="Verdana"/>
              <a:ea typeface="+mn-ea"/>
              <a:cs typeface="+mn-cs"/>
            </a:endParaRPr>
          </a:p>
        </p:txBody>
      </p:sp>
      <p:sp>
        <p:nvSpPr>
          <p:cNvPr id="61" name="Freeform 60"/>
          <p:cNvSpPr/>
          <p:nvPr/>
        </p:nvSpPr>
        <p:spPr bwMode="gray">
          <a:xfrm flipH="1">
            <a:off x="7797444" y="1685301"/>
            <a:ext cx="3718280" cy="165887"/>
          </a:xfrm>
          <a:custGeom>
            <a:avLst/>
            <a:gdLst>
              <a:gd name="connsiteX0" fmla="*/ 2127564 w 2127564"/>
              <a:gd name="connsiteY0" fmla="*/ 217283 h 217283"/>
              <a:gd name="connsiteX1" fmla="*/ 1765425 w 2127564"/>
              <a:gd name="connsiteY1" fmla="*/ 0 h 217283"/>
              <a:gd name="connsiteX2" fmla="*/ 0 w 2127564"/>
              <a:gd name="connsiteY2" fmla="*/ 0 h 217283"/>
            </a:gdLst>
            <a:ahLst/>
            <a:cxnLst>
              <a:cxn ang="0">
                <a:pos x="connsiteX0" y="connsiteY0"/>
              </a:cxn>
              <a:cxn ang="0">
                <a:pos x="connsiteX1" y="connsiteY1"/>
              </a:cxn>
              <a:cxn ang="0">
                <a:pos x="connsiteX2" y="connsiteY2"/>
              </a:cxn>
            </a:cxnLst>
            <a:rect l="l" t="t" r="r" b="b"/>
            <a:pathLst>
              <a:path w="2127564" h="217283">
                <a:moveTo>
                  <a:pt x="2127564" y="217283"/>
                </a:moveTo>
                <a:lnTo>
                  <a:pt x="1765425" y="0"/>
                </a:lnTo>
                <a:lnTo>
                  <a:pt x="0" y="0"/>
                </a:lnTo>
              </a:path>
            </a:pathLst>
          </a:custGeom>
          <a:noFill/>
          <a:ln w="9525" algn="ctr">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5787B"/>
              </a:solidFill>
              <a:effectLst/>
              <a:uLnTx/>
              <a:uFillTx/>
              <a:latin typeface="Verdana"/>
              <a:ea typeface="+mn-ea"/>
              <a:cs typeface="+mn-cs"/>
            </a:endParaRPr>
          </a:p>
        </p:txBody>
      </p:sp>
      <p:sp>
        <p:nvSpPr>
          <p:cNvPr id="62" name="Rectangle 61"/>
          <p:cNvSpPr/>
          <p:nvPr/>
        </p:nvSpPr>
        <p:spPr>
          <a:xfrm>
            <a:off x="8479462" y="1817441"/>
            <a:ext cx="3271197" cy="846386"/>
          </a:xfrm>
          <a:prstGeom prst="rect">
            <a:avLst/>
          </a:prstGeom>
        </p:spPr>
        <p:txBody>
          <a:bodyPr wrap="square" lIns="0" tIns="0" rIns="0" bIns="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Use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of machine readable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tags</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Facilitates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exchange of financial information </a:t>
            </a:r>
            <a:endPar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Improves quality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of financial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reporting</a:t>
            </a:r>
            <a:endParaRPr kumimoji="0" lang="en-IN"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3" name="Rectangle 62"/>
          <p:cNvSpPr/>
          <p:nvPr/>
        </p:nvSpPr>
        <p:spPr>
          <a:xfrm>
            <a:off x="8469937" y="1458630"/>
            <a:ext cx="1828800" cy="1692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86BC25"/>
                </a:solidFill>
                <a:effectLst/>
                <a:uLnTx/>
                <a:uFillTx/>
                <a:latin typeface="Verdana"/>
                <a:ea typeface="+mn-ea"/>
                <a:cs typeface="+mn-cs"/>
              </a:rPr>
              <a:t>XBRL</a:t>
            </a:r>
            <a:endParaRPr kumimoji="0" lang="en-US" sz="1100" b="1" i="0" u="none" strike="noStrike" kern="1200" cap="none" spc="0" normalizeH="0" baseline="0" noProof="0" dirty="0">
              <a:ln>
                <a:noFill/>
              </a:ln>
              <a:solidFill>
                <a:srgbClr val="86BC25"/>
              </a:solidFill>
              <a:effectLst/>
              <a:uLnTx/>
              <a:uFillTx/>
              <a:latin typeface="Verdana"/>
              <a:ea typeface="+mn-ea"/>
              <a:cs typeface="+mn-cs"/>
            </a:endParaRPr>
          </a:p>
        </p:txBody>
      </p:sp>
      <p:sp>
        <p:nvSpPr>
          <p:cNvPr id="64" name="Freeform 63"/>
          <p:cNvSpPr/>
          <p:nvPr/>
        </p:nvSpPr>
        <p:spPr bwMode="gray">
          <a:xfrm flipV="1">
            <a:off x="609601" y="5119434"/>
            <a:ext cx="3265562" cy="247670"/>
          </a:xfrm>
          <a:custGeom>
            <a:avLst/>
            <a:gdLst>
              <a:gd name="connsiteX0" fmla="*/ 2127564 w 2127564"/>
              <a:gd name="connsiteY0" fmla="*/ 217283 h 217283"/>
              <a:gd name="connsiteX1" fmla="*/ 1765425 w 2127564"/>
              <a:gd name="connsiteY1" fmla="*/ 0 h 217283"/>
              <a:gd name="connsiteX2" fmla="*/ 0 w 2127564"/>
              <a:gd name="connsiteY2" fmla="*/ 0 h 217283"/>
            </a:gdLst>
            <a:ahLst/>
            <a:cxnLst>
              <a:cxn ang="0">
                <a:pos x="connsiteX0" y="connsiteY0"/>
              </a:cxn>
              <a:cxn ang="0">
                <a:pos x="connsiteX1" y="connsiteY1"/>
              </a:cxn>
              <a:cxn ang="0">
                <a:pos x="connsiteX2" y="connsiteY2"/>
              </a:cxn>
            </a:cxnLst>
            <a:rect l="l" t="t" r="r" b="b"/>
            <a:pathLst>
              <a:path w="2127564" h="217283">
                <a:moveTo>
                  <a:pt x="2127564" y="217283"/>
                </a:moveTo>
                <a:lnTo>
                  <a:pt x="1765425" y="0"/>
                </a:lnTo>
                <a:lnTo>
                  <a:pt x="0" y="0"/>
                </a:lnTo>
              </a:path>
            </a:pathLst>
          </a:custGeom>
          <a:noFill/>
          <a:ln w="9525" algn="ctr">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5787B"/>
              </a:solidFill>
              <a:effectLst/>
              <a:uLnTx/>
              <a:uFillTx/>
              <a:latin typeface="Verdana"/>
              <a:ea typeface="+mn-ea"/>
              <a:cs typeface="+mn-cs"/>
            </a:endParaRPr>
          </a:p>
        </p:txBody>
      </p:sp>
      <p:sp>
        <p:nvSpPr>
          <p:cNvPr id="65" name="Rectangle 64"/>
          <p:cNvSpPr/>
          <p:nvPr/>
        </p:nvSpPr>
        <p:spPr>
          <a:xfrm>
            <a:off x="609600" y="5508727"/>
            <a:ext cx="3031180" cy="1015663"/>
          </a:xfrm>
          <a:prstGeom prst="rect">
            <a:avLst/>
          </a:prstGeom>
        </p:spPr>
        <p:txBody>
          <a:bodyPr wrap="square" lIns="0" tIns="0" rIns="0" bIns="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Seeks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to supplement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existing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accounting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framework </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Provides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insight into management view on performance assessment.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6" name="Rectangle 65"/>
          <p:cNvSpPr/>
          <p:nvPr/>
        </p:nvSpPr>
        <p:spPr>
          <a:xfrm>
            <a:off x="609600" y="5164684"/>
            <a:ext cx="2889330" cy="33086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12169"/>
                </a:solidFill>
                <a:effectLst/>
                <a:uLnTx/>
                <a:uFillTx/>
                <a:latin typeface="Verdana"/>
                <a:ea typeface="+mn-ea"/>
                <a:cs typeface="+mn-cs"/>
              </a:rPr>
              <a:t>Non GAAP measures</a:t>
            </a:r>
            <a:endParaRPr kumimoji="0" lang="en-US" sz="1100" b="1" i="0" u="none" strike="noStrike" kern="1200" cap="none" spc="0" normalizeH="0" baseline="0" noProof="0" dirty="0">
              <a:ln>
                <a:noFill/>
              </a:ln>
              <a:solidFill>
                <a:srgbClr val="012169"/>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12169"/>
              </a:solidFill>
              <a:effectLst/>
              <a:uLnTx/>
              <a:uFillTx/>
              <a:latin typeface="Verdana"/>
              <a:ea typeface="+mn-ea"/>
              <a:cs typeface="+mn-cs"/>
            </a:endParaRPr>
          </a:p>
        </p:txBody>
      </p:sp>
      <p:sp>
        <p:nvSpPr>
          <p:cNvPr id="67" name="Freeform 66"/>
          <p:cNvSpPr/>
          <p:nvPr/>
        </p:nvSpPr>
        <p:spPr bwMode="gray">
          <a:xfrm flipH="1">
            <a:off x="7805401" y="4937541"/>
            <a:ext cx="3710322" cy="571186"/>
          </a:xfrm>
          <a:custGeom>
            <a:avLst/>
            <a:gdLst>
              <a:gd name="connsiteX0" fmla="*/ 2127564 w 2127564"/>
              <a:gd name="connsiteY0" fmla="*/ 217283 h 217283"/>
              <a:gd name="connsiteX1" fmla="*/ 1765425 w 2127564"/>
              <a:gd name="connsiteY1" fmla="*/ 0 h 217283"/>
              <a:gd name="connsiteX2" fmla="*/ 0 w 2127564"/>
              <a:gd name="connsiteY2" fmla="*/ 0 h 217283"/>
            </a:gdLst>
            <a:ahLst/>
            <a:cxnLst>
              <a:cxn ang="0">
                <a:pos x="connsiteX0" y="connsiteY0"/>
              </a:cxn>
              <a:cxn ang="0">
                <a:pos x="connsiteX1" y="connsiteY1"/>
              </a:cxn>
              <a:cxn ang="0">
                <a:pos x="connsiteX2" y="connsiteY2"/>
              </a:cxn>
            </a:cxnLst>
            <a:rect l="l" t="t" r="r" b="b"/>
            <a:pathLst>
              <a:path w="2127564" h="217283">
                <a:moveTo>
                  <a:pt x="2127564" y="217283"/>
                </a:moveTo>
                <a:lnTo>
                  <a:pt x="1765425" y="0"/>
                </a:lnTo>
                <a:lnTo>
                  <a:pt x="0" y="0"/>
                </a:lnTo>
              </a:path>
            </a:pathLst>
          </a:custGeom>
          <a:noFill/>
          <a:ln w="9525" algn="ctr">
            <a:solidFill>
              <a:schemeClr val="accent6"/>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5787B"/>
              </a:solidFill>
              <a:effectLst/>
              <a:uLnTx/>
              <a:uFillTx/>
              <a:latin typeface="Verdana"/>
              <a:ea typeface="+mn-ea"/>
              <a:cs typeface="+mn-cs"/>
            </a:endParaRPr>
          </a:p>
        </p:txBody>
      </p:sp>
      <p:sp>
        <p:nvSpPr>
          <p:cNvPr id="78" name="Rectangle 77"/>
          <p:cNvSpPr/>
          <p:nvPr/>
        </p:nvSpPr>
        <p:spPr>
          <a:xfrm>
            <a:off x="8607812" y="5068730"/>
            <a:ext cx="3115018" cy="846386"/>
          </a:xfrm>
          <a:prstGeom prst="rect">
            <a:avLst/>
          </a:prstGeom>
        </p:spPr>
        <p:txBody>
          <a:bodyPr wrap="square" lIns="0" tIns="0" rIns="0" bIns="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Insight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into strategic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matters </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Meaningful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glimpse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Helps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predicting the future</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9" name="Rectangle 78"/>
          <p:cNvSpPr/>
          <p:nvPr/>
        </p:nvSpPr>
        <p:spPr>
          <a:xfrm>
            <a:off x="8607812" y="4733095"/>
            <a:ext cx="3334093" cy="33855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97A9"/>
                </a:solidFill>
                <a:effectLst/>
                <a:uLnTx/>
                <a:uFillTx/>
                <a:latin typeface="Verdana"/>
                <a:ea typeface="+mn-ea"/>
                <a:cs typeface="+mn-cs"/>
              </a:rPr>
              <a:t>Key </a:t>
            </a:r>
            <a:r>
              <a:rPr kumimoji="0" lang="en-US" sz="1100" b="1" i="0" u="none" strike="noStrike" kern="1200" cap="none" spc="0" normalizeH="0" baseline="0" noProof="0" dirty="0">
                <a:ln>
                  <a:noFill/>
                </a:ln>
                <a:solidFill>
                  <a:srgbClr val="0097A9"/>
                </a:solidFill>
                <a:effectLst/>
                <a:uLnTx/>
                <a:uFillTx/>
                <a:latin typeface="Verdana"/>
                <a:ea typeface="+mn-ea"/>
                <a:cs typeface="+mn-cs"/>
              </a:rPr>
              <a:t>Performance </a:t>
            </a:r>
            <a:r>
              <a:rPr kumimoji="0" lang="en-US" sz="1100" b="1" i="0" u="none" strike="noStrike" kern="1200" cap="none" spc="0" normalizeH="0" baseline="0" noProof="0" dirty="0" smtClean="0">
                <a:ln>
                  <a:noFill/>
                </a:ln>
                <a:solidFill>
                  <a:srgbClr val="0097A9"/>
                </a:solidFill>
                <a:effectLst/>
                <a:uLnTx/>
                <a:uFillTx/>
                <a:latin typeface="Verdana"/>
                <a:ea typeface="+mn-ea"/>
                <a:cs typeface="+mn-cs"/>
              </a:rPr>
              <a:t>Indicators</a:t>
            </a:r>
            <a:endParaRPr kumimoji="0" lang="en-US" sz="1100" b="1" i="0" u="none" strike="noStrike" kern="1200" cap="none" spc="0" normalizeH="0" baseline="0" noProof="0" dirty="0">
              <a:ln>
                <a:noFill/>
              </a:ln>
              <a:solidFill>
                <a:srgbClr val="0097A9"/>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97A9"/>
              </a:solidFill>
              <a:effectLst/>
              <a:uLnTx/>
              <a:uFillTx/>
              <a:latin typeface="Verdana"/>
              <a:ea typeface="+mn-ea"/>
              <a:cs typeface="+mn-cs"/>
            </a:endParaRPr>
          </a:p>
        </p:txBody>
      </p:sp>
      <p:sp>
        <p:nvSpPr>
          <p:cNvPr id="80" name="Oval 79"/>
          <p:cNvSpPr/>
          <p:nvPr/>
        </p:nvSpPr>
        <p:spPr>
          <a:xfrm>
            <a:off x="6098209" y="1465736"/>
            <a:ext cx="1905337" cy="1905337"/>
          </a:xfrm>
          <a:prstGeom prst="ellipse">
            <a:avLst/>
          </a:prstGeom>
          <a:solidFill>
            <a:schemeClr val="bg1">
              <a:lumMod val="8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1" name="Oval 80"/>
          <p:cNvSpPr>
            <a:spLocks noChangeAspect="1"/>
          </p:cNvSpPr>
          <p:nvPr/>
        </p:nvSpPr>
        <p:spPr>
          <a:xfrm>
            <a:off x="6159349" y="1526876"/>
            <a:ext cx="1783054" cy="1783054"/>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2" name="Oval 81"/>
          <p:cNvSpPr/>
          <p:nvPr/>
        </p:nvSpPr>
        <p:spPr>
          <a:xfrm>
            <a:off x="6037067" y="4111025"/>
            <a:ext cx="1905337" cy="1905337"/>
          </a:xfrm>
          <a:prstGeom prst="ellipse">
            <a:avLst/>
          </a:prstGeom>
          <a:solidFill>
            <a:schemeClr val="bg1">
              <a:lumMod val="8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3" name="Oval 82"/>
          <p:cNvSpPr>
            <a:spLocks noChangeAspect="1"/>
          </p:cNvSpPr>
          <p:nvPr/>
        </p:nvSpPr>
        <p:spPr>
          <a:xfrm>
            <a:off x="6098207" y="4172165"/>
            <a:ext cx="1783054" cy="1783054"/>
          </a:xfrm>
          <a:prstGeom prst="ellipse">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4" name="Oval 83"/>
          <p:cNvSpPr/>
          <p:nvPr/>
        </p:nvSpPr>
        <p:spPr>
          <a:xfrm>
            <a:off x="3313688" y="3375084"/>
            <a:ext cx="1905337" cy="1905337"/>
          </a:xfrm>
          <a:prstGeom prst="ellipse">
            <a:avLst/>
          </a:prstGeom>
          <a:solidFill>
            <a:schemeClr val="bg1">
              <a:lumMod val="8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5" name="Oval 84"/>
          <p:cNvSpPr>
            <a:spLocks noChangeAspect="1"/>
          </p:cNvSpPr>
          <p:nvPr/>
        </p:nvSpPr>
        <p:spPr>
          <a:xfrm>
            <a:off x="3374828" y="3436224"/>
            <a:ext cx="1783054" cy="1783054"/>
          </a:xfrm>
          <a:prstGeom prst="ellipse">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6" name="Oval 85"/>
          <p:cNvSpPr/>
          <p:nvPr/>
        </p:nvSpPr>
        <p:spPr>
          <a:xfrm>
            <a:off x="3765734" y="1229647"/>
            <a:ext cx="1905337" cy="1905337"/>
          </a:xfrm>
          <a:prstGeom prst="ellipse">
            <a:avLst/>
          </a:prstGeom>
          <a:solidFill>
            <a:schemeClr val="bg1">
              <a:lumMod val="8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7" name="Oval 86"/>
          <p:cNvSpPr>
            <a:spLocks noChangeAspect="1"/>
          </p:cNvSpPr>
          <p:nvPr/>
        </p:nvSpPr>
        <p:spPr>
          <a:xfrm>
            <a:off x="3826875" y="1290788"/>
            <a:ext cx="1783054" cy="1783054"/>
          </a:xfrm>
          <a:prstGeom prst="ellipse">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8" name="Oval 87"/>
          <p:cNvSpPr/>
          <p:nvPr/>
        </p:nvSpPr>
        <p:spPr>
          <a:xfrm>
            <a:off x="4331310" y="2126895"/>
            <a:ext cx="3054010" cy="3054010"/>
          </a:xfrm>
          <a:prstGeom prst="ellipse">
            <a:avLst/>
          </a:prstGeom>
          <a:solidFill>
            <a:schemeClr val="bg1">
              <a:lumMod val="8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89" name="Oval 88"/>
          <p:cNvSpPr>
            <a:spLocks noChangeAspect="1"/>
          </p:cNvSpPr>
          <p:nvPr/>
        </p:nvSpPr>
        <p:spPr>
          <a:xfrm>
            <a:off x="4429312" y="2224897"/>
            <a:ext cx="2858007" cy="2858007"/>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90" name="Rectangle 89"/>
          <p:cNvSpPr/>
          <p:nvPr/>
        </p:nvSpPr>
        <p:spPr>
          <a:xfrm>
            <a:off x="4870153" y="3009007"/>
            <a:ext cx="2007085" cy="1292662"/>
          </a:xfrm>
          <a:prstGeom prst="rect">
            <a:avLst/>
          </a:prstGeom>
        </p:spPr>
        <p:txBody>
          <a:bodyPr wrap="square" lIns="0" tIns="0" rIns="0" bIns="0" anchor="ctr"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Expectation  have gone “beyond numbers”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Focus on data which was ‘audited’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Need to evolve our reporting</a:t>
            </a:r>
            <a:endParaRPr kumimoji="0" lang="en-US"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05" name="Group 262"/>
          <p:cNvGrpSpPr>
            <a:grpSpLocks noChangeAspect="1"/>
          </p:cNvGrpSpPr>
          <p:nvPr/>
        </p:nvGrpSpPr>
        <p:grpSpPr bwMode="auto">
          <a:xfrm>
            <a:off x="4280977" y="1709927"/>
            <a:ext cx="688044" cy="688042"/>
            <a:chOff x="5792" y="779"/>
            <a:chExt cx="340" cy="340"/>
          </a:xfrm>
          <a:solidFill>
            <a:schemeClr val="bg1"/>
          </a:solidFill>
        </p:grpSpPr>
        <p:sp>
          <p:nvSpPr>
            <p:cNvPr id="106" name="Freeform 263"/>
            <p:cNvSpPr>
              <a:spLocks noEditPoints="1"/>
            </p:cNvSpPr>
            <p:nvPr/>
          </p:nvSpPr>
          <p:spPr bwMode="auto">
            <a:xfrm>
              <a:off x="5870" y="843"/>
              <a:ext cx="184" cy="212"/>
            </a:xfrm>
            <a:custGeom>
              <a:avLst/>
              <a:gdLst>
                <a:gd name="T0" fmla="*/ 267 w 277"/>
                <a:gd name="T1" fmla="*/ 128 h 320"/>
                <a:gd name="T2" fmla="*/ 149 w 277"/>
                <a:gd name="T3" fmla="*/ 128 h 320"/>
                <a:gd name="T4" fmla="*/ 149 w 277"/>
                <a:gd name="T5" fmla="*/ 106 h 320"/>
                <a:gd name="T6" fmla="*/ 224 w 277"/>
                <a:gd name="T7" fmla="*/ 106 h 320"/>
                <a:gd name="T8" fmla="*/ 230 w 277"/>
                <a:gd name="T9" fmla="*/ 104 h 320"/>
                <a:gd name="T10" fmla="*/ 273 w 277"/>
                <a:gd name="T11" fmla="*/ 72 h 320"/>
                <a:gd name="T12" fmla="*/ 277 w 277"/>
                <a:gd name="T13" fmla="*/ 64 h 320"/>
                <a:gd name="T14" fmla="*/ 273 w 277"/>
                <a:gd name="T15" fmla="*/ 55 h 320"/>
                <a:gd name="T16" fmla="*/ 230 w 277"/>
                <a:gd name="T17" fmla="*/ 23 h 320"/>
                <a:gd name="T18" fmla="*/ 224 w 277"/>
                <a:gd name="T19" fmla="*/ 21 h 320"/>
                <a:gd name="T20" fmla="*/ 149 w 277"/>
                <a:gd name="T21" fmla="*/ 21 h 320"/>
                <a:gd name="T22" fmla="*/ 149 w 277"/>
                <a:gd name="T23" fmla="*/ 10 h 320"/>
                <a:gd name="T24" fmla="*/ 139 w 277"/>
                <a:gd name="T25" fmla="*/ 0 h 320"/>
                <a:gd name="T26" fmla="*/ 128 w 277"/>
                <a:gd name="T27" fmla="*/ 10 h 320"/>
                <a:gd name="T28" fmla="*/ 128 w 277"/>
                <a:gd name="T29" fmla="*/ 21 h 320"/>
                <a:gd name="T30" fmla="*/ 11 w 277"/>
                <a:gd name="T31" fmla="*/ 21 h 320"/>
                <a:gd name="T32" fmla="*/ 0 w 277"/>
                <a:gd name="T33" fmla="*/ 32 h 320"/>
                <a:gd name="T34" fmla="*/ 0 w 277"/>
                <a:gd name="T35" fmla="*/ 96 h 320"/>
                <a:gd name="T36" fmla="*/ 11 w 277"/>
                <a:gd name="T37" fmla="*/ 106 h 320"/>
                <a:gd name="T38" fmla="*/ 128 w 277"/>
                <a:gd name="T39" fmla="*/ 106 h 320"/>
                <a:gd name="T40" fmla="*/ 128 w 277"/>
                <a:gd name="T41" fmla="*/ 128 h 320"/>
                <a:gd name="T42" fmla="*/ 53 w 277"/>
                <a:gd name="T43" fmla="*/ 128 h 320"/>
                <a:gd name="T44" fmla="*/ 47 w 277"/>
                <a:gd name="T45" fmla="*/ 130 h 320"/>
                <a:gd name="T46" fmla="*/ 4 w 277"/>
                <a:gd name="T47" fmla="*/ 162 h 320"/>
                <a:gd name="T48" fmla="*/ 0 w 277"/>
                <a:gd name="T49" fmla="*/ 170 h 320"/>
                <a:gd name="T50" fmla="*/ 4 w 277"/>
                <a:gd name="T51" fmla="*/ 179 h 320"/>
                <a:gd name="T52" fmla="*/ 47 w 277"/>
                <a:gd name="T53" fmla="*/ 211 h 320"/>
                <a:gd name="T54" fmla="*/ 53 w 277"/>
                <a:gd name="T55" fmla="*/ 213 h 320"/>
                <a:gd name="T56" fmla="*/ 128 w 277"/>
                <a:gd name="T57" fmla="*/ 213 h 320"/>
                <a:gd name="T58" fmla="*/ 128 w 277"/>
                <a:gd name="T59" fmla="*/ 309 h 320"/>
                <a:gd name="T60" fmla="*/ 139 w 277"/>
                <a:gd name="T61" fmla="*/ 320 h 320"/>
                <a:gd name="T62" fmla="*/ 149 w 277"/>
                <a:gd name="T63" fmla="*/ 309 h 320"/>
                <a:gd name="T64" fmla="*/ 149 w 277"/>
                <a:gd name="T65" fmla="*/ 213 h 320"/>
                <a:gd name="T66" fmla="*/ 267 w 277"/>
                <a:gd name="T67" fmla="*/ 213 h 320"/>
                <a:gd name="T68" fmla="*/ 277 w 277"/>
                <a:gd name="T69" fmla="*/ 202 h 320"/>
                <a:gd name="T70" fmla="*/ 277 w 277"/>
                <a:gd name="T71" fmla="*/ 138 h 320"/>
                <a:gd name="T72" fmla="*/ 267 w 277"/>
                <a:gd name="T73" fmla="*/ 128 h 320"/>
                <a:gd name="T74" fmla="*/ 21 w 277"/>
                <a:gd name="T75" fmla="*/ 85 h 320"/>
                <a:gd name="T76" fmla="*/ 21 w 277"/>
                <a:gd name="T77" fmla="*/ 42 h 320"/>
                <a:gd name="T78" fmla="*/ 220 w 277"/>
                <a:gd name="T79" fmla="*/ 42 h 320"/>
                <a:gd name="T80" fmla="*/ 249 w 277"/>
                <a:gd name="T81" fmla="*/ 64 h 320"/>
                <a:gd name="T82" fmla="*/ 220 w 277"/>
                <a:gd name="T83" fmla="*/ 85 h 320"/>
                <a:gd name="T84" fmla="*/ 21 w 277"/>
                <a:gd name="T85" fmla="*/ 85 h 320"/>
                <a:gd name="T86" fmla="*/ 256 w 277"/>
                <a:gd name="T87" fmla="*/ 192 h 320"/>
                <a:gd name="T88" fmla="*/ 57 w 277"/>
                <a:gd name="T89" fmla="*/ 192 h 320"/>
                <a:gd name="T90" fmla="*/ 28 w 277"/>
                <a:gd name="T91" fmla="*/ 170 h 320"/>
                <a:gd name="T92" fmla="*/ 57 w 277"/>
                <a:gd name="T93" fmla="*/ 149 h 320"/>
                <a:gd name="T94" fmla="*/ 256 w 277"/>
                <a:gd name="T95" fmla="*/ 149 h 320"/>
                <a:gd name="T96" fmla="*/ 256 w 277"/>
                <a:gd name="T9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320">
                  <a:moveTo>
                    <a:pt x="267" y="128"/>
                  </a:moveTo>
                  <a:cubicBezTo>
                    <a:pt x="149" y="128"/>
                    <a:pt x="149" y="128"/>
                    <a:pt x="149" y="128"/>
                  </a:cubicBezTo>
                  <a:cubicBezTo>
                    <a:pt x="149" y="106"/>
                    <a:pt x="149" y="106"/>
                    <a:pt x="149" y="106"/>
                  </a:cubicBezTo>
                  <a:cubicBezTo>
                    <a:pt x="224" y="106"/>
                    <a:pt x="224" y="106"/>
                    <a:pt x="224" y="106"/>
                  </a:cubicBezTo>
                  <a:cubicBezTo>
                    <a:pt x="226" y="106"/>
                    <a:pt x="229" y="106"/>
                    <a:pt x="230" y="104"/>
                  </a:cubicBezTo>
                  <a:cubicBezTo>
                    <a:pt x="273" y="72"/>
                    <a:pt x="273" y="72"/>
                    <a:pt x="273" y="72"/>
                  </a:cubicBezTo>
                  <a:cubicBezTo>
                    <a:pt x="276" y="70"/>
                    <a:pt x="277" y="67"/>
                    <a:pt x="277" y="64"/>
                  </a:cubicBezTo>
                  <a:cubicBezTo>
                    <a:pt x="277" y="60"/>
                    <a:pt x="276" y="57"/>
                    <a:pt x="273" y="55"/>
                  </a:cubicBezTo>
                  <a:cubicBezTo>
                    <a:pt x="230" y="23"/>
                    <a:pt x="230" y="23"/>
                    <a:pt x="230" y="23"/>
                  </a:cubicBezTo>
                  <a:cubicBezTo>
                    <a:pt x="229" y="22"/>
                    <a:pt x="226" y="21"/>
                    <a:pt x="224" y="21"/>
                  </a:cubicBezTo>
                  <a:cubicBezTo>
                    <a:pt x="149" y="21"/>
                    <a:pt x="149" y="21"/>
                    <a:pt x="149" y="21"/>
                  </a:cubicBezTo>
                  <a:cubicBezTo>
                    <a:pt x="149" y="10"/>
                    <a:pt x="149" y="10"/>
                    <a:pt x="149" y="10"/>
                  </a:cubicBezTo>
                  <a:cubicBezTo>
                    <a:pt x="149" y="4"/>
                    <a:pt x="145" y="0"/>
                    <a:pt x="139" y="0"/>
                  </a:cubicBezTo>
                  <a:cubicBezTo>
                    <a:pt x="133" y="0"/>
                    <a:pt x="128" y="4"/>
                    <a:pt x="128" y="10"/>
                  </a:cubicBezTo>
                  <a:cubicBezTo>
                    <a:pt x="128" y="21"/>
                    <a:pt x="128" y="21"/>
                    <a:pt x="128" y="21"/>
                  </a:cubicBezTo>
                  <a:cubicBezTo>
                    <a:pt x="11" y="21"/>
                    <a:pt x="11" y="21"/>
                    <a:pt x="11" y="21"/>
                  </a:cubicBezTo>
                  <a:cubicBezTo>
                    <a:pt x="5" y="21"/>
                    <a:pt x="0" y="26"/>
                    <a:pt x="0" y="32"/>
                  </a:cubicBezTo>
                  <a:cubicBezTo>
                    <a:pt x="0" y="96"/>
                    <a:pt x="0" y="96"/>
                    <a:pt x="0" y="96"/>
                  </a:cubicBezTo>
                  <a:cubicBezTo>
                    <a:pt x="0" y="102"/>
                    <a:pt x="5" y="106"/>
                    <a:pt x="11" y="106"/>
                  </a:cubicBezTo>
                  <a:cubicBezTo>
                    <a:pt x="128" y="106"/>
                    <a:pt x="128" y="106"/>
                    <a:pt x="128" y="106"/>
                  </a:cubicBezTo>
                  <a:cubicBezTo>
                    <a:pt x="128" y="128"/>
                    <a:pt x="128" y="128"/>
                    <a:pt x="128" y="128"/>
                  </a:cubicBezTo>
                  <a:cubicBezTo>
                    <a:pt x="53" y="128"/>
                    <a:pt x="53" y="128"/>
                    <a:pt x="53" y="128"/>
                  </a:cubicBezTo>
                  <a:cubicBezTo>
                    <a:pt x="51" y="128"/>
                    <a:pt x="49" y="128"/>
                    <a:pt x="47" y="130"/>
                  </a:cubicBezTo>
                  <a:cubicBezTo>
                    <a:pt x="4" y="162"/>
                    <a:pt x="4" y="162"/>
                    <a:pt x="4" y="162"/>
                  </a:cubicBezTo>
                  <a:cubicBezTo>
                    <a:pt x="2" y="164"/>
                    <a:pt x="0" y="167"/>
                    <a:pt x="0" y="170"/>
                  </a:cubicBezTo>
                  <a:cubicBezTo>
                    <a:pt x="0" y="174"/>
                    <a:pt x="2" y="177"/>
                    <a:pt x="4" y="179"/>
                  </a:cubicBezTo>
                  <a:cubicBezTo>
                    <a:pt x="47" y="211"/>
                    <a:pt x="47" y="211"/>
                    <a:pt x="47" y="211"/>
                  </a:cubicBezTo>
                  <a:cubicBezTo>
                    <a:pt x="49" y="212"/>
                    <a:pt x="51" y="213"/>
                    <a:pt x="53" y="213"/>
                  </a:cubicBezTo>
                  <a:cubicBezTo>
                    <a:pt x="128" y="213"/>
                    <a:pt x="128" y="213"/>
                    <a:pt x="128" y="213"/>
                  </a:cubicBezTo>
                  <a:cubicBezTo>
                    <a:pt x="128" y="309"/>
                    <a:pt x="128" y="309"/>
                    <a:pt x="128" y="309"/>
                  </a:cubicBezTo>
                  <a:cubicBezTo>
                    <a:pt x="128" y="315"/>
                    <a:pt x="133" y="320"/>
                    <a:pt x="139" y="320"/>
                  </a:cubicBezTo>
                  <a:cubicBezTo>
                    <a:pt x="145" y="320"/>
                    <a:pt x="149" y="315"/>
                    <a:pt x="149" y="309"/>
                  </a:cubicBezTo>
                  <a:cubicBezTo>
                    <a:pt x="149" y="213"/>
                    <a:pt x="149" y="213"/>
                    <a:pt x="149" y="213"/>
                  </a:cubicBezTo>
                  <a:cubicBezTo>
                    <a:pt x="267" y="213"/>
                    <a:pt x="267" y="213"/>
                    <a:pt x="267" y="213"/>
                  </a:cubicBezTo>
                  <a:cubicBezTo>
                    <a:pt x="273" y="213"/>
                    <a:pt x="277" y="208"/>
                    <a:pt x="277" y="202"/>
                  </a:cubicBezTo>
                  <a:cubicBezTo>
                    <a:pt x="277" y="138"/>
                    <a:pt x="277" y="138"/>
                    <a:pt x="277" y="138"/>
                  </a:cubicBezTo>
                  <a:cubicBezTo>
                    <a:pt x="277" y="132"/>
                    <a:pt x="273" y="128"/>
                    <a:pt x="267" y="128"/>
                  </a:cubicBezTo>
                  <a:close/>
                  <a:moveTo>
                    <a:pt x="21" y="85"/>
                  </a:moveTo>
                  <a:cubicBezTo>
                    <a:pt x="21" y="42"/>
                    <a:pt x="21" y="42"/>
                    <a:pt x="21" y="42"/>
                  </a:cubicBezTo>
                  <a:cubicBezTo>
                    <a:pt x="220" y="42"/>
                    <a:pt x="220" y="42"/>
                    <a:pt x="220" y="42"/>
                  </a:cubicBezTo>
                  <a:cubicBezTo>
                    <a:pt x="249" y="64"/>
                    <a:pt x="249" y="64"/>
                    <a:pt x="249" y="64"/>
                  </a:cubicBezTo>
                  <a:cubicBezTo>
                    <a:pt x="220" y="85"/>
                    <a:pt x="220" y="85"/>
                    <a:pt x="220" y="85"/>
                  </a:cubicBezTo>
                  <a:lnTo>
                    <a:pt x="21" y="85"/>
                  </a:lnTo>
                  <a:close/>
                  <a:moveTo>
                    <a:pt x="256" y="192"/>
                  </a:moveTo>
                  <a:cubicBezTo>
                    <a:pt x="57" y="192"/>
                    <a:pt x="57" y="192"/>
                    <a:pt x="57" y="192"/>
                  </a:cubicBezTo>
                  <a:cubicBezTo>
                    <a:pt x="28" y="170"/>
                    <a:pt x="28" y="170"/>
                    <a:pt x="28" y="170"/>
                  </a:cubicBezTo>
                  <a:cubicBezTo>
                    <a:pt x="57" y="149"/>
                    <a:pt x="57" y="149"/>
                    <a:pt x="57" y="149"/>
                  </a:cubicBezTo>
                  <a:cubicBezTo>
                    <a:pt x="256" y="149"/>
                    <a:pt x="256" y="149"/>
                    <a:pt x="256" y="149"/>
                  </a:cubicBezTo>
                  <a:lnTo>
                    <a:pt x="256" y="1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07" name="Freeform 264"/>
            <p:cNvSpPr>
              <a:spLocks noEditPoints="1"/>
            </p:cNvSpPr>
            <p:nvPr/>
          </p:nvSpPr>
          <p:spPr bwMode="auto">
            <a:xfrm>
              <a:off x="5792" y="77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108" name="Group 1038"/>
          <p:cNvGrpSpPr>
            <a:grpSpLocks noChangeAspect="1"/>
          </p:cNvGrpSpPr>
          <p:nvPr/>
        </p:nvGrpSpPr>
        <p:grpSpPr bwMode="auto">
          <a:xfrm>
            <a:off x="6847893" y="1864964"/>
            <a:ext cx="708758" cy="708758"/>
            <a:chOff x="394" y="3989"/>
            <a:chExt cx="340" cy="340"/>
          </a:xfrm>
          <a:solidFill>
            <a:schemeClr val="bg1"/>
          </a:solidFill>
        </p:grpSpPr>
        <p:sp>
          <p:nvSpPr>
            <p:cNvPr id="109" name="Freeform 1039"/>
            <p:cNvSpPr>
              <a:spLocks noEditPoints="1"/>
            </p:cNvSpPr>
            <p:nvPr/>
          </p:nvSpPr>
          <p:spPr bwMode="auto">
            <a:xfrm>
              <a:off x="394" y="39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0" name="Freeform 1040"/>
            <p:cNvSpPr>
              <a:spLocks noEditPoints="1"/>
            </p:cNvSpPr>
            <p:nvPr/>
          </p:nvSpPr>
          <p:spPr bwMode="auto">
            <a:xfrm>
              <a:off x="471" y="4053"/>
              <a:ext cx="185" cy="201"/>
            </a:xfrm>
            <a:custGeom>
              <a:avLst/>
              <a:gdLst>
                <a:gd name="T0" fmla="*/ 265 w 279"/>
                <a:gd name="T1" fmla="*/ 301 h 303"/>
                <a:gd name="T2" fmla="*/ 225 w 279"/>
                <a:gd name="T3" fmla="*/ 302 h 303"/>
                <a:gd name="T4" fmla="*/ 172 w 279"/>
                <a:gd name="T5" fmla="*/ 302 h 303"/>
                <a:gd name="T6" fmla="*/ 140 w 279"/>
                <a:gd name="T7" fmla="*/ 292 h 303"/>
                <a:gd name="T8" fmla="*/ 87 w 279"/>
                <a:gd name="T9" fmla="*/ 292 h 303"/>
                <a:gd name="T10" fmla="*/ 34 w 279"/>
                <a:gd name="T11" fmla="*/ 292 h 303"/>
                <a:gd name="T12" fmla="*/ 1 w 279"/>
                <a:gd name="T13" fmla="*/ 293 h 303"/>
                <a:gd name="T14" fmla="*/ 24 w 279"/>
                <a:gd name="T15" fmla="*/ 271 h 303"/>
                <a:gd name="T16" fmla="*/ 41 w 279"/>
                <a:gd name="T17" fmla="*/ 269 h 303"/>
                <a:gd name="T18" fmla="*/ 77 w 279"/>
                <a:gd name="T19" fmla="*/ 271 h 303"/>
                <a:gd name="T20" fmla="*/ 94 w 279"/>
                <a:gd name="T21" fmla="*/ 269 h 303"/>
                <a:gd name="T22" fmla="*/ 131 w 279"/>
                <a:gd name="T23" fmla="*/ 271 h 303"/>
                <a:gd name="T24" fmla="*/ 147 w 279"/>
                <a:gd name="T25" fmla="*/ 269 h 303"/>
                <a:gd name="T26" fmla="*/ 184 w 279"/>
                <a:gd name="T27" fmla="*/ 271 h 303"/>
                <a:gd name="T28" fmla="*/ 201 w 279"/>
                <a:gd name="T29" fmla="*/ 269 h 303"/>
                <a:gd name="T30" fmla="*/ 238 w 279"/>
                <a:gd name="T31" fmla="*/ 271 h 303"/>
                <a:gd name="T32" fmla="*/ 254 w 279"/>
                <a:gd name="T33" fmla="*/ 269 h 303"/>
                <a:gd name="T34" fmla="*/ 278 w 279"/>
                <a:gd name="T35" fmla="*/ 293 h 303"/>
                <a:gd name="T36" fmla="*/ 20 w 279"/>
                <a:gd name="T37" fmla="*/ 149 h 303"/>
                <a:gd name="T38" fmla="*/ 65 w 279"/>
                <a:gd name="T39" fmla="*/ 51 h 303"/>
                <a:gd name="T40" fmla="*/ 97 w 279"/>
                <a:gd name="T41" fmla="*/ 42 h 303"/>
                <a:gd name="T42" fmla="*/ 108 w 279"/>
                <a:gd name="T43" fmla="*/ 0 h 303"/>
                <a:gd name="T44" fmla="*/ 182 w 279"/>
                <a:gd name="T45" fmla="*/ 10 h 303"/>
                <a:gd name="T46" fmla="*/ 204 w 279"/>
                <a:gd name="T47" fmla="*/ 42 h 303"/>
                <a:gd name="T48" fmla="*/ 234 w 279"/>
                <a:gd name="T49" fmla="*/ 142 h 303"/>
                <a:gd name="T50" fmla="*/ 267 w 279"/>
                <a:gd name="T51" fmla="*/ 162 h 303"/>
                <a:gd name="T52" fmla="*/ 236 w 279"/>
                <a:gd name="T53" fmla="*/ 256 h 303"/>
                <a:gd name="T54" fmla="*/ 225 w 279"/>
                <a:gd name="T55" fmla="*/ 242 h 303"/>
                <a:gd name="T56" fmla="*/ 150 w 279"/>
                <a:gd name="T57" fmla="*/ 142 h 303"/>
                <a:gd name="T58" fmla="*/ 140 w 279"/>
                <a:gd name="T59" fmla="*/ 245 h 303"/>
                <a:gd name="T60" fmla="*/ 129 w 279"/>
                <a:gd name="T61" fmla="*/ 142 h 303"/>
                <a:gd name="T62" fmla="*/ 54 w 279"/>
                <a:gd name="T63" fmla="*/ 242 h 303"/>
                <a:gd name="T64" fmla="*/ 33 w 279"/>
                <a:gd name="T65" fmla="*/ 248 h 303"/>
                <a:gd name="T66" fmla="*/ 118 w 279"/>
                <a:gd name="T67" fmla="*/ 42 h 303"/>
                <a:gd name="T68" fmla="*/ 161 w 279"/>
                <a:gd name="T69" fmla="*/ 21 h 303"/>
                <a:gd name="T70" fmla="*/ 118 w 279"/>
                <a:gd name="T71" fmla="*/ 42 h 303"/>
                <a:gd name="T72" fmla="*/ 137 w 279"/>
                <a:gd name="T73" fmla="*/ 117 h 303"/>
                <a:gd name="T74" fmla="*/ 211 w 279"/>
                <a:gd name="T75" fmla="*/ 136 h 303"/>
                <a:gd name="T76" fmla="*/ 84 w 279"/>
                <a:gd name="T77" fmla="*/ 6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9" h="303">
                  <a:moveTo>
                    <a:pt x="278" y="293"/>
                  </a:moveTo>
                  <a:cubicBezTo>
                    <a:pt x="277" y="299"/>
                    <a:pt x="271" y="302"/>
                    <a:pt x="265" y="301"/>
                  </a:cubicBezTo>
                  <a:cubicBezTo>
                    <a:pt x="259" y="299"/>
                    <a:pt x="253" y="296"/>
                    <a:pt x="247" y="292"/>
                  </a:cubicBezTo>
                  <a:cubicBezTo>
                    <a:pt x="242" y="296"/>
                    <a:pt x="234" y="301"/>
                    <a:pt x="225" y="302"/>
                  </a:cubicBezTo>
                  <a:cubicBezTo>
                    <a:pt x="214" y="303"/>
                    <a:pt x="204" y="299"/>
                    <a:pt x="194" y="292"/>
                  </a:cubicBezTo>
                  <a:cubicBezTo>
                    <a:pt x="189" y="296"/>
                    <a:pt x="181" y="301"/>
                    <a:pt x="172" y="302"/>
                  </a:cubicBezTo>
                  <a:cubicBezTo>
                    <a:pt x="170" y="302"/>
                    <a:pt x="169" y="302"/>
                    <a:pt x="168" y="302"/>
                  </a:cubicBezTo>
                  <a:cubicBezTo>
                    <a:pt x="159" y="302"/>
                    <a:pt x="149" y="299"/>
                    <a:pt x="140" y="292"/>
                  </a:cubicBezTo>
                  <a:cubicBezTo>
                    <a:pt x="135" y="296"/>
                    <a:pt x="128" y="301"/>
                    <a:pt x="118" y="302"/>
                  </a:cubicBezTo>
                  <a:cubicBezTo>
                    <a:pt x="108" y="303"/>
                    <a:pt x="97" y="299"/>
                    <a:pt x="87" y="292"/>
                  </a:cubicBezTo>
                  <a:cubicBezTo>
                    <a:pt x="82" y="296"/>
                    <a:pt x="75" y="301"/>
                    <a:pt x="65" y="302"/>
                  </a:cubicBezTo>
                  <a:cubicBezTo>
                    <a:pt x="54" y="303"/>
                    <a:pt x="44" y="300"/>
                    <a:pt x="34" y="292"/>
                  </a:cubicBezTo>
                  <a:cubicBezTo>
                    <a:pt x="29" y="296"/>
                    <a:pt x="22" y="300"/>
                    <a:pt x="13" y="302"/>
                  </a:cubicBezTo>
                  <a:cubicBezTo>
                    <a:pt x="7" y="302"/>
                    <a:pt x="2" y="298"/>
                    <a:pt x="1" y="293"/>
                  </a:cubicBezTo>
                  <a:cubicBezTo>
                    <a:pt x="0" y="287"/>
                    <a:pt x="4" y="281"/>
                    <a:pt x="10" y="280"/>
                  </a:cubicBezTo>
                  <a:cubicBezTo>
                    <a:pt x="18" y="279"/>
                    <a:pt x="24" y="271"/>
                    <a:pt x="24" y="271"/>
                  </a:cubicBezTo>
                  <a:cubicBezTo>
                    <a:pt x="26" y="268"/>
                    <a:pt x="29" y="267"/>
                    <a:pt x="32" y="266"/>
                  </a:cubicBezTo>
                  <a:cubicBezTo>
                    <a:pt x="35" y="266"/>
                    <a:pt x="38" y="267"/>
                    <a:pt x="41" y="269"/>
                  </a:cubicBezTo>
                  <a:cubicBezTo>
                    <a:pt x="49" y="277"/>
                    <a:pt x="56" y="281"/>
                    <a:pt x="63" y="281"/>
                  </a:cubicBezTo>
                  <a:cubicBezTo>
                    <a:pt x="71" y="280"/>
                    <a:pt x="77" y="271"/>
                    <a:pt x="77" y="271"/>
                  </a:cubicBezTo>
                  <a:cubicBezTo>
                    <a:pt x="79" y="268"/>
                    <a:pt x="82" y="267"/>
                    <a:pt x="85" y="266"/>
                  </a:cubicBezTo>
                  <a:cubicBezTo>
                    <a:pt x="89" y="266"/>
                    <a:pt x="92" y="267"/>
                    <a:pt x="94" y="269"/>
                  </a:cubicBezTo>
                  <a:cubicBezTo>
                    <a:pt x="102" y="277"/>
                    <a:pt x="109" y="281"/>
                    <a:pt x="116" y="281"/>
                  </a:cubicBezTo>
                  <a:cubicBezTo>
                    <a:pt x="125" y="280"/>
                    <a:pt x="131" y="271"/>
                    <a:pt x="131" y="271"/>
                  </a:cubicBezTo>
                  <a:cubicBezTo>
                    <a:pt x="133" y="268"/>
                    <a:pt x="136" y="267"/>
                    <a:pt x="139" y="266"/>
                  </a:cubicBezTo>
                  <a:cubicBezTo>
                    <a:pt x="142" y="266"/>
                    <a:pt x="145" y="267"/>
                    <a:pt x="147" y="269"/>
                  </a:cubicBezTo>
                  <a:cubicBezTo>
                    <a:pt x="155" y="277"/>
                    <a:pt x="163" y="281"/>
                    <a:pt x="169" y="281"/>
                  </a:cubicBezTo>
                  <a:cubicBezTo>
                    <a:pt x="178" y="280"/>
                    <a:pt x="184" y="271"/>
                    <a:pt x="184" y="271"/>
                  </a:cubicBezTo>
                  <a:cubicBezTo>
                    <a:pt x="186" y="268"/>
                    <a:pt x="189" y="267"/>
                    <a:pt x="192" y="266"/>
                  </a:cubicBezTo>
                  <a:cubicBezTo>
                    <a:pt x="195" y="266"/>
                    <a:pt x="198" y="267"/>
                    <a:pt x="201" y="269"/>
                  </a:cubicBezTo>
                  <a:cubicBezTo>
                    <a:pt x="208" y="277"/>
                    <a:pt x="216" y="281"/>
                    <a:pt x="222" y="280"/>
                  </a:cubicBezTo>
                  <a:cubicBezTo>
                    <a:pt x="231" y="280"/>
                    <a:pt x="237" y="271"/>
                    <a:pt x="238" y="271"/>
                  </a:cubicBezTo>
                  <a:cubicBezTo>
                    <a:pt x="239" y="268"/>
                    <a:pt x="242" y="267"/>
                    <a:pt x="245" y="266"/>
                  </a:cubicBezTo>
                  <a:cubicBezTo>
                    <a:pt x="248" y="266"/>
                    <a:pt x="252" y="267"/>
                    <a:pt x="254" y="269"/>
                  </a:cubicBezTo>
                  <a:cubicBezTo>
                    <a:pt x="260" y="275"/>
                    <a:pt x="265" y="279"/>
                    <a:pt x="270" y="280"/>
                  </a:cubicBezTo>
                  <a:cubicBezTo>
                    <a:pt x="276" y="281"/>
                    <a:pt x="279" y="287"/>
                    <a:pt x="278" y="293"/>
                  </a:cubicBezTo>
                  <a:close/>
                  <a:moveTo>
                    <a:pt x="12" y="162"/>
                  </a:moveTo>
                  <a:cubicBezTo>
                    <a:pt x="11" y="157"/>
                    <a:pt x="14" y="151"/>
                    <a:pt x="20" y="149"/>
                  </a:cubicBezTo>
                  <a:cubicBezTo>
                    <a:pt x="45" y="142"/>
                    <a:pt x="45" y="142"/>
                    <a:pt x="45" y="142"/>
                  </a:cubicBezTo>
                  <a:cubicBezTo>
                    <a:pt x="65" y="51"/>
                    <a:pt x="65" y="51"/>
                    <a:pt x="65" y="51"/>
                  </a:cubicBezTo>
                  <a:cubicBezTo>
                    <a:pt x="66" y="46"/>
                    <a:pt x="71" y="42"/>
                    <a:pt x="76" y="42"/>
                  </a:cubicBezTo>
                  <a:cubicBezTo>
                    <a:pt x="97" y="42"/>
                    <a:pt x="97" y="42"/>
                    <a:pt x="97" y="42"/>
                  </a:cubicBezTo>
                  <a:cubicBezTo>
                    <a:pt x="97" y="10"/>
                    <a:pt x="97" y="10"/>
                    <a:pt x="97" y="10"/>
                  </a:cubicBezTo>
                  <a:cubicBezTo>
                    <a:pt x="97" y="4"/>
                    <a:pt x="102" y="0"/>
                    <a:pt x="108" y="0"/>
                  </a:cubicBezTo>
                  <a:cubicBezTo>
                    <a:pt x="172" y="0"/>
                    <a:pt x="172" y="0"/>
                    <a:pt x="172" y="0"/>
                  </a:cubicBezTo>
                  <a:cubicBezTo>
                    <a:pt x="178" y="0"/>
                    <a:pt x="182" y="4"/>
                    <a:pt x="182" y="10"/>
                  </a:cubicBezTo>
                  <a:cubicBezTo>
                    <a:pt x="182" y="42"/>
                    <a:pt x="182" y="42"/>
                    <a:pt x="182" y="42"/>
                  </a:cubicBezTo>
                  <a:cubicBezTo>
                    <a:pt x="204" y="42"/>
                    <a:pt x="204" y="42"/>
                    <a:pt x="204" y="42"/>
                  </a:cubicBezTo>
                  <a:cubicBezTo>
                    <a:pt x="209" y="42"/>
                    <a:pt x="213" y="46"/>
                    <a:pt x="214" y="51"/>
                  </a:cubicBezTo>
                  <a:cubicBezTo>
                    <a:pt x="234" y="142"/>
                    <a:pt x="234" y="142"/>
                    <a:pt x="234" y="142"/>
                  </a:cubicBezTo>
                  <a:cubicBezTo>
                    <a:pt x="260" y="149"/>
                    <a:pt x="260" y="149"/>
                    <a:pt x="260" y="149"/>
                  </a:cubicBezTo>
                  <a:cubicBezTo>
                    <a:pt x="265" y="151"/>
                    <a:pt x="269" y="157"/>
                    <a:pt x="267" y="162"/>
                  </a:cubicBezTo>
                  <a:cubicBezTo>
                    <a:pt x="246" y="248"/>
                    <a:pt x="246" y="248"/>
                    <a:pt x="246" y="248"/>
                  </a:cubicBezTo>
                  <a:cubicBezTo>
                    <a:pt x="245" y="252"/>
                    <a:pt x="240" y="256"/>
                    <a:pt x="236" y="256"/>
                  </a:cubicBezTo>
                  <a:cubicBezTo>
                    <a:pt x="235" y="256"/>
                    <a:pt x="234" y="256"/>
                    <a:pt x="233" y="255"/>
                  </a:cubicBezTo>
                  <a:cubicBezTo>
                    <a:pt x="227" y="254"/>
                    <a:pt x="224" y="248"/>
                    <a:pt x="225" y="242"/>
                  </a:cubicBezTo>
                  <a:cubicBezTo>
                    <a:pt x="244" y="167"/>
                    <a:pt x="244" y="167"/>
                    <a:pt x="244" y="167"/>
                  </a:cubicBezTo>
                  <a:cubicBezTo>
                    <a:pt x="150" y="142"/>
                    <a:pt x="150" y="142"/>
                    <a:pt x="150" y="142"/>
                  </a:cubicBezTo>
                  <a:cubicBezTo>
                    <a:pt x="150" y="234"/>
                    <a:pt x="150" y="234"/>
                    <a:pt x="150" y="234"/>
                  </a:cubicBezTo>
                  <a:cubicBezTo>
                    <a:pt x="150" y="240"/>
                    <a:pt x="146" y="245"/>
                    <a:pt x="140" y="245"/>
                  </a:cubicBezTo>
                  <a:cubicBezTo>
                    <a:pt x="134" y="245"/>
                    <a:pt x="129" y="240"/>
                    <a:pt x="129" y="234"/>
                  </a:cubicBezTo>
                  <a:cubicBezTo>
                    <a:pt x="129" y="142"/>
                    <a:pt x="129" y="142"/>
                    <a:pt x="129" y="142"/>
                  </a:cubicBezTo>
                  <a:cubicBezTo>
                    <a:pt x="35" y="167"/>
                    <a:pt x="35" y="167"/>
                    <a:pt x="35" y="167"/>
                  </a:cubicBezTo>
                  <a:cubicBezTo>
                    <a:pt x="54" y="242"/>
                    <a:pt x="54" y="242"/>
                    <a:pt x="54" y="242"/>
                  </a:cubicBezTo>
                  <a:cubicBezTo>
                    <a:pt x="55" y="248"/>
                    <a:pt x="52" y="254"/>
                    <a:pt x="46" y="255"/>
                  </a:cubicBezTo>
                  <a:cubicBezTo>
                    <a:pt x="41" y="257"/>
                    <a:pt x="35" y="253"/>
                    <a:pt x="33" y="248"/>
                  </a:cubicBezTo>
                  <a:lnTo>
                    <a:pt x="12" y="162"/>
                  </a:lnTo>
                  <a:close/>
                  <a:moveTo>
                    <a:pt x="118" y="42"/>
                  </a:moveTo>
                  <a:cubicBezTo>
                    <a:pt x="161" y="42"/>
                    <a:pt x="161" y="42"/>
                    <a:pt x="161" y="42"/>
                  </a:cubicBezTo>
                  <a:cubicBezTo>
                    <a:pt x="161" y="21"/>
                    <a:pt x="161" y="21"/>
                    <a:pt x="161" y="21"/>
                  </a:cubicBezTo>
                  <a:cubicBezTo>
                    <a:pt x="118" y="21"/>
                    <a:pt x="118" y="21"/>
                    <a:pt x="118" y="21"/>
                  </a:cubicBezTo>
                  <a:lnTo>
                    <a:pt x="118" y="42"/>
                  </a:lnTo>
                  <a:close/>
                  <a:moveTo>
                    <a:pt x="69" y="136"/>
                  </a:moveTo>
                  <a:cubicBezTo>
                    <a:pt x="137" y="117"/>
                    <a:pt x="137" y="117"/>
                    <a:pt x="137" y="117"/>
                  </a:cubicBezTo>
                  <a:cubicBezTo>
                    <a:pt x="139" y="117"/>
                    <a:pt x="141" y="117"/>
                    <a:pt x="142" y="117"/>
                  </a:cubicBezTo>
                  <a:cubicBezTo>
                    <a:pt x="211" y="136"/>
                    <a:pt x="211" y="136"/>
                    <a:pt x="211" y="136"/>
                  </a:cubicBezTo>
                  <a:cubicBezTo>
                    <a:pt x="195" y="64"/>
                    <a:pt x="195" y="64"/>
                    <a:pt x="195" y="64"/>
                  </a:cubicBezTo>
                  <a:cubicBezTo>
                    <a:pt x="84" y="64"/>
                    <a:pt x="84" y="64"/>
                    <a:pt x="84" y="64"/>
                  </a:cubicBezTo>
                  <a:lnTo>
                    <a:pt x="69" y="1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111" name="Group 516"/>
          <p:cNvGrpSpPr>
            <a:grpSpLocks noChangeAspect="1"/>
          </p:cNvGrpSpPr>
          <p:nvPr/>
        </p:nvGrpSpPr>
        <p:grpSpPr bwMode="auto">
          <a:xfrm>
            <a:off x="6747756" y="4870164"/>
            <a:ext cx="712448" cy="712448"/>
            <a:chOff x="5807" y="1879"/>
            <a:chExt cx="340" cy="340"/>
          </a:xfrm>
          <a:solidFill>
            <a:schemeClr val="bg1"/>
          </a:solidFill>
        </p:grpSpPr>
        <p:sp>
          <p:nvSpPr>
            <p:cNvPr id="112" name="Freeform 517"/>
            <p:cNvSpPr>
              <a:spLocks noEditPoints="1"/>
            </p:cNvSpPr>
            <p:nvPr/>
          </p:nvSpPr>
          <p:spPr bwMode="auto">
            <a:xfrm>
              <a:off x="5807" y="187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3" name="Freeform 518"/>
            <p:cNvSpPr>
              <a:spLocks noEditPoints="1"/>
            </p:cNvSpPr>
            <p:nvPr/>
          </p:nvSpPr>
          <p:spPr bwMode="auto">
            <a:xfrm>
              <a:off x="5956" y="1971"/>
              <a:ext cx="42" cy="42"/>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43 h 64"/>
                <a:gd name="T12" fmla="*/ 21 w 64"/>
                <a:gd name="T13" fmla="*/ 32 h 64"/>
                <a:gd name="T14" fmla="*/ 32 w 64"/>
                <a:gd name="T15" fmla="*/ 22 h 64"/>
                <a:gd name="T16" fmla="*/ 42 w 64"/>
                <a:gd name="T17" fmla="*/ 32 h 64"/>
                <a:gd name="T18" fmla="*/ 32 w 64"/>
                <a:gd name="T1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49" y="64"/>
                    <a:pt x="64" y="50"/>
                    <a:pt x="64" y="32"/>
                  </a:cubicBezTo>
                  <a:cubicBezTo>
                    <a:pt x="64" y="15"/>
                    <a:pt x="49" y="0"/>
                    <a:pt x="32" y="0"/>
                  </a:cubicBezTo>
                  <a:close/>
                  <a:moveTo>
                    <a:pt x="32" y="43"/>
                  </a:moveTo>
                  <a:cubicBezTo>
                    <a:pt x="26" y="43"/>
                    <a:pt x="21" y="38"/>
                    <a:pt x="21" y="32"/>
                  </a:cubicBezTo>
                  <a:cubicBezTo>
                    <a:pt x="21" y="26"/>
                    <a:pt x="26" y="22"/>
                    <a:pt x="32" y="22"/>
                  </a:cubicBezTo>
                  <a:cubicBezTo>
                    <a:pt x="38" y="22"/>
                    <a:pt x="42" y="26"/>
                    <a:pt x="42" y="32"/>
                  </a:cubicBezTo>
                  <a:cubicBezTo>
                    <a:pt x="42" y="38"/>
                    <a:pt x="38" y="43"/>
                    <a:pt x="32"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4" name="Freeform 519"/>
            <p:cNvSpPr>
              <a:spLocks noEditPoints="1"/>
            </p:cNvSpPr>
            <p:nvPr/>
          </p:nvSpPr>
          <p:spPr bwMode="auto">
            <a:xfrm>
              <a:off x="5956" y="2028"/>
              <a:ext cx="42" cy="42"/>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42 h 64"/>
                <a:gd name="T12" fmla="*/ 21 w 64"/>
                <a:gd name="T13" fmla="*/ 32 h 64"/>
                <a:gd name="T14" fmla="*/ 32 w 64"/>
                <a:gd name="T15" fmla="*/ 21 h 64"/>
                <a:gd name="T16" fmla="*/ 42 w 64"/>
                <a:gd name="T17" fmla="*/ 32 h 64"/>
                <a:gd name="T18" fmla="*/ 32 w 64"/>
                <a:gd name="T19"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49"/>
                    <a:pt x="14" y="64"/>
                    <a:pt x="32" y="64"/>
                  </a:cubicBezTo>
                  <a:cubicBezTo>
                    <a:pt x="49" y="64"/>
                    <a:pt x="64" y="49"/>
                    <a:pt x="64" y="32"/>
                  </a:cubicBezTo>
                  <a:cubicBezTo>
                    <a:pt x="64" y="14"/>
                    <a:pt x="49" y="0"/>
                    <a:pt x="32" y="0"/>
                  </a:cubicBezTo>
                  <a:close/>
                  <a:moveTo>
                    <a:pt x="32" y="42"/>
                  </a:moveTo>
                  <a:cubicBezTo>
                    <a:pt x="26" y="42"/>
                    <a:pt x="21" y="38"/>
                    <a:pt x="21" y="32"/>
                  </a:cubicBezTo>
                  <a:cubicBezTo>
                    <a:pt x="21" y="26"/>
                    <a:pt x="26" y="21"/>
                    <a:pt x="32" y="21"/>
                  </a:cubicBezTo>
                  <a:cubicBezTo>
                    <a:pt x="38" y="21"/>
                    <a:pt x="42" y="26"/>
                    <a:pt x="42" y="32"/>
                  </a:cubicBezTo>
                  <a:cubicBezTo>
                    <a:pt x="42" y="38"/>
                    <a:pt x="38" y="42"/>
                    <a:pt x="32"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5" name="Freeform 520"/>
            <p:cNvSpPr>
              <a:spLocks noEditPoints="1"/>
            </p:cNvSpPr>
            <p:nvPr/>
          </p:nvSpPr>
          <p:spPr bwMode="auto">
            <a:xfrm>
              <a:off x="5956" y="2084"/>
              <a:ext cx="42" cy="4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43 h 64"/>
                <a:gd name="T12" fmla="*/ 21 w 64"/>
                <a:gd name="T13" fmla="*/ 32 h 64"/>
                <a:gd name="T14" fmla="*/ 32 w 64"/>
                <a:gd name="T15" fmla="*/ 21 h 64"/>
                <a:gd name="T16" fmla="*/ 42 w 64"/>
                <a:gd name="T17" fmla="*/ 32 h 64"/>
                <a:gd name="T18" fmla="*/ 32 w 64"/>
                <a:gd name="T1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49" y="64"/>
                    <a:pt x="64" y="50"/>
                    <a:pt x="64" y="32"/>
                  </a:cubicBezTo>
                  <a:cubicBezTo>
                    <a:pt x="64" y="14"/>
                    <a:pt x="49" y="0"/>
                    <a:pt x="32" y="0"/>
                  </a:cubicBezTo>
                  <a:close/>
                  <a:moveTo>
                    <a:pt x="32" y="43"/>
                  </a:moveTo>
                  <a:cubicBezTo>
                    <a:pt x="26" y="43"/>
                    <a:pt x="21" y="38"/>
                    <a:pt x="21" y="32"/>
                  </a:cubicBezTo>
                  <a:cubicBezTo>
                    <a:pt x="21" y="26"/>
                    <a:pt x="26" y="21"/>
                    <a:pt x="32" y="21"/>
                  </a:cubicBezTo>
                  <a:cubicBezTo>
                    <a:pt x="38" y="21"/>
                    <a:pt x="42" y="26"/>
                    <a:pt x="42" y="32"/>
                  </a:cubicBezTo>
                  <a:cubicBezTo>
                    <a:pt x="42" y="38"/>
                    <a:pt x="38" y="43"/>
                    <a:pt x="32"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6" name="Freeform 521"/>
            <p:cNvSpPr>
              <a:spLocks noEditPoints="1"/>
            </p:cNvSpPr>
            <p:nvPr/>
          </p:nvSpPr>
          <p:spPr bwMode="auto">
            <a:xfrm>
              <a:off x="5892" y="1943"/>
              <a:ext cx="170" cy="212"/>
            </a:xfrm>
            <a:custGeom>
              <a:avLst/>
              <a:gdLst>
                <a:gd name="T0" fmla="*/ 256 w 256"/>
                <a:gd name="T1" fmla="*/ 128 h 320"/>
                <a:gd name="T2" fmla="*/ 245 w 256"/>
                <a:gd name="T3" fmla="*/ 117 h 320"/>
                <a:gd name="T4" fmla="*/ 202 w 256"/>
                <a:gd name="T5" fmla="*/ 117 h 320"/>
                <a:gd name="T6" fmla="*/ 202 w 256"/>
                <a:gd name="T7" fmla="*/ 95 h 320"/>
                <a:gd name="T8" fmla="*/ 256 w 256"/>
                <a:gd name="T9" fmla="*/ 32 h 320"/>
                <a:gd name="T10" fmla="*/ 245 w 256"/>
                <a:gd name="T11" fmla="*/ 21 h 320"/>
                <a:gd name="T12" fmla="*/ 196 w 256"/>
                <a:gd name="T13" fmla="*/ 21 h 320"/>
                <a:gd name="T14" fmla="*/ 160 w 256"/>
                <a:gd name="T15" fmla="*/ 0 h 320"/>
                <a:gd name="T16" fmla="*/ 96 w 256"/>
                <a:gd name="T17" fmla="*/ 0 h 320"/>
                <a:gd name="T18" fmla="*/ 59 w 256"/>
                <a:gd name="T19" fmla="*/ 21 h 320"/>
                <a:gd name="T20" fmla="*/ 10 w 256"/>
                <a:gd name="T21" fmla="*/ 21 h 320"/>
                <a:gd name="T22" fmla="*/ 0 w 256"/>
                <a:gd name="T23" fmla="*/ 32 h 320"/>
                <a:gd name="T24" fmla="*/ 53 w 256"/>
                <a:gd name="T25" fmla="*/ 95 h 320"/>
                <a:gd name="T26" fmla="*/ 53 w 256"/>
                <a:gd name="T27" fmla="*/ 117 h 320"/>
                <a:gd name="T28" fmla="*/ 10 w 256"/>
                <a:gd name="T29" fmla="*/ 117 h 320"/>
                <a:gd name="T30" fmla="*/ 0 w 256"/>
                <a:gd name="T31" fmla="*/ 128 h 320"/>
                <a:gd name="T32" fmla="*/ 53 w 256"/>
                <a:gd name="T33" fmla="*/ 191 h 320"/>
                <a:gd name="T34" fmla="*/ 53 w 256"/>
                <a:gd name="T35" fmla="*/ 213 h 320"/>
                <a:gd name="T36" fmla="*/ 10 w 256"/>
                <a:gd name="T37" fmla="*/ 213 h 320"/>
                <a:gd name="T38" fmla="*/ 0 w 256"/>
                <a:gd name="T39" fmla="*/ 224 h 320"/>
                <a:gd name="T40" fmla="*/ 54 w 256"/>
                <a:gd name="T41" fmla="*/ 287 h 320"/>
                <a:gd name="T42" fmla="*/ 96 w 256"/>
                <a:gd name="T43" fmla="*/ 320 h 320"/>
                <a:gd name="T44" fmla="*/ 160 w 256"/>
                <a:gd name="T45" fmla="*/ 320 h 320"/>
                <a:gd name="T46" fmla="*/ 201 w 256"/>
                <a:gd name="T47" fmla="*/ 287 h 320"/>
                <a:gd name="T48" fmla="*/ 256 w 256"/>
                <a:gd name="T49" fmla="*/ 224 h 320"/>
                <a:gd name="T50" fmla="*/ 245 w 256"/>
                <a:gd name="T51" fmla="*/ 213 h 320"/>
                <a:gd name="T52" fmla="*/ 202 w 256"/>
                <a:gd name="T53" fmla="*/ 213 h 320"/>
                <a:gd name="T54" fmla="*/ 202 w 256"/>
                <a:gd name="T55" fmla="*/ 191 h 320"/>
                <a:gd name="T56" fmla="*/ 256 w 256"/>
                <a:gd name="T57" fmla="*/ 128 h 320"/>
                <a:gd name="T58" fmla="*/ 233 w 256"/>
                <a:gd name="T59" fmla="*/ 138 h 320"/>
                <a:gd name="T60" fmla="*/ 202 w 256"/>
                <a:gd name="T61" fmla="*/ 169 h 320"/>
                <a:gd name="T62" fmla="*/ 202 w 256"/>
                <a:gd name="T63" fmla="*/ 138 h 320"/>
                <a:gd name="T64" fmla="*/ 233 w 256"/>
                <a:gd name="T65" fmla="*/ 138 h 320"/>
                <a:gd name="T66" fmla="*/ 233 w 256"/>
                <a:gd name="T67" fmla="*/ 42 h 320"/>
                <a:gd name="T68" fmla="*/ 202 w 256"/>
                <a:gd name="T69" fmla="*/ 73 h 320"/>
                <a:gd name="T70" fmla="*/ 202 w 256"/>
                <a:gd name="T71" fmla="*/ 42 h 320"/>
                <a:gd name="T72" fmla="*/ 233 w 256"/>
                <a:gd name="T73" fmla="*/ 42 h 320"/>
                <a:gd name="T74" fmla="*/ 22 w 256"/>
                <a:gd name="T75" fmla="*/ 42 h 320"/>
                <a:gd name="T76" fmla="*/ 53 w 256"/>
                <a:gd name="T77" fmla="*/ 42 h 320"/>
                <a:gd name="T78" fmla="*/ 53 w 256"/>
                <a:gd name="T79" fmla="*/ 73 h 320"/>
                <a:gd name="T80" fmla="*/ 22 w 256"/>
                <a:gd name="T81" fmla="*/ 42 h 320"/>
                <a:gd name="T82" fmla="*/ 22 w 256"/>
                <a:gd name="T83" fmla="*/ 138 h 320"/>
                <a:gd name="T84" fmla="*/ 53 w 256"/>
                <a:gd name="T85" fmla="*/ 138 h 320"/>
                <a:gd name="T86" fmla="*/ 53 w 256"/>
                <a:gd name="T87" fmla="*/ 169 h 320"/>
                <a:gd name="T88" fmla="*/ 22 w 256"/>
                <a:gd name="T89" fmla="*/ 138 h 320"/>
                <a:gd name="T90" fmla="*/ 22 w 256"/>
                <a:gd name="T91" fmla="*/ 234 h 320"/>
                <a:gd name="T92" fmla="*/ 53 w 256"/>
                <a:gd name="T93" fmla="*/ 234 h 320"/>
                <a:gd name="T94" fmla="*/ 53 w 256"/>
                <a:gd name="T95" fmla="*/ 265 h 320"/>
                <a:gd name="T96" fmla="*/ 22 w 256"/>
                <a:gd name="T97" fmla="*/ 234 h 320"/>
                <a:gd name="T98" fmla="*/ 181 w 256"/>
                <a:gd name="T99" fmla="*/ 277 h 320"/>
                <a:gd name="T100" fmla="*/ 160 w 256"/>
                <a:gd name="T101" fmla="*/ 298 h 320"/>
                <a:gd name="T102" fmla="*/ 96 w 256"/>
                <a:gd name="T103" fmla="*/ 298 h 320"/>
                <a:gd name="T104" fmla="*/ 74 w 256"/>
                <a:gd name="T105" fmla="*/ 277 h 320"/>
                <a:gd name="T106" fmla="*/ 74 w 256"/>
                <a:gd name="T107" fmla="*/ 42 h 320"/>
                <a:gd name="T108" fmla="*/ 96 w 256"/>
                <a:gd name="T109" fmla="*/ 21 h 320"/>
                <a:gd name="T110" fmla="*/ 160 w 256"/>
                <a:gd name="T111" fmla="*/ 21 h 320"/>
                <a:gd name="T112" fmla="*/ 181 w 256"/>
                <a:gd name="T113" fmla="*/ 42 h 320"/>
                <a:gd name="T114" fmla="*/ 181 w 256"/>
                <a:gd name="T115" fmla="*/ 277 h 320"/>
                <a:gd name="T116" fmla="*/ 233 w 256"/>
                <a:gd name="T117" fmla="*/ 234 h 320"/>
                <a:gd name="T118" fmla="*/ 202 w 256"/>
                <a:gd name="T119" fmla="*/ 265 h 320"/>
                <a:gd name="T120" fmla="*/ 202 w 256"/>
                <a:gd name="T121" fmla="*/ 234 h 320"/>
                <a:gd name="T122" fmla="*/ 233 w 256"/>
                <a:gd name="T123" fmla="*/ 23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320">
                  <a:moveTo>
                    <a:pt x="256" y="128"/>
                  </a:moveTo>
                  <a:cubicBezTo>
                    <a:pt x="256" y="122"/>
                    <a:pt x="251" y="117"/>
                    <a:pt x="245" y="117"/>
                  </a:cubicBezTo>
                  <a:cubicBezTo>
                    <a:pt x="202" y="117"/>
                    <a:pt x="202" y="117"/>
                    <a:pt x="202" y="117"/>
                  </a:cubicBezTo>
                  <a:cubicBezTo>
                    <a:pt x="202" y="95"/>
                    <a:pt x="202" y="95"/>
                    <a:pt x="202" y="95"/>
                  </a:cubicBezTo>
                  <a:cubicBezTo>
                    <a:pt x="244" y="89"/>
                    <a:pt x="256" y="52"/>
                    <a:pt x="256" y="32"/>
                  </a:cubicBezTo>
                  <a:cubicBezTo>
                    <a:pt x="256" y="26"/>
                    <a:pt x="251" y="21"/>
                    <a:pt x="245" y="21"/>
                  </a:cubicBezTo>
                  <a:cubicBezTo>
                    <a:pt x="196" y="21"/>
                    <a:pt x="196" y="21"/>
                    <a:pt x="196" y="21"/>
                  </a:cubicBezTo>
                  <a:cubicBezTo>
                    <a:pt x="189" y="8"/>
                    <a:pt x="175" y="0"/>
                    <a:pt x="160" y="0"/>
                  </a:cubicBezTo>
                  <a:cubicBezTo>
                    <a:pt x="96" y="0"/>
                    <a:pt x="96" y="0"/>
                    <a:pt x="96" y="0"/>
                  </a:cubicBezTo>
                  <a:cubicBezTo>
                    <a:pt x="80" y="0"/>
                    <a:pt x="66" y="8"/>
                    <a:pt x="59" y="21"/>
                  </a:cubicBezTo>
                  <a:cubicBezTo>
                    <a:pt x="10" y="21"/>
                    <a:pt x="10" y="21"/>
                    <a:pt x="10" y="21"/>
                  </a:cubicBezTo>
                  <a:cubicBezTo>
                    <a:pt x="4" y="21"/>
                    <a:pt x="0" y="26"/>
                    <a:pt x="0" y="32"/>
                  </a:cubicBezTo>
                  <a:cubicBezTo>
                    <a:pt x="0" y="52"/>
                    <a:pt x="11" y="89"/>
                    <a:pt x="53" y="95"/>
                  </a:cubicBezTo>
                  <a:cubicBezTo>
                    <a:pt x="53" y="117"/>
                    <a:pt x="53" y="117"/>
                    <a:pt x="53" y="117"/>
                  </a:cubicBezTo>
                  <a:cubicBezTo>
                    <a:pt x="10" y="117"/>
                    <a:pt x="10" y="117"/>
                    <a:pt x="10" y="117"/>
                  </a:cubicBezTo>
                  <a:cubicBezTo>
                    <a:pt x="4" y="117"/>
                    <a:pt x="0" y="122"/>
                    <a:pt x="0" y="128"/>
                  </a:cubicBezTo>
                  <a:cubicBezTo>
                    <a:pt x="0" y="148"/>
                    <a:pt x="11" y="185"/>
                    <a:pt x="53" y="191"/>
                  </a:cubicBezTo>
                  <a:cubicBezTo>
                    <a:pt x="53" y="213"/>
                    <a:pt x="53" y="213"/>
                    <a:pt x="53" y="213"/>
                  </a:cubicBezTo>
                  <a:cubicBezTo>
                    <a:pt x="10" y="213"/>
                    <a:pt x="10" y="213"/>
                    <a:pt x="10" y="213"/>
                  </a:cubicBezTo>
                  <a:cubicBezTo>
                    <a:pt x="4" y="213"/>
                    <a:pt x="0" y="218"/>
                    <a:pt x="0" y="224"/>
                  </a:cubicBezTo>
                  <a:cubicBezTo>
                    <a:pt x="0" y="244"/>
                    <a:pt x="11" y="282"/>
                    <a:pt x="54" y="287"/>
                  </a:cubicBezTo>
                  <a:cubicBezTo>
                    <a:pt x="59" y="306"/>
                    <a:pt x="76" y="320"/>
                    <a:pt x="96" y="320"/>
                  </a:cubicBezTo>
                  <a:cubicBezTo>
                    <a:pt x="160" y="320"/>
                    <a:pt x="160" y="320"/>
                    <a:pt x="160" y="320"/>
                  </a:cubicBezTo>
                  <a:cubicBezTo>
                    <a:pt x="180" y="320"/>
                    <a:pt x="196" y="306"/>
                    <a:pt x="201" y="287"/>
                  </a:cubicBezTo>
                  <a:cubicBezTo>
                    <a:pt x="244" y="282"/>
                    <a:pt x="256" y="244"/>
                    <a:pt x="256" y="224"/>
                  </a:cubicBezTo>
                  <a:cubicBezTo>
                    <a:pt x="256" y="218"/>
                    <a:pt x="251" y="213"/>
                    <a:pt x="245" y="213"/>
                  </a:cubicBezTo>
                  <a:cubicBezTo>
                    <a:pt x="202" y="213"/>
                    <a:pt x="202" y="213"/>
                    <a:pt x="202" y="213"/>
                  </a:cubicBezTo>
                  <a:cubicBezTo>
                    <a:pt x="202" y="191"/>
                    <a:pt x="202" y="191"/>
                    <a:pt x="202" y="191"/>
                  </a:cubicBezTo>
                  <a:cubicBezTo>
                    <a:pt x="244" y="185"/>
                    <a:pt x="256" y="148"/>
                    <a:pt x="256" y="128"/>
                  </a:cubicBezTo>
                  <a:close/>
                  <a:moveTo>
                    <a:pt x="233" y="138"/>
                  </a:moveTo>
                  <a:cubicBezTo>
                    <a:pt x="230" y="149"/>
                    <a:pt x="223" y="165"/>
                    <a:pt x="202" y="169"/>
                  </a:cubicBezTo>
                  <a:cubicBezTo>
                    <a:pt x="202" y="138"/>
                    <a:pt x="202" y="138"/>
                    <a:pt x="202" y="138"/>
                  </a:cubicBezTo>
                  <a:lnTo>
                    <a:pt x="233" y="138"/>
                  </a:lnTo>
                  <a:close/>
                  <a:moveTo>
                    <a:pt x="233" y="42"/>
                  </a:moveTo>
                  <a:cubicBezTo>
                    <a:pt x="230" y="53"/>
                    <a:pt x="223" y="69"/>
                    <a:pt x="202" y="73"/>
                  </a:cubicBezTo>
                  <a:cubicBezTo>
                    <a:pt x="202" y="42"/>
                    <a:pt x="202" y="42"/>
                    <a:pt x="202" y="42"/>
                  </a:cubicBezTo>
                  <a:lnTo>
                    <a:pt x="233" y="42"/>
                  </a:lnTo>
                  <a:close/>
                  <a:moveTo>
                    <a:pt x="22" y="42"/>
                  </a:moveTo>
                  <a:cubicBezTo>
                    <a:pt x="53" y="42"/>
                    <a:pt x="53" y="42"/>
                    <a:pt x="53" y="42"/>
                  </a:cubicBezTo>
                  <a:cubicBezTo>
                    <a:pt x="53" y="73"/>
                    <a:pt x="53" y="73"/>
                    <a:pt x="53" y="73"/>
                  </a:cubicBezTo>
                  <a:cubicBezTo>
                    <a:pt x="32" y="69"/>
                    <a:pt x="25" y="53"/>
                    <a:pt x="22" y="42"/>
                  </a:cubicBezTo>
                  <a:close/>
                  <a:moveTo>
                    <a:pt x="22" y="138"/>
                  </a:moveTo>
                  <a:cubicBezTo>
                    <a:pt x="53" y="138"/>
                    <a:pt x="53" y="138"/>
                    <a:pt x="53" y="138"/>
                  </a:cubicBezTo>
                  <a:cubicBezTo>
                    <a:pt x="53" y="169"/>
                    <a:pt x="53" y="169"/>
                    <a:pt x="53" y="169"/>
                  </a:cubicBezTo>
                  <a:cubicBezTo>
                    <a:pt x="32" y="165"/>
                    <a:pt x="25" y="149"/>
                    <a:pt x="22" y="138"/>
                  </a:cubicBezTo>
                  <a:close/>
                  <a:moveTo>
                    <a:pt x="22" y="234"/>
                  </a:moveTo>
                  <a:cubicBezTo>
                    <a:pt x="53" y="234"/>
                    <a:pt x="53" y="234"/>
                    <a:pt x="53" y="234"/>
                  </a:cubicBezTo>
                  <a:cubicBezTo>
                    <a:pt x="53" y="265"/>
                    <a:pt x="53" y="265"/>
                    <a:pt x="53" y="265"/>
                  </a:cubicBezTo>
                  <a:cubicBezTo>
                    <a:pt x="32" y="261"/>
                    <a:pt x="25" y="245"/>
                    <a:pt x="22" y="234"/>
                  </a:cubicBezTo>
                  <a:close/>
                  <a:moveTo>
                    <a:pt x="181" y="277"/>
                  </a:moveTo>
                  <a:cubicBezTo>
                    <a:pt x="181" y="289"/>
                    <a:pt x="171" y="298"/>
                    <a:pt x="160" y="298"/>
                  </a:cubicBezTo>
                  <a:cubicBezTo>
                    <a:pt x="96" y="298"/>
                    <a:pt x="96" y="298"/>
                    <a:pt x="96" y="298"/>
                  </a:cubicBezTo>
                  <a:cubicBezTo>
                    <a:pt x="84" y="298"/>
                    <a:pt x="74" y="289"/>
                    <a:pt x="74" y="277"/>
                  </a:cubicBezTo>
                  <a:cubicBezTo>
                    <a:pt x="74" y="42"/>
                    <a:pt x="74" y="42"/>
                    <a:pt x="74" y="42"/>
                  </a:cubicBezTo>
                  <a:cubicBezTo>
                    <a:pt x="74" y="31"/>
                    <a:pt x="84" y="21"/>
                    <a:pt x="96" y="21"/>
                  </a:cubicBezTo>
                  <a:cubicBezTo>
                    <a:pt x="160" y="21"/>
                    <a:pt x="160" y="21"/>
                    <a:pt x="160" y="21"/>
                  </a:cubicBezTo>
                  <a:cubicBezTo>
                    <a:pt x="171" y="21"/>
                    <a:pt x="181" y="31"/>
                    <a:pt x="181" y="42"/>
                  </a:cubicBezTo>
                  <a:lnTo>
                    <a:pt x="181" y="277"/>
                  </a:lnTo>
                  <a:close/>
                  <a:moveTo>
                    <a:pt x="233" y="234"/>
                  </a:moveTo>
                  <a:cubicBezTo>
                    <a:pt x="230" y="245"/>
                    <a:pt x="223" y="261"/>
                    <a:pt x="202" y="265"/>
                  </a:cubicBezTo>
                  <a:cubicBezTo>
                    <a:pt x="202" y="234"/>
                    <a:pt x="202" y="234"/>
                    <a:pt x="202" y="234"/>
                  </a:cubicBezTo>
                  <a:lnTo>
                    <a:pt x="233" y="2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117" name="Group 309"/>
          <p:cNvGrpSpPr>
            <a:grpSpLocks noChangeAspect="1"/>
          </p:cNvGrpSpPr>
          <p:nvPr/>
        </p:nvGrpSpPr>
        <p:grpSpPr bwMode="auto">
          <a:xfrm>
            <a:off x="3698530" y="4084738"/>
            <a:ext cx="674756" cy="672778"/>
            <a:chOff x="6585" y="1193"/>
            <a:chExt cx="341" cy="340"/>
          </a:xfrm>
          <a:solidFill>
            <a:schemeClr val="bg1"/>
          </a:solidFill>
        </p:grpSpPr>
        <p:sp>
          <p:nvSpPr>
            <p:cNvPr id="118" name="Freeform 310"/>
            <p:cNvSpPr>
              <a:spLocks noEditPoints="1"/>
            </p:cNvSpPr>
            <p:nvPr/>
          </p:nvSpPr>
          <p:spPr bwMode="auto">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sp>
          <p:nvSpPr>
            <p:cNvPr id="119" name="Freeform 311"/>
            <p:cNvSpPr>
              <a:spLocks noEditPoints="1"/>
            </p:cNvSpPr>
            <p:nvPr/>
          </p:nvSpPr>
          <p:spPr bwMode="auto">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42" name="Rectangle 41"/>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16</a:t>
            </a:fld>
            <a:endParaRPr lang="en-US" sz="600" dirty="0">
              <a:latin typeface="Verdana"/>
            </a:endParaRPr>
          </a:p>
        </p:txBody>
      </p:sp>
      <p:sp>
        <p:nvSpPr>
          <p:cNvPr id="44"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Industry 4.0</a:t>
            </a:r>
          </a:p>
        </p:txBody>
      </p:sp>
      <p:sp>
        <p:nvSpPr>
          <p:cNvPr id="45"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b="1" dirty="0">
                <a:solidFill>
                  <a:srgbClr val="53565A"/>
                </a:solidFill>
              </a:rPr>
              <a:t>What do modern investors seek?</a:t>
            </a:r>
          </a:p>
        </p:txBody>
      </p:sp>
    </p:spTree>
    <p:extLst>
      <p:ext uri="{BB962C8B-B14F-4D97-AF65-F5344CB8AC3E}">
        <p14:creationId xmlns:p14="http://schemas.microsoft.com/office/powerpoint/2010/main" xmlns="" val="2803072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 name="Chart 112"/>
          <p:cNvGraphicFramePr/>
          <p:nvPr>
            <p:extLst>
              <p:ext uri="{D42A27DB-BD31-4B8C-83A1-F6EECF244321}">
                <p14:modId xmlns:p14="http://schemas.microsoft.com/office/powerpoint/2010/main" xmlns="" val="4044084069"/>
              </p:ext>
            </p:extLst>
          </p:nvPr>
        </p:nvGraphicFramePr>
        <p:xfrm>
          <a:off x="1730488" y="2524674"/>
          <a:ext cx="8270161" cy="3717487"/>
        </p:xfrm>
        <a:graphic>
          <a:graphicData uri="http://schemas.openxmlformats.org/drawingml/2006/chart">
            <c:chart xmlns:c="http://schemas.openxmlformats.org/drawingml/2006/chart" xmlns:r="http://schemas.openxmlformats.org/officeDocument/2006/relationships" r:id="rId3"/>
          </a:graphicData>
        </a:graphic>
      </p:graphicFrame>
      <p:sp>
        <p:nvSpPr>
          <p:cNvPr id="122" name="Rounded Rectangle 121"/>
          <p:cNvSpPr/>
          <p:nvPr/>
        </p:nvSpPr>
        <p:spPr>
          <a:xfrm>
            <a:off x="4132363" y="910749"/>
            <a:ext cx="3602736" cy="1384663"/>
          </a:xfrm>
          <a:prstGeom prst="roundRect">
            <a:avLst>
              <a:gd name="adj" fmla="val 10178"/>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1" i="0" u="sng"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Reporting will be intelligent: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1" i="0" u="sng"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Tools like Artificial Intelligence</a:t>
            </a: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 reshape the future of forecasting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Predictive </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analytics and </a:t>
            </a: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algorithms that will </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enhance the quality and value of reports. </a:t>
            </a:r>
            <a:endPar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23" name="Rounded Rectangle 122"/>
          <p:cNvSpPr/>
          <p:nvPr/>
        </p:nvSpPr>
        <p:spPr>
          <a:xfrm>
            <a:off x="441668" y="5131788"/>
            <a:ext cx="3599775" cy="1380744"/>
          </a:xfrm>
          <a:prstGeom prst="roundRect">
            <a:avLst>
              <a:gd name="adj" fmla="val 1017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Reporting will be interactive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Instead </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of having static data on paper, finance </a:t>
            </a: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executives will </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use tablets and phones to navigate </a:t>
            </a: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Reporting </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tools themselves will become interactive, too. </a:t>
            </a:r>
          </a:p>
        </p:txBody>
      </p:sp>
      <p:sp>
        <p:nvSpPr>
          <p:cNvPr id="124" name="Rounded Rectangle 123"/>
          <p:cNvSpPr/>
          <p:nvPr/>
        </p:nvSpPr>
        <p:spPr>
          <a:xfrm>
            <a:off x="8119364" y="5131788"/>
            <a:ext cx="3602736" cy="1380744"/>
          </a:xfrm>
          <a:prstGeom prst="roundRect">
            <a:avLst>
              <a:gd name="adj" fmla="val 1017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Reporting will be 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Why wait for the end of the quarter / year to get the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No more post-mortem – Data will get analyzed as it transacts</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 name="Rectangle 6"/>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17</a:t>
            </a:fld>
            <a:endParaRPr lang="en-US" sz="600" dirty="0">
              <a:latin typeface="Verdana"/>
            </a:endParaRPr>
          </a:p>
        </p:txBody>
      </p:sp>
      <p:sp>
        <p:nvSpPr>
          <p:cNvPr id="9"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Financial Reporting in an era of Industry 4.0</a:t>
            </a:r>
          </a:p>
        </p:txBody>
      </p:sp>
    </p:spTree>
    <p:extLst>
      <p:ext uri="{BB962C8B-B14F-4D97-AF65-F5344CB8AC3E}">
        <p14:creationId xmlns:p14="http://schemas.microsoft.com/office/powerpoint/2010/main" xmlns="" val="39828937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 y="583469"/>
            <a:ext cx="11443063"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Are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we on track for the management review meeting next week</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Not quite. We’re having trouble getting a good set of numbers out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Europe</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 know Project Radius for our German R&amp;D Center is 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live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 a month’s time, but it looks like the data is a mess. I can’t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seem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to get a good sense of where we are against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Sounds familiar. Do you know when we’ll have that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You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know the CEO wants an update on Europe, right?</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I think we should be done in a week. I have my most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senior analysts working on it. We’re cutting it close but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want to make sure we have the right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Keep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 posted. I’d like to review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information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before I have to actually present it</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IN"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We’re doing our best.</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t>
            </a:r>
          </a:p>
        </p:txBody>
      </p:sp>
      <p:sp>
        <p:nvSpPr>
          <p:cNvPr id="3" name="Oval Callout 2"/>
          <p:cNvSpPr/>
          <p:nvPr/>
        </p:nvSpPr>
        <p:spPr>
          <a:xfrm>
            <a:off x="1209054" y="1006877"/>
            <a:ext cx="800100" cy="611981"/>
          </a:xfrm>
          <a:prstGeom prst="wedgeEllipseCallout">
            <a:avLst>
              <a:gd name="adj1" fmla="val 55905"/>
              <a:gd name="adj2" fmla="val 41347"/>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Oval Callout 3"/>
          <p:cNvSpPr/>
          <p:nvPr/>
        </p:nvSpPr>
        <p:spPr>
          <a:xfrm>
            <a:off x="1209054" y="2832149"/>
            <a:ext cx="800100" cy="611981"/>
          </a:xfrm>
          <a:prstGeom prst="wedgeEllipseCallout">
            <a:avLst>
              <a:gd name="adj1" fmla="val 52441"/>
              <a:gd name="adj2" fmla="val 50402"/>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Oval Callout 6"/>
          <p:cNvSpPr/>
          <p:nvPr/>
        </p:nvSpPr>
        <p:spPr>
          <a:xfrm>
            <a:off x="1209054" y="4826058"/>
            <a:ext cx="800100" cy="611981"/>
          </a:xfrm>
          <a:prstGeom prst="wedgeEllipseCallout">
            <a:avLst>
              <a:gd name="adj1" fmla="val 52441"/>
              <a:gd name="adj2" fmla="val 50402"/>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Oval Callout 7"/>
          <p:cNvSpPr/>
          <p:nvPr/>
        </p:nvSpPr>
        <p:spPr>
          <a:xfrm>
            <a:off x="9912961" y="1748362"/>
            <a:ext cx="1440837" cy="647814"/>
          </a:xfrm>
          <a:prstGeom prst="wedgeEllipseCallout">
            <a:avLst>
              <a:gd name="adj1" fmla="val -49447"/>
              <a:gd name="adj2" fmla="val 56815"/>
            </a:avLst>
          </a:prstGeom>
          <a:solidFill>
            <a:srgbClr val="0097A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Executive</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Oval Callout 10"/>
          <p:cNvSpPr/>
          <p:nvPr/>
        </p:nvSpPr>
        <p:spPr>
          <a:xfrm>
            <a:off x="9912962" y="3506917"/>
            <a:ext cx="1440837" cy="647814"/>
          </a:xfrm>
          <a:prstGeom prst="wedgeEllipseCallout">
            <a:avLst>
              <a:gd name="adj1" fmla="val -49447"/>
              <a:gd name="adj2" fmla="val 56815"/>
            </a:avLst>
          </a:prstGeom>
          <a:solidFill>
            <a:srgbClr val="0BC2B4"/>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Associate</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Oval Callout 11"/>
          <p:cNvSpPr/>
          <p:nvPr/>
        </p:nvSpPr>
        <p:spPr>
          <a:xfrm>
            <a:off x="9912961" y="5132048"/>
            <a:ext cx="1440837" cy="647814"/>
          </a:xfrm>
          <a:prstGeom prst="wedgeEllipseCallout">
            <a:avLst>
              <a:gd name="adj1" fmla="val -49447"/>
              <a:gd name="adj2" fmla="val 56815"/>
            </a:avLst>
          </a:prstGeom>
          <a:solidFill>
            <a:srgbClr val="9DD4CF"/>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Analyst</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18</a:t>
            </a:fld>
            <a:endParaRPr lang="en-US" sz="600" dirty="0">
              <a:latin typeface="Verdana"/>
            </a:endParaRPr>
          </a:p>
        </p:txBody>
      </p:sp>
      <p:sp>
        <p:nvSpPr>
          <p:cNvPr id="17"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The Need for Finance Reporting - Past</a:t>
            </a:r>
          </a:p>
        </p:txBody>
      </p:sp>
    </p:spTree>
    <p:extLst>
      <p:ext uri="{BB962C8B-B14F-4D97-AF65-F5344CB8AC3E}">
        <p14:creationId xmlns:p14="http://schemas.microsoft.com/office/powerpoint/2010/main" xmlns="" val="7871467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19</a:t>
            </a:fld>
            <a:endParaRPr lang="en-US" sz="600" dirty="0">
              <a:latin typeface="Verdana"/>
            </a:endParaRPr>
          </a:p>
        </p:txBody>
      </p:sp>
      <p:sp>
        <p:nvSpPr>
          <p:cNvPr id="13" name="Rectangle 12"/>
          <p:cNvSpPr/>
          <p:nvPr/>
        </p:nvSpPr>
        <p:spPr>
          <a:xfrm>
            <a:off x="997902" y="814773"/>
            <a:ext cx="10355896"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Alexa,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what’s the FY18 year-to-date spend on Project Radius</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70AD47"/>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Year-to-date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actual spend is $7.2M and is tracking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budget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by $300K. The under-spend is attributed to lower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spend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on computer and networking equipment</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Siri,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show me the computer and 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equipment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budget for FY18 for Project Radius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comparisons </a:t>
            </a: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to Project Jaguar for the same period</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70AD47"/>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Here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are the charts you asked for. I’ve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emailed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you a PDF file for future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I gotta say. This Google Assistant is just about the coolest 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I’ve seen come out of Finance in forever. Good job getting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him up and running. Can he deliver that Europe budget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vs. actuals drill-down we talked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It’ll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 in your inbox in five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4" name="Oval Callout 13"/>
          <p:cNvSpPr/>
          <p:nvPr/>
        </p:nvSpPr>
        <p:spPr>
          <a:xfrm>
            <a:off x="1209052" y="975076"/>
            <a:ext cx="800100" cy="611981"/>
          </a:xfrm>
          <a:prstGeom prst="wedgeEllipseCallout">
            <a:avLst>
              <a:gd name="adj1" fmla="val 51287"/>
              <a:gd name="adj2" fmla="val 54930"/>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Oval Callout 14"/>
          <p:cNvSpPr/>
          <p:nvPr/>
        </p:nvSpPr>
        <p:spPr>
          <a:xfrm>
            <a:off x="10114118" y="1525627"/>
            <a:ext cx="1171698" cy="647814"/>
          </a:xfrm>
          <a:prstGeom prst="wedgeEllipseCallout">
            <a:avLst>
              <a:gd name="adj1" fmla="val -49447"/>
              <a:gd name="adj2" fmla="val 56815"/>
            </a:avLst>
          </a:prstGeom>
          <a:solidFill>
            <a:srgbClr val="0097A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Alexa</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Oval Callout 15"/>
          <p:cNvSpPr/>
          <p:nvPr/>
        </p:nvSpPr>
        <p:spPr>
          <a:xfrm>
            <a:off x="1209052" y="4557471"/>
            <a:ext cx="800100" cy="611981"/>
          </a:xfrm>
          <a:prstGeom prst="wedgeEllipseCallout">
            <a:avLst>
              <a:gd name="adj1" fmla="val 51287"/>
              <a:gd name="adj2" fmla="val 54930"/>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Oval Callout 16"/>
          <p:cNvSpPr/>
          <p:nvPr/>
        </p:nvSpPr>
        <p:spPr>
          <a:xfrm>
            <a:off x="10114117" y="3386957"/>
            <a:ext cx="1139194" cy="647814"/>
          </a:xfrm>
          <a:prstGeom prst="wedgeEllipseCallout">
            <a:avLst>
              <a:gd name="adj1" fmla="val -49447"/>
              <a:gd name="adj2" fmla="val 56815"/>
            </a:avLst>
          </a:prstGeom>
          <a:solidFill>
            <a:srgbClr val="0BC2B4"/>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Siri</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Oval Callout 17"/>
          <p:cNvSpPr/>
          <p:nvPr/>
        </p:nvSpPr>
        <p:spPr>
          <a:xfrm>
            <a:off x="1209052" y="2691998"/>
            <a:ext cx="800100" cy="611981"/>
          </a:xfrm>
          <a:prstGeom prst="wedgeEllipseCallout">
            <a:avLst>
              <a:gd name="adj1" fmla="val 51287"/>
              <a:gd name="adj2" fmla="val 54930"/>
            </a:avLst>
          </a:prstGeom>
          <a:solidFill>
            <a:srgbClr val="004F59"/>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CFO</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Oval Callout 18"/>
          <p:cNvSpPr/>
          <p:nvPr/>
        </p:nvSpPr>
        <p:spPr>
          <a:xfrm>
            <a:off x="10114117" y="5248287"/>
            <a:ext cx="1139195" cy="647814"/>
          </a:xfrm>
          <a:prstGeom prst="wedgeEllipseCallout">
            <a:avLst>
              <a:gd name="adj1" fmla="val -49447"/>
              <a:gd name="adj2" fmla="val 56815"/>
            </a:avLst>
          </a:prstGeom>
          <a:solidFill>
            <a:srgbClr val="9DD4CF"/>
          </a:solidFill>
          <a:ln>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Google</a:t>
            </a:r>
            <a:endParaRPr kumimoji="0" lang="en-IN"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The Future Need of Finance Reporting</a:t>
            </a:r>
          </a:p>
        </p:txBody>
      </p:sp>
    </p:spTree>
    <p:extLst>
      <p:ext uri="{BB962C8B-B14F-4D97-AF65-F5344CB8AC3E}">
        <p14:creationId xmlns:p14="http://schemas.microsoft.com/office/powerpoint/2010/main" xmlns="" val="25516050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2ED9B10-0EF2-45E1-B84F-607E775D6103}"/>
              </a:ext>
            </a:extLst>
          </p:cNvPr>
          <p:cNvSpPr>
            <a:spLocks noGrp="1"/>
          </p:cNvSpPr>
          <p:nvPr>
            <p:ph sz="quarter" idx="10"/>
          </p:nvPr>
        </p:nvSpPr>
        <p:spPr>
          <a:xfrm>
            <a:off x="3561187" y="2268863"/>
            <a:ext cx="7064387" cy="3683893"/>
          </a:xfrm>
        </p:spPr>
        <p:txBody>
          <a:bodyPr vert="horz" lIns="0" tIns="0" rIns="0" bIns="0" rtlCol="0">
            <a:noAutofit/>
          </a:bodyPr>
          <a:lstStyle/>
          <a:p>
            <a:pPr marL="310942" indent="-310942" defTabSz="726940" eaLnBrk="0" fontAlgn="base" hangingPunct="0">
              <a:lnSpc>
                <a:spcPct val="200000"/>
              </a:lnSpc>
              <a:spcBef>
                <a:spcPct val="0"/>
              </a:spcBef>
              <a:spcAft>
                <a:spcPct val="0"/>
              </a:spcAft>
              <a:buSzTx/>
              <a:buFont typeface="+mj-lt"/>
              <a:buAutoNum type="arabicPeriod"/>
              <a:tabLst>
                <a:tab pos="181735" algn="l"/>
                <a:tab pos="4942184" algn="r"/>
              </a:tabLst>
            </a:pPr>
            <a:r>
              <a:rPr lang="en-US" sz="1451" dirty="0" smtClean="0">
                <a:solidFill>
                  <a:schemeClr val="bg1"/>
                </a:solidFill>
              </a:rPr>
              <a:t>The Evolution in Technology</a:t>
            </a:r>
            <a:endParaRPr lang="en-US" altLang="ko-KR" sz="1451" dirty="0">
              <a:solidFill>
                <a:schemeClr val="bg1"/>
              </a:solidFill>
              <a:ea typeface="Verdana" panose="020B0604030504040204" pitchFamily="34" charset="0"/>
              <a:cs typeface="Times New Roman" panose="02020603050405020304" pitchFamily="18" charset="0"/>
            </a:endParaRPr>
          </a:p>
          <a:p>
            <a:pPr marL="310942" indent="-310942" defTabSz="726940" eaLnBrk="0" fontAlgn="base" hangingPunct="0">
              <a:lnSpc>
                <a:spcPct val="200000"/>
              </a:lnSpc>
              <a:spcBef>
                <a:spcPct val="0"/>
              </a:spcBef>
              <a:spcAft>
                <a:spcPct val="0"/>
              </a:spcAft>
              <a:buSzTx/>
              <a:buFont typeface="+mj-lt"/>
              <a:buAutoNum type="arabicPeriod"/>
              <a:tabLst>
                <a:tab pos="181735" algn="l"/>
                <a:tab pos="4942184" algn="r"/>
              </a:tabLst>
            </a:pPr>
            <a:r>
              <a:rPr lang="en-US" sz="1451" dirty="0" smtClean="0">
                <a:solidFill>
                  <a:schemeClr val="bg1"/>
                </a:solidFill>
              </a:rPr>
              <a:t>The Evolution in Financial Reporting</a:t>
            </a:r>
            <a:endParaRPr lang="en-US" altLang="ko-KR" sz="1451" dirty="0">
              <a:solidFill>
                <a:schemeClr val="bg1"/>
              </a:solidFill>
            </a:endParaRPr>
          </a:p>
          <a:p>
            <a:pPr marL="310942" indent="-310942" defTabSz="726940" eaLnBrk="0" fontAlgn="base" hangingPunct="0">
              <a:lnSpc>
                <a:spcPct val="200000"/>
              </a:lnSpc>
              <a:spcBef>
                <a:spcPct val="0"/>
              </a:spcBef>
              <a:spcAft>
                <a:spcPct val="0"/>
              </a:spcAft>
              <a:buSzTx/>
              <a:buFont typeface="+mj-lt"/>
              <a:buAutoNum type="arabicPeriod"/>
              <a:tabLst>
                <a:tab pos="181735" algn="l"/>
                <a:tab pos="4942184" algn="r"/>
              </a:tabLst>
            </a:pPr>
            <a:r>
              <a:rPr lang="en-US" sz="1451" dirty="0" smtClean="0">
                <a:solidFill>
                  <a:schemeClr val="bg1"/>
                </a:solidFill>
              </a:rPr>
              <a:t>The Evolution in Auditing</a:t>
            </a:r>
          </a:p>
          <a:p>
            <a:pPr lvl="3" indent="0" defTabSz="726940" eaLnBrk="0" fontAlgn="base" hangingPunct="0">
              <a:lnSpc>
                <a:spcPct val="200000"/>
              </a:lnSpc>
              <a:spcBef>
                <a:spcPct val="0"/>
              </a:spcBef>
              <a:spcAft>
                <a:spcPct val="0"/>
              </a:spcAft>
              <a:buSzTx/>
              <a:buNone/>
              <a:tabLst>
                <a:tab pos="181735" algn="l"/>
                <a:tab pos="4942184" algn="r"/>
              </a:tabLst>
            </a:pPr>
            <a:r>
              <a:rPr lang="en-US" sz="1451" dirty="0">
                <a:solidFill>
                  <a:schemeClr val="bg1"/>
                </a:solidFill>
              </a:rPr>
              <a:t>Audit Analytics</a:t>
            </a:r>
            <a:endParaRPr lang="en-US" sz="1451" dirty="0">
              <a:solidFill>
                <a:schemeClr val="bg1"/>
              </a:solidFill>
              <a:ea typeface="Verdana" panose="020B0604030504040204" pitchFamily="34" charset="0"/>
              <a:cs typeface="Times New Roman" panose="02020603050405020304" pitchFamily="18" charset="0"/>
            </a:endParaRPr>
          </a:p>
          <a:p>
            <a:pPr lvl="3" indent="0" defTabSz="726940" eaLnBrk="0" fontAlgn="base" hangingPunct="0">
              <a:lnSpc>
                <a:spcPct val="200000"/>
              </a:lnSpc>
              <a:spcBef>
                <a:spcPct val="0"/>
              </a:spcBef>
              <a:spcAft>
                <a:spcPct val="0"/>
              </a:spcAft>
              <a:buSzTx/>
              <a:buNone/>
              <a:tabLst>
                <a:tab pos="181735" algn="l"/>
                <a:tab pos="4942184" algn="r"/>
              </a:tabLst>
            </a:pPr>
            <a:r>
              <a:rPr lang="en-US" sz="1451" dirty="0">
                <a:solidFill>
                  <a:schemeClr val="bg1"/>
                </a:solidFill>
              </a:rPr>
              <a:t>Continuous Audit</a:t>
            </a:r>
          </a:p>
          <a:p>
            <a:pPr lvl="3" indent="0" defTabSz="726940" eaLnBrk="0" fontAlgn="base" hangingPunct="0">
              <a:lnSpc>
                <a:spcPct val="200000"/>
              </a:lnSpc>
              <a:spcBef>
                <a:spcPct val="0"/>
              </a:spcBef>
              <a:spcAft>
                <a:spcPct val="0"/>
              </a:spcAft>
              <a:buSzTx/>
              <a:buNone/>
              <a:tabLst>
                <a:tab pos="181735" algn="l"/>
                <a:tab pos="4942184" algn="r"/>
              </a:tabLst>
            </a:pPr>
            <a:r>
              <a:rPr lang="en-US" sz="1451" dirty="0">
                <a:solidFill>
                  <a:schemeClr val="bg1"/>
                </a:solidFill>
              </a:rPr>
              <a:t>Artificial Intelligence</a:t>
            </a:r>
          </a:p>
          <a:p>
            <a:pPr lvl="3" indent="0" defTabSz="726940" eaLnBrk="0" fontAlgn="base" hangingPunct="0">
              <a:lnSpc>
                <a:spcPct val="200000"/>
              </a:lnSpc>
              <a:spcBef>
                <a:spcPct val="0"/>
              </a:spcBef>
              <a:spcAft>
                <a:spcPct val="0"/>
              </a:spcAft>
              <a:buSzTx/>
              <a:buNone/>
              <a:tabLst>
                <a:tab pos="181735" algn="l"/>
                <a:tab pos="4942184" algn="r"/>
              </a:tabLst>
            </a:pPr>
            <a:r>
              <a:rPr lang="en-US" sz="1451" dirty="0">
                <a:solidFill>
                  <a:schemeClr val="bg1"/>
                </a:solidFill>
              </a:rPr>
              <a:t>Re-imagine audit: the </a:t>
            </a:r>
            <a:r>
              <a:rPr lang="en-US" sz="1451" dirty="0" smtClean="0">
                <a:solidFill>
                  <a:schemeClr val="bg1"/>
                </a:solidFill>
              </a:rPr>
              <a:t>future</a:t>
            </a:r>
          </a:p>
          <a:p>
            <a:pPr marL="310942" indent="-310942" defTabSz="726940" eaLnBrk="0" fontAlgn="base" hangingPunct="0">
              <a:lnSpc>
                <a:spcPct val="200000"/>
              </a:lnSpc>
              <a:spcBef>
                <a:spcPct val="0"/>
              </a:spcBef>
              <a:spcAft>
                <a:spcPct val="0"/>
              </a:spcAft>
              <a:buSzTx/>
              <a:buFont typeface="+mj-lt"/>
              <a:buAutoNum type="arabicPeriod"/>
              <a:tabLst>
                <a:tab pos="181735" algn="l"/>
                <a:tab pos="4942184" algn="r"/>
              </a:tabLst>
            </a:pPr>
            <a:r>
              <a:rPr lang="en-US" sz="1451" dirty="0" smtClean="0">
                <a:solidFill>
                  <a:schemeClr val="bg1"/>
                </a:solidFill>
              </a:rPr>
              <a:t>ICAI </a:t>
            </a:r>
            <a:r>
              <a:rPr lang="en-US" sz="1451" dirty="0">
                <a:solidFill>
                  <a:schemeClr val="bg1"/>
                </a:solidFill>
              </a:rPr>
              <a:t>– UAE </a:t>
            </a:r>
            <a:r>
              <a:rPr lang="en-US" sz="1451" dirty="0" smtClean="0">
                <a:solidFill>
                  <a:schemeClr val="bg1"/>
                </a:solidFill>
              </a:rPr>
              <a:t>Chapter</a:t>
            </a:r>
            <a:endParaRPr lang="en-US" altLang="ko-KR" sz="1451" dirty="0">
              <a:solidFill>
                <a:schemeClr val="bg1"/>
              </a:solidFill>
              <a:ea typeface="Verdana" panose="020B0604030504040204" pitchFamily="34" charset="0"/>
              <a:cs typeface="Times New Roman" panose="02020603050405020304" pitchFamily="18" charset="0"/>
            </a:endParaRPr>
          </a:p>
          <a:p>
            <a:pPr lvl="3" indent="0" defTabSz="726940" eaLnBrk="0" fontAlgn="base" hangingPunct="0">
              <a:lnSpc>
                <a:spcPct val="200000"/>
              </a:lnSpc>
              <a:spcBef>
                <a:spcPct val="0"/>
              </a:spcBef>
              <a:spcAft>
                <a:spcPct val="0"/>
              </a:spcAft>
              <a:buSzTx/>
              <a:buNone/>
              <a:tabLst>
                <a:tab pos="181735" algn="l"/>
                <a:tab pos="4942184" algn="r"/>
              </a:tabLst>
            </a:pPr>
            <a:endParaRPr lang="en-US" sz="1451" dirty="0" smtClean="0">
              <a:solidFill>
                <a:schemeClr val="bg1"/>
              </a:solidFill>
            </a:endParaRPr>
          </a:p>
          <a:p>
            <a:pPr lvl="3" indent="0" defTabSz="726940" eaLnBrk="0" fontAlgn="base" hangingPunct="0">
              <a:lnSpc>
                <a:spcPct val="200000"/>
              </a:lnSpc>
              <a:spcBef>
                <a:spcPct val="0"/>
              </a:spcBef>
              <a:spcAft>
                <a:spcPct val="0"/>
              </a:spcAft>
              <a:buSzTx/>
              <a:buNone/>
              <a:tabLst>
                <a:tab pos="181735" algn="l"/>
                <a:tab pos="4942184" algn="r"/>
              </a:tabLst>
            </a:pPr>
            <a:endParaRPr lang="en-US" sz="1451" dirty="0" smtClean="0">
              <a:solidFill>
                <a:schemeClr val="bg1"/>
              </a:solidFill>
            </a:endParaRPr>
          </a:p>
        </p:txBody>
      </p:sp>
      <p:sp>
        <p:nvSpPr>
          <p:cNvPr id="15" name="Title 14"/>
          <p:cNvSpPr>
            <a:spLocks noGrp="1"/>
          </p:cNvSpPr>
          <p:nvPr>
            <p:ph type="title"/>
          </p:nvPr>
        </p:nvSpPr>
        <p:spPr>
          <a:xfrm>
            <a:off x="3561187" y="1412695"/>
            <a:ext cx="5917705" cy="555299"/>
          </a:xfrm>
        </p:spPr>
        <p:txBody>
          <a:bodyPr/>
          <a:lstStyle/>
          <a:p>
            <a:r>
              <a:rPr lang="en-US" sz="1814" dirty="0">
                <a:solidFill>
                  <a:schemeClr val="accent5"/>
                </a:solidFill>
              </a:rPr>
              <a:t>Table of Contents</a:t>
            </a:r>
          </a:p>
        </p:txBody>
      </p:sp>
      <p:pic>
        <p:nvPicPr>
          <p:cNvPr id="6" name="Picture 5">
            <a:extLst>
              <a:ext uri="{FF2B5EF4-FFF2-40B4-BE49-F238E27FC236}">
                <a16:creationId xmlns:a16="http://schemas.microsoft.com/office/drawing/2014/main" xmlns="" id="{C157D226-D5AC-46C7-9C3E-3EF8A8574E29}"/>
              </a:ext>
            </a:extLst>
          </p:cNvPr>
          <p:cNvPicPr>
            <a:picLocks noChangeAspect="1"/>
          </p:cNvPicPr>
          <p:nvPr/>
        </p:nvPicPr>
        <p:blipFill rotWithShape="1">
          <a:blip r:embed="rId3" cstate="print"/>
          <a:srcRect l="50000" b="6190"/>
          <a:stretch/>
        </p:blipFill>
        <p:spPr>
          <a:xfrm>
            <a:off x="240" y="779901"/>
            <a:ext cx="2949507" cy="5744263"/>
          </a:xfrm>
          <a:prstGeom prst="rect">
            <a:avLst/>
          </a:prstGeom>
        </p:spPr>
      </p:pic>
      <p:grpSp>
        <p:nvGrpSpPr>
          <p:cNvPr id="23" name="Group 22">
            <a:extLst>
              <a:ext uri="{FF2B5EF4-FFF2-40B4-BE49-F238E27FC236}">
                <a16:creationId xmlns:a16="http://schemas.microsoft.com/office/drawing/2014/main" xmlns="" id="{29F09BEA-DB43-493D-8924-1BA0816104C4}"/>
              </a:ext>
            </a:extLst>
          </p:cNvPr>
          <p:cNvGrpSpPr/>
          <p:nvPr/>
        </p:nvGrpSpPr>
        <p:grpSpPr>
          <a:xfrm>
            <a:off x="8142952" y="1412694"/>
            <a:ext cx="442893" cy="443480"/>
            <a:chOff x="11583772" y="692613"/>
            <a:chExt cx="365276" cy="365760"/>
          </a:xfrm>
          <a:solidFill>
            <a:schemeClr val="accent3"/>
          </a:solidFill>
        </p:grpSpPr>
        <p:sp>
          <p:nvSpPr>
            <p:cNvPr id="24" name="Freeform 341">
              <a:extLst>
                <a:ext uri="{FF2B5EF4-FFF2-40B4-BE49-F238E27FC236}">
                  <a16:creationId xmlns:a16="http://schemas.microsoft.com/office/drawing/2014/main" xmlns="" id="{2F0D9304-1D6F-4AC0-8665-9AEFB6150DD9}"/>
                </a:ext>
              </a:extLst>
            </p:cNvPr>
            <p:cNvSpPr>
              <a:spLocks noEditPoints="1"/>
            </p:cNvSpPr>
            <p:nvPr/>
          </p:nvSpPr>
          <p:spPr bwMode="auto">
            <a:xfrm>
              <a:off x="11652174" y="764260"/>
              <a:ext cx="233079" cy="19869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72694" tIns="36346" rIns="72694" bIns="36346" numCol="1" anchor="t" anchorCtr="0" compatLnSpc="1">
              <a:prstTxWarp prst="textNoShape">
                <a:avLst/>
              </a:prstTxWarp>
            </a:bodyPr>
            <a:lstStyle/>
            <a:p>
              <a:pPr defTabSz="969230">
                <a:defRPr/>
              </a:pPr>
              <a:endParaRPr lang="en-US" sz="954" dirty="0">
                <a:solidFill>
                  <a:prstClr val="black"/>
                </a:solidFill>
                <a:latin typeface="Verdana"/>
              </a:endParaRPr>
            </a:p>
          </p:txBody>
        </p:sp>
        <p:sp>
          <p:nvSpPr>
            <p:cNvPr id="25" name="Freeform 25">
              <a:extLst>
                <a:ext uri="{FF2B5EF4-FFF2-40B4-BE49-F238E27FC236}">
                  <a16:creationId xmlns:a16="http://schemas.microsoft.com/office/drawing/2014/main" xmlns="" id="{B21C962E-95F1-4EC4-95B0-9A9C2E76E83F}"/>
                </a:ext>
              </a:extLst>
            </p:cNvPr>
            <p:cNvSpPr>
              <a:spLocks noEditPoints="1"/>
            </p:cNvSpPr>
            <p:nvPr/>
          </p:nvSpPr>
          <p:spPr bwMode="auto">
            <a:xfrm>
              <a:off x="11583772" y="692613"/>
              <a:ext cx="365276" cy="365760"/>
            </a:xfrm>
            <a:custGeom>
              <a:avLst/>
              <a:gdLst>
                <a:gd name="T0" fmla="*/ 320 w 639"/>
                <a:gd name="T1" fmla="*/ 0 h 639"/>
                <a:gd name="T2" fmla="*/ 0 w 639"/>
                <a:gd name="T3" fmla="*/ 319 h 639"/>
                <a:gd name="T4" fmla="*/ 320 w 639"/>
                <a:gd name="T5" fmla="*/ 639 h 639"/>
                <a:gd name="T6" fmla="*/ 639 w 639"/>
                <a:gd name="T7" fmla="*/ 319 h 639"/>
                <a:gd name="T8" fmla="*/ 320 w 639"/>
                <a:gd name="T9" fmla="*/ 0 h 639"/>
                <a:gd name="T10" fmla="*/ 320 w 639"/>
                <a:gd name="T11" fmla="*/ 0 h 639"/>
                <a:gd name="T12" fmla="*/ 320 w 639"/>
                <a:gd name="T13" fmla="*/ 27 h 639"/>
                <a:gd name="T14" fmla="*/ 612 w 639"/>
                <a:gd name="T15" fmla="*/ 319 h 639"/>
                <a:gd name="T16" fmla="*/ 320 w 639"/>
                <a:gd name="T17" fmla="*/ 612 h 639"/>
                <a:gd name="T18" fmla="*/ 27 w 639"/>
                <a:gd name="T19" fmla="*/ 319 h 639"/>
                <a:gd name="T20" fmla="*/ 320 w 639"/>
                <a:gd name="T21" fmla="*/ 2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639">
                  <a:moveTo>
                    <a:pt x="320" y="0"/>
                  </a:moveTo>
                  <a:cubicBezTo>
                    <a:pt x="143" y="0"/>
                    <a:pt x="0" y="143"/>
                    <a:pt x="0" y="319"/>
                  </a:cubicBezTo>
                  <a:cubicBezTo>
                    <a:pt x="0" y="496"/>
                    <a:pt x="143" y="639"/>
                    <a:pt x="320" y="639"/>
                  </a:cubicBezTo>
                  <a:cubicBezTo>
                    <a:pt x="496" y="639"/>
                    <a:pt x="639" y="496"/>
                    <a:pt x="639" y="319"/>
                  </a:cubicBezTo>
                  <a:cubicBezTo>
                    <a:pt x="639" y="143"/>
                    <a:pt x="496" y="0"/>
                    <a:pt x="320" y="0"/>
                  </a:cubicBezTo>
                  <a:cubicBezTo>
                    <a:pt x="320" y="0"/>
                    <a:pt x="320" y="0"/>
                    <a:pt x="320" y="0"/>
                  </a:cubicBezTo>
                  <a:close/>
                  <a:moveTo>
                    <a:pt x="320" y="27"/>
                  </a:moveTo>
                  <a:cubicBezTo>
                    <a:pt x="481" y="27"/>
                    <a:pt x="612" y="158"/>
                    <a:pt x="612" y="319"/>
                  </a:cubicBezTo>
                  <a:cubicBezTo>
                    <a:pt x="612" y="481"/>
                    <a:pt x="481" y="612"/>
                    <a:pt x="320" y="612"/>
                  </a:cubicBezTo>
                  <a:cubicBezTo>
                    <a:pt x="158" y="612"/>
                    <a:pt x="27" y="481"/>
                    <a:pt x="27" y="319"/>
                  </a:cubicBezTo>
                  <a:cubicBezTo>
                    <a:pt x="27" y="158"/>
                    <a:pt x="158" y="27"/>
                    <a:pt x="320" y="27"/>
                  </a:cubicBezTo>
                </a:path>
              </a:pathLst>
            </a:custGeom>
            <a:grpFill/>
            <a:ln w="9525">
              <a:noFill/>
              <a:round/>
              <a:headEnd/>
              <a:tailEnd/>
            </a:ln>
            <a:extLst/>
          </p:spPr>
          <p:txBody>
            <a:bodyPr vert="horz" wrap="square" lIns="72694" tIns="36346" rIns="72694" bIns="36346" numCol="1" anchor="t" anchorCtr="0" compatLnSpc="1">
              <a:prstTxWarp prst="textNoShape">
                <a:avLst/>
              </a:prstTxWarp>
            </a:bodyPr>
            <a:lstStyle/>
            <a:p>
              <a:pPr defTabSz="969230">
                <a:defRPr/>
              </a:pPr>
              <a:endParaRPr lang="en-US" sz="1908" dirty="0">
                <a:solidFill>
                  <a:prstClr val="black"/>
                </a:solidFill>
                <a:latin typeface="Verdana"/>
              </a:endParaRPr>
            </a:p>
          </p:txBody>
        </p:sp>
      </p:grpSp>
      <p:sp>
        <p:nvSpPr>
          <p:cNvPr id="12" name="Rectangle 11"/>
          <p:cNvSpPr/>
          <p:nvPr/>
        </p:nvSpPr>
        <p:spPr>
          <a:xfrm>
            <a:off x="11368547" y="6602433"/>
            <a:ext cx="325730" cy="190052"/>
          </a:xfrm>
          <a:prstGeom prst="rect">
            <a:avLst/>
          </a:prstGeom>
        </p:spPr>
        <p:txBody>
          <a:bodyPr wrap="none">
            <a:spAutoFit/>
          </a:bodyPr>
          <a:lstStyle/>
          <a:p>
            <a:pPr defTabSz="1105543">
              <a:defRPr/>
            </a:pPr>
            <a:fld id="{B9DF3F5C-E0AB-4DAB-BE85-3B9997BF0946}" type="slidenum">
              <a:rPr lang="en-US" sz="635" kern="0">
                <a:solidFill>
                  <a:prstClr val="black"/>
                </a:solidFill>
                <a:latin typeface="Verdana"/>
              </a:rPr>
              <a:pPr defTabSz="1105543">
                <a:defRPr/>
              </a:pPr>
              <a:t>2</a:t>
            </a:fld>
            <a:endParaRPr lang="en-US" sz="635" kern="0" dirty="0">
              <a:solidFill>
                <a:prstClr val="black"/>
              </a:solidFill>
              <a:latin typeface="Verdana"/>
            </a:endParaRPr>
          </a:p>
        </p:txBody>
      </p:sp>
      <p:sp>
        <p:nvSpPr>
          <p:cNvPr id="13" name="Rectangle 12"/>
          <p:cNvSpPr/>
          <p:nvPr/>
        </p:nvSpPr>
        <p:spPr>
          <a:xfrm>
            <a:off x="8668758" y="6606882"/>
            <a:ext cx="2570454" cy="190052"/>
          </a:xfrm>
          <a:prstGeom prst="rect">
            <a:avLst/>
          </a:prstGeom>
        </p:spPr>
        <p:txBody>
          <a:bodyPr wrap="square">
            <a:spAutoFit/>
          </a:bodyPr>
          <a:lstStyle/>
          <a:p>
            <a:pPr algn="r" defTabSz="414589">
              <a:defRPr/>
            </a:pPr>
            <a:r>
              <a:rPr lang="en-US" sz="635" dirty="0">
                <a:solidFill>
                  <a:prstClr val="black"/>
                </a:solidFill>
                <a:latin typeface="Verdana"/>
                <a:ea typeface="Verdana" panose="020B0604030504040204" pitchFamily="34" charset="0"/>
                <a:cs typeface="Verdana" panose="020B0604030504040204" pitchFamily="34" charset="0"/>
              </a:rPr>
              <a:t>Arab Media Group and its subsidiaries</a:t>
            </a:r>
          </a:p>
        </p:txBody>
      </p:sp>
      <p:sp>
        <p:nvSpPr>
          <p:cNvPr id="18" name="Footer Placeholder 1"/>
          <p:cNvSpPr txBox="1">
            <a:spLocks/>
          </p:cNvSpPr>
          <p:nvPr/>
        </p:nvSpPr>
        <p:spPr>
          <a:xfrm>
            <a:off x="677529" y="6602433"/>
            <a:ext cx="3047952" cy="228514"/>
          </a:xfrm>
          <a:prstGeom prst="rect">
            <a:avLst/>
          </a:prstGeom>
        </p:spPr>
        <p:txBody>
          <a:bodyPr vert="horz"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9178">
              <a:defRPr/>
            </a:pPr>
            <a:r>
              <a:rPr lang="en-US" sz="635" dirty="0">
                <a:solidFill>
                  <a:prstClr val="black"/>
                </a:solidFill>
                <a:latin typeface="Verdana"/>
                <a:ea typeface="Verdana" panose="020B0604030504040204" pitchFamily="34" charset="0"/>
                <a:cs typeface="Verdana" panose="020B0604030504040204" pitchFamily="34" charset="0"/>
              </a:rPr>
              <a:t>©2019 Deloitte &amp; Touche (M.E.). All rights reserved.</a:t>
            </a:r>
            <a:endParaRPr lang="en-GB" sz="635" dirty="0">
              <a:solidFill>
                <a:prstClr val="black"/>
              </a:solidFill>
              <a:latin typeface="Verdana"/>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7385576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3" name="Oval 3"/>
          <p:cNvSpPr>
            <a:spLocks noChangeArrowheads="1"/>
          </p:cNvSpPr>
          <p:nvPr/>
        </p:nvSpPr>
        <p:spPr bwMode="auto">
          <a:xfrm>
            <a:off x="7729175" y="1219856"/>
            <a:ext cx="432000" cy="432000"/>
          </a:xfrm>
          <a:prstGeom prst="ellipse">
            <a:avLst/>
          </a:prstGeom>
          <a:solidFill>
            <a:schemeClr val="accent1"/>
          </a:solidFill>
          <a:ln w="9525">
            <a:solidFill>
              <a:schemeClr val="bg1"/>
            </a:solidFill>
            <a:round/>
            <a:headEnd/>
            <a:tailEnd/>
          </a:ln>
        </p:spPr>
        <p:txBody>
          <a:bodyPr wrap="none"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824324" name="Group 15"/>
          <p:cNvGrpSpPr>
            <a:grpSpLocks/>
          </p:cNvGrpSpPr>
          <p:nvPr/>
        </p:nvGrpSpPr>
        <p:grpSpPr bwMode="auto">
          <a:xfrm>
            <a:off x="5449719" y="1159357"/>
            <a:ext cx="2237283" cy="3048000"/>
            <a:chOff x="2574925" y="2636838"/>
            <a:chExt cx="2544763" cy="3048000"/>
          </a:xfrm>
        </p:grpSpPr>
        <p:sp>
          <p:nvSpPr>
            <p:cNvPr id="7" name="Arc 5"/>
            <p:cNvSpPr>
              <a:spLocks/>
            </p:cNvSpPr>
            <p:nvPr/>
          </p:nvSpPr>
          <p:spPr bwMode="auto">
            <a:xfrm>
              <a:off x="2574925" y="4278313"/>
              <a:ext cx="854558" cy="1406525"/>
            </a:xfrm>
            <a:custGeom>
              <a:avLst/>
              <a:gdLst>
                <a:gd name="T0" fmla="*/ 0 w 28334"/>
                <a:gd name="T1" fmla="*/ 791053597 h 21600"/>
                <a:gd name="T2" fmla="*/ 444155411 w 28334"/>
                <a:gd name="T3" fmla="*/ 2147483647 h 21600"/>
                <a:gd name="T4" fmla="*/ 105663734 w 28334"/>
                <a:gd name="T5" fmla="*/ 2147483647 h 21600"/>
                <a:gd name="T6" fmla="*/ 0 60000 65536"/>
                <a:gd name="T7" fmla="*/ 0 60000 65536"/>
                <a:gd name="T8" fmla="*/ 0 60000 65536"/>
                <a:gd name="T9" fmla="*/ 0 w 28334"/>
                <a:gd name="T10" fmla="*/ 0 h 21600"/>
                <a:gd name="T11" fmla="*/ 28334 w 28334"/>
                <a:gd name="T12" fmla="*/ 21600 h 21600"/>
              </a:gdLst>
              <a:ahLst/>
              <a:cxnLst>
                <a:cxn ang="T6">
                  <a:pos x="T0" y="T1"/>
                </a:cxn>
                <a:cxn ang="T7">
                  <a:pos x="T2" y="T3"/>
                </a:cxn>
                <a:cxn ang="T8">
                  <a:pos x="T4" y="T5"/>
                </a:cxn>
              </a:cxnLst>
              <a:rect l="T9" t="T10" r="T11" b="T12"/>
              <a:pathLst>
                <a:path w="28334" h="21600" fill="none" extrusionOk="0">
                  <a:moveTo>
                    <a:pt x="-1" y="1076"/>
                  </a:moveTo>
                  <a:cubicBezTo>
                    <a:pt x="2173" y="363"/>
                    <a:pt x="4446" y="-1"/>
                    <a:pt x="6734" y="0"/>
                  </a:cubicBezTo>
                  <a:cubicBezTo>
                    <a:pt x="18663" y="0"/>
                    <a:pt x="28334" y="9670"/>
                    <a:pt x="28334" y="21600"/>
                  </a:cubicBezTo>
                </a:path>
                <a:path w="28334" h="21600" stroke="0" extrusionOk="0">
                  <a:moveTo>
                    <a:pt x="-1" y="1076"/>
                  </a:moveTo>
                  <a:cubicBezTo>
                    <a:pt x="2173" y="363"/>
                    <a:pt x="4446" y="-1"/>
                    <a:pt x="6734" y="0"/>
                  </a:cubicBezTo>
                  <a:cubicBezTo>
                    <a:pt x="18663" y="0"/>
                    <a:pt x="28334" y="9670"/>
                    <a:pt x="28334" y="21600"/>
                  </a:cubicBezTo>
                  <a:lnTo>
                    <a:pt x="6734" y="21600"/>
                  </a:lnTo>
                  <a:close/>
                </a:path>
              </a:pathLst>
            </a:custGeom>
            <a:noFill/>
            <a:ln w="28575" cap="rnd">
              <a:solidFill>
                <a:schemeClr val="accent6"/>
              </a:solidFill>
              <a:prstDash val="sysDot"/>
              <a:round/>
              <a:headEnd type="none" w="sm" len="sm"/>
              <a:tailEnd type="none" w="sm" len="sm"/>
            </a:ln>
          </p:spPr>
          <p:txBody>
            <a:bodyPr wrap="none"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Arc 6"/>
            <p:cNvSpPr>
              <a:spLocks/>
            </p:cNvSpPr>
            <p:nvPr/>
          </p:nvSpPr>
          <p:spPr bwMode="auto">
            <a:xfrm>
              <a:off x="3429483" y="2636838"/>
              <a:ext cx="1690205" cy="3048000"/>
            </a:xfrm>
            <a:custGeom>
              <a:avLst/>
              <a:gdLst>
                <a:gd name="T0" fmla="*/ 0 w 28293"/>
                <a:gd name="T1" fmla="*/ 2147483647 h 21600"/>
                <a:gd name="T2" fmla="*/ 2147483647 w 28293"/>
                <a:gd name="T3" fmla="*/ 2147483647 h 21600"/>
                <a:gd name="T4" fmla="*/ 2147483647 w 28293"/>
                <a:gd name="T5" fmla="*/ 2147483647 h 21600"/>
                <a:gd name="T6" fmla="*/ 0 60000 65536"/>
                <a:gd name="T7" fmla="*/ 0 60000 65536"/>
                <a:gd name="T8" fmla="*/ 0 60000 65536"/>
                <a:gd name="T9" fmla="*/ 0 w 28293"/>
                <a:gd name="T10" fmla="*/ 0 h 21600"/>
                <a:gd name="T11" fmla="*/ 28293 w 28293"/>
                <a:gd name="T12" fmla="*/ 21600 h 21600"/>
              </a:gdLst>
              <a:ahLst/>
              <a:cxnLst>
                <a:cxn ang="T6">
                  <a:pos x="T0" y="T1"/>
                </a:cxn>
                <a:cxn ang="T7">
                  <a:pos x="T2" y="T3"/>
                </a:cxn>
                <a:cxn ang="T8">
                  <a:pos x="T4" y="T5"/>
                </a:cxn>
              </a:cxnLst>
              <a:rect l="T9" t="T10" r="T11" b="T12"/>
              <a:pathLst>
                <a:path w="28293" h="21600" fill="none" extrusionOk="0">
                  <a:moveTo>
                    <a:pt x="0" y="21544"/>
                  </a:moveTo>
                  <a:cubicBezTo>
                    <a:pt x="30" y="9636"/>
                    <a:pt x="9692" y="-1"/>
                    <a:pt x="21600" y="0"/>
                  </a:cubicBezTo>
                  <a:cubicBezTo>
                    <a:pt x="23873" y="0"/>
                    <a:pt x="26131" y="358"/>
                    <a:pt x="28292" y="1063"/>
                  </a:cubicBezTo>
                </a:path>
                <a:path w="28293" h="21600" stroke="0" extrusionOk="0">
                  <a:moveTo>
                    <a:pt x="0" y="21544"/>
                  </a:moveTo>
                  <a:cubicBezTo>
                    <a:pt x="30" y="9636"/>
                    <a:pt x="9692" y="-1"/>
                    <a:pt x="21600" y="0"/>
                  </a:cubicBezTo>
                  <a:cubicBezTo>
                    <a:pt x="23873" y="0"/>
                    <a:pt x="26131" y="358"/>
                    <a:pt x="28292" y="1063"/>
                  </a:cubicBezTo>
                  <a:lnTo>
                    <a:pt x="21600" y="21600"/>
                  </a:lnTo>
                  <a:close/>
                </a:path>
              </a:pathLst>
            </a:custGeom>
            <a:noFill/>
            <a:ln w="28575" cap="rnd">
              <a:solidFill>
                <a:schemeClr val="accent6"/>
              </a:solidFill>
              <a:prstDash val="sysDot"/>
              <a:round/>
              <a:headEnd type="none" w="sm" len="sm"/>
              <a:tailEnd type="none" w="sm" len="sm"/>
            </a:ln>
          </p:spPr>
          <p:txBody>
            <a:bodyPr wrap="none"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pic>
        <p:nvPicPr>
          <p:cNvPr id="12" name="Picture 11" descr="Image result for financial report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08199" y="1712356"/>
            <a:ext cx="4918141" cy="354127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custDataLst>
              <p:tags r:id="rId1"/>
            </p:custDataLst>
          </p:nvPr>
        </p:nvPicPr>
        <p:blipFill rotWithShape="1">
          <a:blip r:embed="rId5">
            <a:extLst>
              <a:ext uri="{28A0092B-C50C-407E-A947-70E740481C1C}">
                <a14:useLocalDpi xmlns:a14="http://schemas.microsoft.com/office/drawing/2010/main" xmlns="" val="0"/>
              </a:ext>
            </a:extLst>
          </a:blip>
          <a:srcRect/>
          <a:stretch/>
        </p:blipFill>
        <p:spPr>
          <a:xfrm>
            <a:off x="469900" y="1703120"/>
            <a:ext cx="5327697" cy="3541272"/>
          </a:xfrm>
          <a:prstGeom prst="rect">
            <a:avLst/>
          </a:prstGeom>
        </p:spPr>
      </p:pic>
      <p:sp>
        <p:nvSpPr>
          <p:cNvPr id="14" name="Rectangle 8"/>
          <p:cNvSpPr>
            <a:spLocks noChangeArrowheads="1"/>
          </p:cNvSpPr>
          <p:nvPr/>
        </p:nvSpPr>
        <p:spPr bwMode="auto">
          <a:xfrm>
            <a:off x="469900" y="5508548"/>
            <a:ext cx="1948451" cy="1144929"/>
          </a:xfrm>
          <a:prstGeom prst="rect">
            <a:avLst/>
          </a:prstGeom>
          <a:noFill/>
          <a:ln w="9525">
            <a:noFill/>
            <a:miter lim="800000"/>
            <a:headEnd/>
            <a:tailEnd/>
          </a:ln>
        </p:spPr>
        <p:txBody>
          <a:bodyPr wrap="square" lIns="0" tIns="0" rIns="0" bIns="0" anchor="b" anchorCtr="0">
            <a:spAutoFit/>
          </a:bodyPr>
          <a:lstStyle/>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Standard disclosures </a:t>
            </a:r>
          </a:p>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Generic narratives </a:t>
            </a:r>
          </a:p>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Data, more data</a:t>
            </a:r>
          </a:p>
          <a:p>
            <a:pPr marL="228594"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 name="Rectangle 8"/>
          <p:cNvSpPr>
            <a:spLocks noChangeArrowheads="1"/>
          </p:cNvSpPr>
          <p:nvPr/>
        </p:nvSpPr>
        <p:spPr bwMode="auto">
          <a:xfrm>
            <a:off x="6845899" y="5496504"/>
            <a:ext cx="4780441" cy="821763"/>
          </a:xfrm>
          <a:prstGeom prst="rect">
            <a:avLst/>
          </a:prstGeom>
          <a:noFill/>
          <a:ln w="9525">
            <a:noFill/>
            <a:miter lim="800000"/>
            <a:headEnd/>
            <a:tailEnd/>
          </a:ln>
        </p:spPr>
        <p:txBody>
          <a:bodyPr wrap="square" lIns="0" tIns="0" rIns="0" bIns="0" anchor="b" anchorCtr="0">
            <a:spAutoFit/>
          </a:bodyPr>
          <a:lstStyle/>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Industry specific disclosures </a:t>
            </a:r>
          </a:p>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Variances analysis, sector-specific ratios</a:t>
            </a:r>
          </a:p>
          <a:p>
            <a:pPr marL="239178" marR="0" lvl="0" indent="-228594" algn="l" defTabSz="787380" rtl="0" eaLnBrk="1" fontAlgn="auto" latinLnBrk="0" hangingPunct="1">
              <a:lnSpc>
                <a:spcPct val="95000"/>
              </a:lnSpc>
              <a:spcBef>
                <a:spcPct val="8000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Key information – with ability to go granular</a:t>
            </a:r>
          </a:p>
        </p:txBody>
      </p:sp>
      <p:sp>
        <p:nvSpPr>
          <p:cNvPr id="13" name="Rectangle 12"/>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20</a:t>
            </a:fld>
            <a:endParaRPr lang="en-US" sz="600" dirty="0">
              <a:latin typeface="Verdana"/>
            </a:endParaRPr>
          </a:p>
        </p:txBody>
      </p:sp>
      <p:sp>
        <p:nvSpPr>
          <p:cNvPr id="17"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The Future of Reporting</a:t>
            </a:r>
          </a:p>
        </p:txBody>
      </p:sp>
      <p:sp>
        <p:nvSpPr>
          <p:cNvPr id="18"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From scouting-for-information to clicking-a-button</a:t>
            </a:r>
          </a:p>
        </p:txBody>
      </p:sp>
    </p:spTree>
    <p:extLst>
      <p:ext uri="{BB962C8B-B14F-4D97-AF65-F5344CB8AC3E}">
        <p14:creationId xmlns:p14="http://schemas.microsoft.com/office/powerpoint/2010/main" xmlns="" val="32355489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84052"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21</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Verdana"/>
                <a:ea typeface="+mj-ea"/>
                <a:cs typeface="+mj-cs"/>
              </a:rPr>
              <a:t>The Evolution in Auditing</a:t>
            </a:r>
            <a:endParaRPr kumimoji="0" lang="en-US" sz="2800" b="0" i="0" u="none" strike="noStrike" kern="1200" cap="none" spc="0" normalizeH="0" baseline="0" noProof="0" dirty="0">
              <a:ln>
                <a:noFill/>
              </a:ln>
              <a:solidFill>
                <a:prstClr val="white"/>
              </a:solidFill>
              <a:effectLst/>
              <a:uLnTx/>
              <a:uFillTx/>
              <a:latin typeface="Verdana"/>
              <a:ea typeface="+mj-ea"/>
              <a:cs typeface="+mj-cs"/>
            </a:endParaRP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174578198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 name="L 도형 202">
            <a:extLst>
              <a:ext uri="{FF2B5EF4-FFF2-40B4-BE49-F238E27FC236}">
                <a16:creationId xmlns:a16="http://schemas.microsoft.com/office/drawing/2014/main" xmlns="" id="{8FA9A44B-16F4-4ED5-9AE2-3D37E98B4BA3}"/>
              </a:ext>
            </a:extLst>
          </p:cNvPr>
          <p:cNvSpPr/>
          <p:nvPr/>
        </p:nvSpPr>
        <p:spPr>
          <a:xfrm rot="5400000">
            <a:off x="6845577" y="3731682"/>
            <a:ext cx="1121870" cy="2463531"/>
          </a:xfrm>
          <a:prstGeom prst="corner">
            <a:avLst>
              <a:gd name="adj1" fmla="val 22091"/>
              <a:gd name="adj2" fmla="val 20975"/>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70C0"/>
              </a:solidFill>
              <a:effectLst/>
              <a:uLnTx/>
              <a:uFillTx/>
              <a:latin typeface="Verdana" panose="020B0604030504040204" pitchFamily="34" charset="0"/>
              <a:cs typeface="+mn-cs"/>
            </a:endParaRPr>
          </a:p>
        </p:txBody>
      </p:sp>
      <p:sp>
        <p:nvSpPr>
          <p:cNvPr id="204" name="L 도형 203">
            <a:extLst>
              <a:ext uri="{FF2B5EF4-FFF2-40B4-BE49-F238E27FC236}">
                <a16:creationId xmlns:a16="http://schemas.microsoft.com/office/drawing/2014/main" xmlns="" id="{A137FE43-B20B-4ACC-8AA8-F217A1DDAADC}"/>
              </a:ext>
            </a:extLst>
          </p:cNvPr>
          <p:cNvSpPr/>
          <p:nvPr/>
        </p:nvSpPr>
        <p:spPr>
          <a:xfrm rot="5400000">
            <a:off x="9396857" y="3405290"/>
            <a:ext cx="1121871" cy="2463531"/>
          </a:xfrm>
          <a:prstGeom prst="corner">
            <a:avLst>
              <a:gd name="adj1" fmla="val 22091"/>
              <a:gd name="adj2" fmla="val 20975"/>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70C0"/>
              </a:solidFill>
              <a:effectLst/>
              <a:uLnTx/>
              <a:uFillTx/>
              <a:latin typeface="Verdana" panose="020B0604030504040204" pitchFamily="34" charset="0"/>
              <a:cs typeface="+mn-cs"/>
            </a:endParaRPr>
          </a:p>
        </p:txBody>
      </p:sp>
      <p:sp>
        <p:nvSpPr>
          <p:cNvPr id="205" name="L 도형 204">
            <a:extLst>
              <a:ext uri="{FF2B5EF4-FFF2-40B4-BE49-F238E27FC236}">
                <a16:creationId xmlns:a16="http://schemas.microsoft.com/office/drawing/2014/main" xmlns="" id="{E5406CF6-0BF1-44AA-957B-981D217C0781}"/>
              </a:ext>
            </a:extLst>
          </p:cNvPr>
          <p:cNvSpPr/>
          <p:nvPr/>
        </p:nvSpPr>
        <p:spPr>
          <a:xfrm rot="5400000">
            <a:off x="4294296" y="4126766"/>
            <a:ext cx="1121871" cy="2463531"/>
          </a:xfrm>
          <a:prstGeom prst="corner">
            <a:avLst>
              <a:gd name="adj1" fmla="val 22091"/>
              <a:gd name="adj2" fmla="val 20975"/>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70C0"/>
              </a:solidFill>
              <a:effectLst/>
              <a:uLnTx/>
              <a:uFillTx/>
              <a:latin typeface="Verdana" panose="020B0604030504040204" pitchFamily="34" charset="0"/>
              <a:cs typeface="+mn-cs"/>
            </a:endParaRPr>
          </a:p>
        </p:txBody>
      </p:sp>
      <p:sp>
        <p:nvSpPr>
          <p:cNvPr id="208" name="TextBox 207">
            <a:extLst>
              <a:ext uri="{FF2B5EF4-FFF2-40B4-BE49-F238E27FC236}">
                <a16:creationId xmlns:a16="http://schemas.microsoft.com/office/drawing/2014/main" xmlns="" id="{1B5755FB-B59C-45B3-88B3-28A220D238C1}"/>
              </a:ext>
            </a:extLst>
          </p:cNvPr>
          <p:cNvSpPr txBox="1"/>
          <p:nvPr/>
        </p:nvSpPr>
        <p:spPr>
          <a:xfrm>
            <a:off x="3992865" y="5074759"/>
            <a:ext cx="1952180" cy="7848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500" b="0" i="0" u="none" strike="noStrike" kern="1200" cap="none" spc="0" normalizeH="0" baseline="0" noProof="0" dirty="0" smtClean="0">
                <a:ln>
                  <a:noFill/>
                </a:ln>
                <a:solidFill>
                  <a:srgbClr val="07A398"/>
                </a:solidFill>
                <a:effectLst/>
                <a:uLnTx/>
                <a:uFillTx/>
                <a:latin typeface="Verdana" panose="020B0604030504040204" pitchFamily="34" charset="0"/>
                <a:ea typeface="Verdana" panose="020B0604030504040204" pitchFamily="34" charset="0"/>
                <a:cs typeface="+mn-cs"/>
              </a:rPr>
              <a:t>Other information and Interim Reviews</a:t>
            </a:r>
            <a:endParaRPr kumimoji="0" lang="en-US" altLang="ko-KR" sz="1500" b="0" i="0" u="none" strike="noStrike" kern="1200" cap="none" spc="0" normalizeH="0" baseline="0" noProof="0" dirty="0">
              <a:ln>
                <a:noFill/>
              </a:ln>
              <a:solidFill>
                <a:srgbClr val="07A398"/>
              </a:solidFill>
              <a:effectLst/>
              <a:uLnTx/>
              <a:uFillTx/>
              <a:latin typeface="Verdana" panose="020B0604030504040204" pitchFamily="34" charset="0"/>
              <a:ea typeface="Verdana" panose="020B0604030504040204" pitchFamily="34" charset="0"/>
              <a:cs typeface="+mn-cs"/>
            </a:endParaRPr>
          </a:p>
        </p:txBody>
      </p:sp>
      <p:sp>
        <p:nvSpPr>
          <p:cNvPr id="215" name="Oval 10">
            <a:extLst>
              <a:ext uri="{FF2B5EF4-FFF2-40B4-BE49-F238E27FC236}">
                <a16:creationId xmlns:a16="http://schemas.microsoft.com/office/drawing/2014/main" xmlns="" id="{18B5C5AE-F16A-4D92-9435-586721665091}"/>
              </a:ext>
            </a:extLst>
          </p:cNvPr>
          <p:cNvSpPr/>
          <p:nvPr/>
        </p:nvSpPr>
        <p:spPr>
          <a:xfrm>
            <a:off x="3637867" y="862715"/>
            <a:ext cx="640080" cy="640080"/>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
        <p:nvSpPr>
          <p:cNvPr id="218" name="TextBox 217">
            <a:extLst>
              <a:ext uri="{FF2B5EF4-FFF2-40B4-BE49-F238E27FC236}">
                <a16:creationId xmlns:a16="http://schemas.microsoft.com/office/drawing/2014/main" xmlns="" id="{0EDE585C-BDC2-4585-A3FD-22096BF676F6}"/>
              </a:ext>
            </a:extLst>
          </p:cNvPr>
          <p:cNvSpPr txBox="1"/>
          <p:nvPr/>
        </p:nvSpPr>
        <p:spPr>
          <a:xfrm>
            <a:off x="4337717" y="894316"/>
            <a:ext cx="191872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Other information and Interim Reviews: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Changing expectations of investors lead introduction of “Other Information” paragraph</a:t>
            </a:r>
            <a:endParaRPr kumimoji="0" lang="en-US" altLang="ko-KR"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schemeClr val="bg1"/>
              </a:solidFill>
              <a:effectLst/>
              <a:uLnTx/>
              <a:uFillTx/>
              <a:latin typeface="Verdana" panose="020B0604030504040204" pitchFamily="34" charset="0"/>
              <a:cs typeface="+mn-cs"/>
            </a:endParaRPr>
          </a:p>
        </p:txBody>
      </p:sp>
      <p:sp>
        <p:nvSpPr>
          <p:cNvPr id="219" name="Oval 10">
            <a:extLst>
              <a:ext uri="{FF2B5EF4-FFF2-40B4-BE49-F238E27FC236}">
                <a16:creationId xmlns:a16="http://schemas.microsoft.com/office/drawing/2014/main" xmlns="" id="{AFAD2063-6B2F-485D-B84B-363678BF0F90}"/>
              </a:ext>
            </a:extLst>
          </p:cNvPr>
          <p:cNvSpPr/>
          <p:nvPr/>
        </p:nvSpPr>
        <p:spPr>
          <a:xfrm>
            <a:off x="6192843" y="862715"/>
            <a:ext cx="640080" cy="640080"/>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
        <p:nvSpPr>
          <p:cNvPr id="222" name="TextBox 221">
            <a:extLst>
              <a:ext uri="{FF2B5EF4-FFF2-40B4-BE49-F238E27FC236}">
                <a16:creationId xmlns:a16="http://schemas.microsoft.com/office/drawing/2014/main" xmlns="" id="{F110B011-B910-4363-9525-ABA8F3F8B08C}"/>
              </a:ext>
            </a:extLst>
          </p:cNvPr>
          <p:cNvSpPr txBox="1"/>
          <p:nvPr/>
        </p:nvSpPr>
        <p:spPr>
          <a:xfrm>
            <a:off x="7046297" y="890463"/>
            <a:ext cx="176751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IFC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1" i="0" u="sng" strike="noStrike" kern="1200" cap="none" spc="0" normalizeH="0" baseline="0" noProof="0" dirty="0" smtClean="0">
              <a:ln>
                <a:noFill/>
              </a:ln>
              <a:solidFill>
                <a:schemeClr val="bg1"/>
              </a:solidFill>
              <a:effectLst/>
              <a:uLnTx/>
              <a:uFillTx/>
              <a:latin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cs typeface="+mn-cs"/>
              </a:rPr>
              <a:t>Growing business requirements lead to introduction of IFC reporting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cs typeface="+mn-cs"/>
              </a:rPr>
              <a:t>Audit firms were now required to attest to the effectiveness of internal controls</a:t>
            </a:r>
            <a:endParaRPr kumimoji="0" lang="en-US" altLang="ko-KR" sz="1200" b="1" i="0" u="sng" strike="noStrike" kern="1200" cap="none" spc="0" normalizeH="0" baseline="0" noProof="0" dirty="0" smtClean="0">
              <a:ln>
                <a:noFill/>
              </a:ln>
              <a:solidFill>
                <a:schemeClr val="bg1"/>
              </a:solidFill>
              <a:effectLst/>
              <a:uLnTx/>
              <a:uFillTx/>
              <a:latin typeface="Verdana" panose="020B0604030504040204" pitchFamily="34" charset="0"/>
              <a:cs typeface="+mn-cs"/>
            </a:endParaRPr>
          </a:p>
        </p:txBody>
      </p:sp>
      <p:sp>
        <p:nvSpPr>
          <p:cNvPr id="223" name="Oval 10">
            <a:extLst>
              <a:ext uri="{FF2B5EF4-FFF2-40B4-BE49-F238E27FC236}">
                <a16:creationId xmlns:a16="http://schemas.microsoft.com/office/drawing/2014/main" xmlns="" id="{D7C3DC15-9A34-49B1-ABEF-CBDFF1B7CADA}"/>
              </a:ext>
            </a:extLst>
          </p:cNvPr>
          <p:cNvSpPr/>
          <p:nvPr/>
        </p:nvSpPr>
        <p:spPr>
          <a:xfrm>
            <a:off x="8788373" y="849156"/>
            <a:ext cx="640080" cy="640080"/>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
        <p:nvSpPr>
          <p:cNvPr id="225" name="TextBox 224">
            <a:extLst>
              <a:ext uri="{FF2B5EF4-FFF2-40B4-BE49-F238E27FC236}">
                <a16:creationId xmlns:a16="http://schemas.microsoft.com/office/drawing/2014/main" xmlns="" id="{8070027C-949C-46BC-9715-D96E78DCAAEF}"/>
              </a:ext>
            </a:extLst>
          </p:cNvPr>
          <p:cNvSpPr txBox="1"/>
          <p:nvPr/>
        </p:nvSpPr>
        <p:spPr>
          <a:xfrm>
            <a:off x="9603670" y="892197"/>
            <a:ext cx="178023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Key Audit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Used for providing insight to investors about most challenging aspects of audit.</a:t>
            </a:r>
            <a:endParaRPr kumimoji="0" lang="ko-KR" altLang="en-US" sz="1200" b="0" i="0" u="none" strike="noStrike" kern="1200" cap="none" spc="0" normalizeH="0" baseline="0" noProof="0" dirty="0">
              <a:ln>
                <a:noFill/>
              </a:ln>
              <a:solidFill>
                <a:schemeClr val="bg1"/>
              </a:solidFill>
              <a:effectLst/>
              <a:uLnTx/>
              <a:uFillTx/>
              <a:latin typeface="Verdana" panose="020B0604030504040204" pitchFamily="34" charset="0"/>
              <a:cs typeface="+mn-cs"/>
            </a:endParaRPr>
          </a:p>
        </p:txBody>
      </p:sp>
      <p:sp>
        <p:nvSpPr>
          <p:cNvPr id="227" name="L 도형 226">
            <a:extLst>
              <a:ext uri="{FF2B5EF4-FFF2-40B4-BE49-F238E27FC236}">
                <a16:creationId xmlns:a16="http://schemas.microsoft.com/office/drawing/2014/main" xmlns="" id="{D2225CFD-4FE2-4F7E-8986-F8CE76B28691}"/>
              </a:ext>
            </a:extLst>
          </p:cNvPr>
          <p:cNvSpPr/>
          <p:nvPr/>
        </p:nvSpPr>
        <p:spPr>
          <a:xfrm rot="5400000">
            <a:off x="1688915" y="4429192"/>
            <a:ext cx="1121871" cy="2463531"/>
          </a:xfrm>
          <a:prstGeom prst="corner">
            <a:avLst>
              <a:gd name="adj1" fmla="val 22091"/>
              <a:gd name="adj2" fmla="val 20975"/>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70C0"/>
              </a:solidFill>
              <a:effectLst/>
              <a:uLnTx/>
              <a:uFillTx/>
              <a:latin typeface="Verdana" panose="020B0604030504040204" pitchFamily="34" charset="0"/>
              <a:cs typeface="+mn-cs"/>
            </a:endParaRPr>
          </a:p>
        </p:txBody>
      </p:sp>
      <p:sp>
        <p:nvSpPr>
          <p:cNvPr id="230" name="TextBox 229">
            <a:extLst>
              <a:ext uri="{FF2B5EF4-FFF2-40B4-BE49-F238E27FC236}">
                <a16:creationId xmlns:a16="http://schemas.microsoft.com/office/drawing/2014/main" xmlns="" id="{F90B1AF1-8051-4A9B-98D1-FC50F41B4645}"/>
              </a:ext>
            </a:extLst>
          </p:cNvPr>
          <p:cNvSpPr txBox="1"/>
          <p:nvPr/>
        </p:nvSpPr>
        <p:spPr>
          <a:xfrm>
            <a:off x="1395508" y="5536424"/>
            <a:ext cx="1952180" cy="3231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500" b="0" i="0" u="none" strike="noStrike" kern="1200" cap="none" spc="0" normalizeH="0" baseline="0" noProof="0" dirty="0" smtClean="0">
                <a:ln>
                  <a:noFill/>
                </a:ln>
                <a:solidFill>
                  <a:srgbClr val="0680C3"/>
                </a:solidFill>
                <a:effectLst/>
                <a:uLnTx/>
                <a:uFillTx/>
                <a:latin typeface="Verdana" panose="020B0604030504040204" pitchFamily="34" charset="0"/>
                <a:ea typeface="Verdana" panose="020B0604030504040204" pitchFamily="34" charset="0"/>
                <a:cs typeface="+mn-cs"/>
              </a:rPr>
              <a:t>Annual Audits</a:t>
            </a:r>
            <a:endParaRPr kumimoji="0" lang="en-US" altLang="ko-KR" sz="1500" b="0" i="0" u="none" strike="noStrike" kern="1200" cap="none" spc="0" normalizeH="0" baseline="0" noProof="0" dirty="0">
              <a:ln>
                <a:noFill/>
              </a:ln>
              <a:solidFill>
                <a:srgbClr val="0680C3"/>
              </a:solidFill>
              <a:effectLst/>
              <a:uLnTx/>
              <a:uFillTx/>
              <a:latin typeface="Verdana" panose="020B0604030504040204" pitchFamily="34" charset="0"/>
              <a:ea typeface="Verdana" panose="020B0604030504040204" pitchFamily="34" charset="0"/>
              <a:cs typeface="+mn-cs"/>
            </a:endParaRPr>
          </a:p>
        </p:txBody>
      </p:sp>
      <p:sp>
        <p:nvSpPr>
          <p:cNvPr id="231" name="Oval 10">
            <a:extLst>
              <a:ext uri="{FF2B5EF4-FFF2-40B4-BE49-F238E27FC236}">
                <a16:creationId xmlns:a16="http://schemas.microsoft.com/office/drawing/2014/main" xmlns="" id="{F742BF46-0838-4FD6-B9AA-03CA4A96B84C}"/>
              </a:ext>
            </a:extLst>
          </p:cNvPr>
          <p:cNvSpPr/>
          <p:nvPr/>
        </p:nvSpPr>
        <p:spPr>
          <a:xfrm>
            <a:off x="637241" y="862715"/>
            <a:ext cx="640080" cy="64008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
        <p:nvSpPr>
          <p:cNvPr id="234" name="TextBox 233">
            <a:extLst>
              <a:ext uri="{FF2B5EF4-FFF2-40B4-BE49-F238E27FC236}">
                <a16:creationId xmlns:a16="http://schemas.microsoft.com/office/drawing/2014/main" xmlns="" id="{320D3321-E49A-42E5-9062-6747873D00D2}"/>
              </a:ext>
            </a:extLst>
          </p:cNvPr>
          <p:cNvSpPr txBox="1"/>
          <p:nvPr/>
        </p:nvSpPr>
        <p:spPr>
          <a:xfrm>
            <a:off x="1395508" y="890463"/>
            <a:ext cx="178023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Annual Audits:-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n-cs"/>
              </a:rPr>
              <a:t>Objective was to ensure that financial statements at the year end were fairly presented</a:t>
            </a:r>
            <a:endParaRPr kumimoji="0" lang="ko-KR" altLang="en-US" sz="1200" b="0" i="0" u="none" strike="noStrike" kern="1200" cap="none" spc="0" normalizeH="0" baseline="0" noProof="0" dirty="0">
              <a:ln>
                <a:noFill/>
              </a:ln>
              <a:solidFill>
                <a:schemeClr val="bg1"/>
              </a:solidFill>
              <a:effectLst/>
              <a:uLnTx/>
              <a:uFillTx/>
              <a:latin typeface="Verdana" panose="020B0604030504040204" pitchFamily="34" charset="0"/>
              <a:cs typeface="+mn-cs"/>
            </a:endParaRPr>
          </a:p>
        </p:txBody>
      </p:sp>
      <p:sp>
        <p:nvSpPr>
          <p:cNvPr id="235" name="화살표: 원형 234">
            <a:extLst>
              <a:ext uri="{FF2B5EF4-FFF2-40B4-BE49-F238E27FC236}">
                <a16:creationId xmlns:a16="http://schemas.microsoft.com/office/drawing/2014/main" xmlns="" id="{08E689B2-805A-4DB6-AD4B-D5CC5C32DB36}"/>
              </a:ext>
            </a:extLst>
          </p:cNvPr>
          <p:cNvSpPr/>
          <p:nvPr/>
        </p:nvSpPr>
        <p:spPr>
          <a:xfrm>
            <a:off x="2808871" y="3760801"/>
            <a:ext cx="1345489" cy="1345489"/>
          </a:xfrm>
          <a:prstGeom prst="circularArrow">
            <a:avLst>
              <a:gd name="adj1" fmla="val 16448"/>
              <a:gd name="adj2" fmla="val 1821358"/>
              <a:gd name="adj3" fmla="val 19790321"/>
              <a:gd name="adj4" fmla="val 7527901"/>
              <a:gd name="adj5" fmla="val 156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0000"/>
              </a:solidFill>
              <a:effectLst/>
              <a:uLnTx/>
              <a:uFillTx/>
              <a:latin typeface="Verdana" panose="020B0604030504040204" pitchFamily="34" charset="0"/>
              <a:cs typeface="+mn-cs"/>
            </a:endParaRPr>
          </a:p>
        </p:txBody>
      </p:sp>
      <p:sp>
        <p:nvSpPr>
          <p:cNvPr id="236" name="화살표: 원형 235">
            <a:extLst>
              <a:ext uri="{FF2B5EF4-FFF2-40B4-BE49-F238E27FC236}">
                <a16:creationId xmlns:a16="http://schemas.microsoft.com/office/drawing/2014/main" xmlns="" id="{339B6DFE-C4E7-402A-8CFB-EB267E63D745}"/>
              </a:ext>
            </a:extLst>
          </p:cNvPr>
          <p:cNvSpPr/>
          <p:nvPr/>
        </p:nvSpPr>
        <p:spPr>
          <a:xfrm>
            <a:off x="5387410" y="3403376"/>
            <a:ext cx="1345489" cy="1345489"/>
          </a:xfrm>
          <a:prstGeom prst="circularArrow">
            <a:avLst>
              <a:gd name="adj1" fmla="val 16448"/>
              <a:gd name="adj2" fmla="val 1821358"/>
              <a:gd name="adj3" fmla="val 19790321"/>
              <a:gd name="adj4" fmla="val 7527901"/>
              <a:gd name="adj5" fmla="val 156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0000"/>
              </a:solidFill>
              <a:effectLst/>
              <a:uLnTx/>
              <a:uFillTx/>
              <a:latin typeface="Verdana" panose="020B0604030504040204" pitchFamily="34" charset="0"/>
              <a:cs typeface="+mn-cs"/>
            </a:endParaRPr>
          </a:p>
        </p:txBody>
      </p:sp>
      <p:sp>
        <p:nvSpPr>
          <p:cNvPr id="237" name="화살표: 원형 236">
            <a:extLst>
              <a:ext uri="{FF2B5EF4-FFF2-40B4-BE49-F238E27FC236}">
                <a16:creationId xmlns:a16="http://schemas.microsoft.com/office/drawing/2014/main" xmlns="" id="{B7B7EC66-76BF-452F-8ADF-6B52763C42E7}"/>
              </a:ext>
            </a:extLst>
          </p:cNvPr>
          <p:cNvSpPr/>
          <p:nvPr/>
        </p:nvSpPr>
        <p:spPr>
          <a:xfrm>
            <a:off x="7965533" y="3118019"/>
            <a:ext cx="1345489" cy="1345489"/>
          </a:xfrm>
          <a:prstGeom prst="circularArrow">
            <a:avLst>
              <a:gd name="adj1" fmla="val 16448"/>
              <a:gd name="adj2" fmla="val 1821358"/>
              <a:gd name="adj3" fmla="val 19790321"/>
              <a:gd name="adj4" fmla="val 7527901"/>
              <a:gd name="adj5" fmla="val 1562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srgbClr val="000000"/>
              </a:solidFill>
              <a:effectLst/>
              <a:uLnTx/>
              <a:uFillTx/>
              <a:latin typeface="Verdana" panose="020B0604030504040204" pitchFamily="34" charset="0"/>
              <a:cs typeface="+mn-cs"/>
            </a:endParaRPr>
          </a:p>
        </p:txBody>
      </p:sp>
      <p:sp>
        <p:nvSpPr>
          <p:cNvPr id="45" name="Title 1"/>
          <p:cNvSpPr txBox="1">
            <a:spLocks/>
          </p:cNvSpPr>
          <p:nvPr/>
        </p:nvSpPr>
        <p:spPr bwMode="gray">
          <a:xfrm>
            <a:off x="548400" y="256521"/>
            <a:ext cx="8352000" cy="352119"/>
          </a:xfrm>
          <a:prstGeom prst="rect">
            <a:avLst/>
          </a:prstGeom>
        </p:spPr>
        <p:txBody>
          <a:bodyPr vert="horz" lIns="0" tIns="0" rIns="0" bIns="0" rtlCol="0" anchor="t" anchorCtr="0">
            <a:noAutofit/>
          </a:bodyPr>
          <a:lstStyle>
            <a:lvl1pPr algn="l" defTabSz="685800" rtl="0" eaLnBrk="1" latinLnBrk="0" hangingPunct="1">
              <a:spcBef>
                <a:spcPct val="0"/>
              </a:spcBef>
              <a:buNone/>
              <a:defRPr sz="15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mj-cs"/>
              </a:rPr>
              <a:t>How have the Auditors evolved to make relevance </a:t>
            </a:r>
            <a:endParaRPr kumimoji="0" lang="en-US" sz="2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j-cs"/>
            </a:endParaRPr>
          </a:p>
        </p:txBody>
      </p:sp>
      <p:sp>
        <p:nvSpPr>
          <p:cNvPr id="5" name="TextBox 4"/>
          <p:cNvSpPr txBox="1"/>
          <p:nvPr/>
        </p:nvSpPr>
        <p:spPr>
          <a:xfrm>
            <a:off x="6512883" y="4809694"/>
            <a:ext cx="212539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90C221"/>
                </a:solidFill>
                <a:effectLst/>
                <a:uLnTx/>
                <a:uFillTx/>
                <a:latin typeface="Verdana" panose="020B0604030504040204" pitchFamily="34" charset="0"/>
                <a:ea typeface="Verdana" panose="020B0604030504040204" pitchFamily="34" charset="0"/>
                <a:cs typeface="+mn-cs"/>
              </a:rPr>
              <a:t>IFC Reporting</a:t>
            </a:r>
            <a:endParaRPr kumimoji="0" lang="en-IN" sz="1500" b="0" i="0" u="none" strike="noStrike" kern="1200" cap="none" spc="0" normalizeH="0" baseline="0" noProof="0" dirty="0">
              <a:ln>
                <a:noFill/>
              </a:ln>
              <a:solidFill>
                <a:srgbClr val="90C221"/>
              </a:solidFill>
              <a:effectLst/>
              <a:uLnTx/>
              <a:uFillTx/>
              <a:latin typeface="Verdana" panose="020B0604030504040204" pitchFamily="34" charset="0"/>
              <a:ea typeface="Verdana" panose="020B0604030504040204" pitchFamily="34" charset="0"/>
              <a:cs typeface="+mn-cs"/>
            </a:endParaRPr>
          </a:p>
        </p:txBody>
      </p:sp>
      <p:sp>
        <p:nvSpPr>
          <p:cNvPr id="50" name="TextBox 49"/>
          <p:cNvSpPr txBox="1"/>
          <p:nvPr/>
        </p:nvSpPr>
        <p:spPr>
          <a:xfrm>
            <a:off x="9064164" y="4494744"/>
            <a:ext cx="212539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FBA200"/>
                </a:solidFill>
                <a:effectLst/>
                <a:uLnTx/>
                <a:uFillTx/>
                <a:latin typeface="Verdana" panose="020B0604030504040204" pitchFamily="34" charset="0"/>
                <a:ea typeface="Verdana" panose="020B0604030504040204" pitchFamily="34" charset="0"/>
                <a:cs typeface="+mn-cs"/>
              </a:rPr>
              <a:t>Key Audit Matters</a:t>
            </a:r>
            <a:endParaRPr kumimoji="0" lang="en-IN" sz="1500" b="0" i="0" u="none" strike="noStrike" kern="1200" cap="none" spc="0" normalizeH="0" baseline="0" noProof="0" dirty="0">
              <a:ln>
                <a:noFill/>
              </a:ln>
              <a:solidFill>
                <a:srgbClr val="FBA200"/>
              </a:solidFill>
              <a:effectLst/>
              <a:uLnTx/>
              <a:uFillTx/>
              <a:latin typeface="Verdana" panose="020B0604030504040204" pitchFamily="34" charset="0"/>
              <a:ea typeface="Verdana" panose="020B0604030504040204" pitchFamily="34" charset="0"/>
              <a:cs typeface="+mn-cs"/>
            </a:endParaRPr>
          </a:p>
        </p:txBody>
      </p:sp>
      <p:cxnSp>
        <p:nvCxnSpPr>
          <p:cNvPr id="7" name="Straight Connector 6"/>
          <p:cNvCxnSpPr/>
          <p:nvPr/>
        </p:nvCxnSpPr>
        <p:spPr>
          <a:xfrm>
            <a:off x="0" y="3082952"/>
            <a:ext cx="12192000" cy="4430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73728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0" name="TextBox 469">
            <a:extLst>
              <a:ext uri="{FF2B5EF4-FFF2-40B4-BE49-F238E27FC236}">
                <a16:creationId xmlns:a16="http://schemas.microsoft.com/office/drawing/2014/main" xmlns="" id="{E19F3044-7D73-4247-B466-56DF06637F4C}"/>
              </a:ext>
            </a:extLst>
          </p:cNvPr>
          <p:cNvSpPr txBox="1"/>
          <p:nvPr/>
        </p:nvSpPr>
        <p:spPr>
          <a:xfrm>
            <a:off x="619941" y="3483094"/>
            <a:ext cx="217497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Firms became aware of the </a:t>
            </a: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needs of mechanisms of fraud detection and Financial accountability</a:t>
            </a: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	 However, audit tasks like physical inspection of inventories and confirmation of receivables was optional until fraudulent activities were detected</a:t>
            </a:r>
          </a:p>
        </p:txBody>
      </p:sp>
      <p:sp>
        <p:nvSpPr>
          <p:cNvPr id="473" name="TextBox 472">
            <a:extLst>
              <a:ext uri="{FF2B5EF4-FFF2-40B4-BE49-F238E27FC236}">
                <a16:creationId xmlns:a16="http://schemas.microsoft.com/office/drawing/2014/main" xmlns="" id="{7FE577DA-7057-4EC5-8E13-56B58A48AB3F}"/>
              </a:ext>
            </a:extLst>
          </p:cNvPr>
          <p:cNvSpPr txBox="1"/>
          <p:nvPr/>
        </p:nvSpPr>
        <p:spPr>
          <a:xfrm>
            <a:off x="3055726" y="3525910"/>
            <a:ext cx="172080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Auditing changed from relying on data provided by management personnel to auditing the business. Following the same, </a:t>
            </a: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inspection and observation became the norm.</a:t>
            </a:r>
          </a:p>
        </p:txBody>
      </p:sp>
      <p:sp>
        <p:nvSpPr>
          <p:cNvPr id="478" name="TextBox 477">
            <a:extLst>
              <a:ext uri="{FF2B5EF4-FFF2-40B4-BE49-F238E27FC236}">
                <a16:creationId xmlns:a16="http://schemas.microsoft.com/office/drawing/2014/main" xmlns="" id="{EE786DEC-DF99-43CB-897B-2840FA62BE89}"/>
              </a:ext>
            </a:extLst>
          </p:cNvPr>
          <p:cNvSpPr txBox="1"/>
          <p:nvPr/>
        </p:nvSpPr>
        <p:spPr>
          <a:xfrm>
            <a:off x="9392814" y="3524957"/>
            <a:ext cx="1720804" cy="230832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Increased usage of various </a:t>
            </a: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Data Analytics tools </a:t>
            </a: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which resulted in a considerable increase in audit quality and speed while dealing with increased data associated with automated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endParaRPr>
          </a:p>
        </p:txBody>
      </p:sp>
      <p:sp>
        <p:nvSpPr>
          <p:cNvPr id="490" name="Chevron 2">
            <a:extLst>
              <a:ext uri="{FF2B5EF4-FFF2-40B4-BE49-F238E27FC236}">
                <a16:creationId xmlns:a16="http://schemas.microsoft.com/office/drawing/2014/main" xmlns="" id="{993DB97A-B202-4FDD-BE22-7BAF80B46F07}"/>
              </a:ext>
            </a:extLst>
          </p:cNvPr>
          <p:cNvSpPr/>
          <p:nvPr/>
        </p:nvSpPr>
        <p:spPr>
          <a:xfrm>
            <a:off x="2746337" y="1802684"/>
            <a:ext cx="2196001" cy="604202"/>
          </a:xfrm>
          <a:prstGeom prst="chevron">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1950-1960</a:t>
            </a:r>
            <a:endParaRPr kumimoji="0" lang="ko-KR" altLang="en-US" sz="1200" b="1" i="0" u="none" strike="noStrike" kern="1200" cap="none" spc="0" normalizeH="0" baseline="0" noProof="0" dirty="0">
              <a:ln>
                <a:noFill/>
              </a:ln>
              <a:solidFill>
                <a:prstClr val="white"/>
              </a:solidFill>
              <a:effectLst/>
              <a:uLnTx/>
              <a:uFillTx/>
              <a:latin typeface="Verdana" panose="020B0604030504040204" pitchFamily="34" charset="0"/>
              <a:ea typeface="맑은 고딕" panose="020B0503020000020004" pitchFamily="34" charset="-127"/>
              <a:cs typeface="+mn-cs"/>
            </a:endParaRPr>
          </a:p>
        </p:txBody>
      </p:sp>
      <p:sp>
        <p:nvSpPr>
          <p:cNvPr id="491" name="Chevron 3">
            <a:extLst>
              <a:ext uri="{FF2B5EF4-FFF2-40B4-BE49-F238E27FC236}">
                <a16:creationId xmlns:a16="http://schemas.microsoft.com/office/drawing/2014/main" xmlns="" id="{67155DE7-B560-4744-A02E-D0EB5D6B8267}"/>
              </a:ext>
            </a:extLst>
          </p:cNvPr>
          <p:cNvSpPr/>
          <p:nvPr/>
        </p:nvSpPr>
        <p:spPr>
          <a:xfrm>
            <a:off x="7105195" y="1787390"/>
            <a:ext cx="2196001" cy="634473"/>
          </a:xfrm>
          <a:prstGeom prst="chevron">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1970’s-2002</a:t>
            </a:r>
            <a:endParaRPr kumimoji="0" lang="ko-KR" altLang="en-US" sz="1200" b="1" i="0" u="none" strike="noStrike" kern="1200" cap="none" spc="0" normalizeH="0" baseline="0" noProof="0" dirty="0">
              <a:ln>
                <a:noFill/>
              </a:ln>
              <a:solidFill>
                <a:prstClr val="white"/>
              </a:solidFill>
              <a:effectLst/>
              <a:uLnTx/>
              <a:uFillTx/>
              <a:latin typeface="Verdana" panose="020B0604030504040204" pitchFamily="34" charset="0"/>
              <a:ea typeface="맑은 고딕" panose="020B0503020000020004" pitchFamily="34" charset="-127"/>
              <a:cs typeface="+mn-cs"/>
            </a:endParaRPr>
          </a:p>
        </p:txBody>
      </p:sp>
      <p:sp>
        <p:nvSpPr>
          <p:cNvPr id="492" name="Chevron 4">
            <a:extLst>
              <a:ext uri="{FF2B5EF4-FFF2-40B4-BE49-F238E27FC236}">
                <a16:creationId xmlns:a16="http://schemas.microsoft.com/office/drawing/2014/main" xmlns="" id="{475F80D9-1986-41DA-8F26-9C9D8BB71CB4}"/>
              </a:ext>
            </a:extLst>
          </p:cNvPr>
          <p:cNvSpPr/>
          <p:nvPr/>
        </p:nvSpPr>
        <p:spPr>
          <a:xfrm>
            <a:off x="9179700" y="1787390"/>
            <a:ext cx="2196001" cy="634473"/>
          </a:xfrm>
          <a:prstGeom prst="chevron">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Present</a:t>
            </a:r>
            <a:endParaRPr kumimoji="0" lang="ko-KR" altLang="en-US" sz="1200" b="1" i="0" u="none" strike="noStrike" kern="1200" cap="none" spc="0" normalizeH="0" baseline="0" noProof="0" dirty="0">
              <a:ln>
                <a:noFill/>
              </a:ln>
              <a:solidFill>
                <a:prstClr val="white"/>
              </a:solidFill>
              <a:effectLst/>
              <a:uLnTx/>
              <a:uFillTx/>
              <a:latin typeface="Verdana" panose="020B0604030504040204" pitchFamily="34" charset="0"/>
              <a:ea typeface="맑은 고딕" panose="020B0503020000020004" pitchFamily="34" charset="-127"/>
              <a:cs typeface="+mn-cs"/>
            </a:endParaRPr>
          </a:p>
        </p:txBody>
      </p:sp>
      <p:sp>
        <p:nvSpPr>
          <p:cNvPr id="493" name="Chevron 5">
            <a:extLst>
              <a:ext uri="{FF2B5EF4-FFF2-40B4-BE49-F238E27FC236}">
                <a16:creationId xmlns:a16="http://schemas.microsoft.com/office/drawing/2014/main" xmlns="" id="{D969383D-0FB4-4782-8536-1417CA0998F7}"/>
              </a:ext>
            </a:extLst>
          </p:cNvPr>
          <p:cNvSpPr/>
          <p:nvPr/>
        </p:nvSpPr>
        <p:spPr>
          <a:xfrm>
            <a:off x="4932524" y="1787390"/>
            <a:ext cx="2196001" cy="635452"/>
          </a:xfrm>
          <a:prstGeom prst="chevron">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1960-1970</a:t>
            </a:r>
            <a:endParaRPr kumimoji="0" lang="ko-KR" altLang="en-US" sz="1200" b="1" i="0" u="none" strike="noStrike" kern="1200" cap="none" spc="0" normalizeH="0" baseline="0" noProof="0" dirty="0">
              <a:ln>
                <a:noFill/>
              </a:ln>
              <a:solidFill>
                <a:prstClr val="white"/>
              </a:solidFill>
              <a:effectLst/>
              <a:uLnTx/>
              <a:uFillTx/>
              <a:latin typeface="Verdana" panose="020B0604030504040204" pitchFamily="34" charset="0"/>
              <a:ea typeface="맑은 고딕" panose="020B0503020000020004" pitchFamily="34" charset="-127"/>
              <a:cs typeface="+mn-cs"/>
            </a:endParaRPr>
          </a:p>
        </p:txBody>
      </p:sp>
      <p:sp>
        <p:nvSpPr>
          <p:cNvPr id="498" name="Chevron 2">
            <a:extLst>
              <a:ext uri="{FF2B5EF4-FFF2-40B4-BE49-F238E27FC236}">
                <a16:creationId xmlns:a16="http://schemas.microsoft.com/office/drawing/2014/main" xmlns="" id="{A64B5E6E-40BC-46FD-9FB5-5BFEEC2C9016}"/>
              </a:ext>
            </a:extLst>
          </p:cNvPr>
          <p:cNvSpPr/>
          <p:nvPr/>
        </p:nvSpPr>
        <p:spPr>
          <a:xfrm>
            <a:off x="596677" y="1787389"/>
            <a:ext cx="2196001" cy="619497"/>
          </a:xfrm>
          <a:prstGeom prst="chevron">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mn-cs"/>
              </a:rPr>
              <a:t>Early 1950’s</a:t>
            </a:r>
            <a:endParaRPr kumimoji="0" lang="ko-KR" altLang="en-US" sz="1200" b="1" i="0" u="none" strike="noStrike" kern="1200" cap="none" spc="0" normalizeH="0" baseline="0" noProof="0" dirty="0">
              <a:ln>
                <a:noFill/>
              </a:ln>
              <a:solidFill>
                <a:prstClr val="white"/>
              </a:solidFill>
              <a:effectLst/>
              <a:uLnTx/>
              <a:uFillTx/>
              <a:latin typeface="Verdana" panose="020B0604030504040204" pitchFamily="34" charset="0"/>
              <a:ea typeface="맑은 고딕" panose="020B0503020000020004" pitchFamily="34" charset="-127"/>
              <a:cs typeface="+mn-cs"/>
            </a:endParaRPr>
          </a:p>
        </p:txBody>
      </p:sp>
      <p:sp>
        <p:nvSpPr>
          <p:cNvPr id="503" name="TextBox 502">
            <a:extLst>
              <a:ext uri="{FF2B5EF4-FFF2-40B4-BE49-F238E27FC236}">
                <a16:creationId xmlns:a16="http://schemas.microsoft.com/office/drawing/2014/main" xmlns="" id="{8DE2A454-ACDE-4A1B-90C7-7B0A58836708}"/>
              </a:ext>
            </a:extLst>
          </p:cNvPr>
          <p:cNvSpPr txBox="1"/>
          <p:nvPr/>
        </p:nvSpPr>
        <p:spPr>
          <a:xfrm>
            <a:off x="5101851" y="3525180"/>
            <a:ext cx="172080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Increased automation in accounting paved it’s way to auditing through the computer which involves actual </a:t>
            </a: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use of computer system </a:t>
            </a: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Arial" pitchFamily="34" charset="0"/>
              </a:rPr>
              <a:t>in testing both controls and transactions</a:t>
            </a:r>
            <a:endParaRPr kumimoji="0" lang="ko-KR" altLang="en-US" sz="1200" b="0" i="0" u="none" strike="noStrike" kern="1200" cap="none" spc="0" normalizeH="0" baseline="0" noProof="0" dirty="0">
              <a:ln>
                <a:noFill/>
              </a:ln>
              <a:solidFill>
                <a:schemeClr val="bg1"/>
              </a:solidFill>
              <a:effectLst/>
              <a:uLnTx/>
              <a:uFillTx/>
              <a:latin typeface="Verdana" panose="020B0604030504040204" pitchFamily="34" charset="0"/>
              <a:ea typeface="맑은 고딕" panose="020B0503020000020004" pitchFamily="34" charset="-127"/>
              <a:cs typeface="Arial" pitchFamily="34" charset="0"/>
            </a:endParaRPr>
          </a:p>
        </p:txBody>
      </p:sp>
      <p:cxnSp>
        <p:nvCxnSpPr>
          <p:cNvPr id="504" name="Straight Arrow Connector 503">
            <a:extLst>
              <a:ext uri="{FF2B5EF4-FFF2-40B4-BE49-F238E27FC236}">
                <a16:creationId xmlns:a16="http://schemas.microsoft.com/office/drawing/2014/main" xmlns="" id="{8043AC8F-67AC-43E4-A7F7-B6EADF265D7F}"/>
              </a:ext>
            </a:extLst>
          </p:cNvPr>
          <p:cNvCxnSpPr/>
          <p:nvPr/>
        </p:nvCxnSpPr>
        <p:spPr>
          <a:xfrm flipH="1">
            <a:off x="1697792" y="2390794"/>
            <a:ext cx="13369" cy="1015299"/>
          </a:xfrm>
          <a:prstGeom prst="straightConnector1">
            <a:avLst/>
          </a:prstGeom>
          <a:ln w="25400">
            <a:solidFill>
              <a:srgbClr val="86BC2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5" name="Straight Arrow Connector 504">
            <a:extLst>
              <a:ext uri="{FF2B5EF4-FFF2-40B4-BE49-F238E27FC236}">
                <a16:creationId xmlns:a16="http://schemas.microsoft.com/office/drawing/2014/main" xmlns="" id="{1016CC35-2904-438C-B030-14C3F5D78170}"/>
              </a:ext>
            </a:extLst>
          </p:cNvPr>
          <p:cNvCxnSpPr>
            <a:cxnSpLocks/>
          </p:cNvCxnSpPr>
          <p:nvPr/>
        </p:nvCxnSpPr>
        <p:spPr>
          <a:xfrm>
            <a:off x="3841209" y="2445569"/>
            <a:ext cx="6686" cy="1015298"/>
          </a:xfrm>
          <a:prstGeom prst="straightConnector1">
            <a:avLst/>
          </a:prstGeom>
          <a:ln w="25400">
            <a:solidFill>
              <a:srgbClr val="00A1D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6" name="Straight Arrow Connector 505">
            <a:extLst>
              <a:ext uri="{FF2B5EF4-FFF2-40B4-BE49-F238E27FC236}">
                <a16:creationId xmlns:a16="http://schemas.microsoft.com/office/drawing/2014/main" xmlns="" id="{C18F2896-5824-4673-B91A-782AF7775BE4}"/>
              </a:ext>
            </a:extLst>
          </p:cNvPr>
          <p:cNvCxnSpPr>
            <a:cxnSpLocks/>
          </p:cNvCxnSpPr>
          <p:nvPr/>
        </p:nvCxnSpPr>
        <p:spPr>
          <a:xfrm>
            <a:off x="5994828" y="2432658"/>
            <a:ext cx="13370" cy="1015298"/>
          </a:xfrm>
          <a:prstGeom prst="straightConnector1">
            <a:avLst/>
          </a:prstGeom>
          <a:ln w="25400">
            <a:solidFill>
              <a:srgbClr val="00ABAB"/>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7" name="Straight Arrow Connector 506">
            <a:extLst>
              <a:ext uri="{FF2B5EF4-FFF2-40B4-BE49-F238E27FC236}">
                <a16:creationId xmlns:a16="http://schemas.microsoft.com/office/drawing/2014/main" xmlns="" id="{699B422E-941F-4EB1-9F66-16F9140DEB87}"/>
              </a:ext>
            </a:extLst>
          </p:cNvPr>
          <p:cNvCxnSpPr>
            <a:cxnSpLocks/>
          </p:cNvCxnSpPr>
          <p:nvPr/>
        </p:nvCxnSpPr>
        <p:spPr>
          <a:xfrm>
            <a:off x="8106284" y="2456979"/>
            <a:ext cx="16611" cy="1015298"/>
          </a:xfrm>
          <a:prstGeom prst="straightConnector1">
            <a:avLst/>
          </a:prstGeom>
          <a:ln w="25400">
            <a:solidFill>
              <a:srgbClr val="63666A"/>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xmlns="" id="{AB3D82BF-E73C-4ED9-B957-8B215035DD00}"/>
              </a:ext>
            </a:extLst>
          </p:cNvPr>
          <p:cNvCxnSpPr>
            <a:cxnSpLocks/>
          </p:cNvCxnSpPr>
          <p:nvPr/>
        </p:nvCxnSpPr>
        <p:spPr>
          <a:xfrm>
            <a:off x="10277700" y="2496093"/>
            <a:ext cx="1" cy="1015298"/>
          </a:xfrm>
          <a:prstGeom prst="straightConnector1">
            <a:avLst/>
          </a:prstGeom>
          <a:ln w="25400">
            <a:solidFill>
              <a:srgbClr val="012169"/>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9" name="Oval 508">
            <a:extLst>
              <a:ext uri="{FF2B5EF4-FFF2-40B4-BE49-F238E27FC236}">
                <a16:creationId xmlns:a16="http://schemas.microsoft.com/office/drawing/2014/main" xmlns="" id="{72304149-9673-4EEE-8955-4CF5AB841193}"/>
              </a:ext>
            </a:extLst>
          </p:cNvPr>
          <p:cNvSpPr/>
          <p:nvPr/>
        </p:nvSpPr>
        <p:spPr>
          <a:xfrm>
            <a:off x="1364457" y="2528018"/>
            <a:ext cx="648000" cy="648000"/>
          </a:xfrm>
          <a:prstGeom prst="ellipse">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0" name="Oval 509">
            <a:extLst>
              <a:ext uri="{FF2B5EF4-FFF2-40B4-BE49-F238E27FC236}">
                <a16:creationId xmlns:a16="http://schemas.microsoft.com/office/drawing/2014/main" xmlns="" id="{5FF667C8-7EAE-460C-9264-14CA87EAB7B4}"/>
              </a:ext>
            </a:extLst>
          </p:cNvPr>
          <p:cNvSpPr/>
          <p:nvPr/>
        </p:nvSpPr>
        <p:spPr>
          <a:xfrm>
            <a:off x="3503186" y="2543127"/>
            <a:ext cx="648000" cy="648000"/>
          </a:xfrm>
          <a:prstGeom prst="ellipse">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1" name="Oval 510">
            <a:extLst>
              <a:ext uri="{FF2B5EF4-FFF2-40B4-BE49-F238E27FC236}">
                <a16:creationId xmlns:a16="http://schemas.microsoft.com/office/drawing/2014/main" xmlns="" id="{0619303E-0F85-49E7-824A-00B8D99B0E3D}"/>
              </a:ext>
            </a:extLst>
          </p:cNvPr>
          <p:cNvSpPr/>
          <p:nvPr/>
        </p:nvSpPr>
        <p:spPr>
          <a:xfrm>
            <a:off x="5664662" y="2528018"/>
            <a:ext cx="648000" cy="648000"/>
          </a:xfrm>
          <a:prstGeom prst="ellipse">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2" name="Oval 511">
            <a:extLst>
              <a:ext uri="{FF2B5EF4-FFF2-40B4-BE49-F238E27FC236}">
                <a16:creationId xmlns:a16="http://schemas.microsoft.com/office/drawing/2014/main" xmlns="" id="{644BB24F-4193-4DB6-A569-DF905F34FD4F}"/>
              </a:ext>
            </a:extLst>
          </p:cNvPr>
          <p:cNvSpPr/>
          <p:nvPr/>
        </p:nvSpPr>
        <p:spPr>
          <a:xfrm>
            <a:off x="7813302" y="2547934"/>
            <a:ext cx="648000" cy="648000"/>
          </a:xfrm>
          <a:prstGeom prst="ellips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3" name="Oval 512">
            <a:extLst>
              <a:ext uri="{FF2B5EF4-FFF2-40B4-BE49-F238E27FC236}">
                <a16:creationId xmlns:a16="http://schemas.microsoft.com/office/drawing/2014/main" xmlns="" id="{3A275616-5FE7-42AD-9C94-C67F3908C414}"/>
              </a:ext>
            </a:extLst>
          </p:cNvPr>
          <p:cNvSpPr/>
          <p:nvPr/>
        </p:nvSpPr>
        <p:spPr>
          <a:xfrm>
            <a:off x="9950259" y="2545108"/>
            <a:ext cx="648000" cy="648000"/>
          </a:xfrm>
          <a:prstGeom prst="ellipse">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5" name="Rectangle 30">
            <a:extLst>
              <a:ext uri="{FF2B5EF4-FFF2-40B4-BE49-F238E27FC236}">
                <a16:creationId xmlns:a16="http://schemas.microsoft.com/office/drawing/2014/main" xmlns="" id="{4D356ABC-D337-483F-A48D-972346DD7177}"/>
              </a:ext>
            </a:extLst>
          </p:cNvPr>
          <p:cNvSpPr/>
          <p:nvPr/>
        </p:nvSpPr>
        <p:spPr>
          <a:xfrm>
            <a:off x="3672426" y="2709503"/>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516" name="Rounded Rectangle 10">
            <a:extLst>
              <a:ext uri="{FF2B5EF4-FFF2-40B4-BE49-F238E27FC236}">
                <a16:creationId xmlns:a16="http://schemas.microsoft.com/office/drawing/2014/main" xmlns="" id="{DC7DA5A2-35A7-41CF-9C2B-6561C47C19A5}"/>
              </a:ext>
            </a:extLst>
          </p:cNvPr>
          <p:cNvSpPr/>
          <p:nvPr/>
        </p:nvSpPr>
        <p:spPr>
          <a:xfrm>
            <a:off x="1567771" y="2680971"/>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55" name="TextBox 54">
            <a:extLst>
              <a:ext uri="{FF2B5EF4-FFF2-40B4-BE49-F238E27FC236}">
                <a16:creationId xmlns:a16="http://schemas.microsoft.com/office/drawing/2014/main" xmlns="" id="{8DE2A454-ACDE-4A1B-90C7-7B0A58836708}"/>
              </a:ext>
            </a:extLst>
          </p:cNvPr>
          <p:cNvSpPr txBox="1"/>
          <p:nvPr/>
        </p:nvSpPr>
        <p:spPr>
          <a:xfrm>
            <a:off x="7049329" y="3549278"/>
            <a:ext cx="17208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맑은 고딕" panose="020B0503020000020004" pitchFamily="34" charset="-127"/>
              <a:cs typeface="Arial" pitchFamily="34" charset="0"/>
            </a:endParaRPr>
          </a:p>
        </p:txBody>
      </p:sp>
      <p:sp>
        <p:nvSpPr>
          <p:cNvPr id="56" name="TextBox 55">
            <a:extLst>
              <a:ext uri="{FF2B5EF4-FFF2-40B4-BE49-F238E27FC236}">
                <a16:creationId xmlns:a16="http://schemas.microsoft.com/office/drawing/2014/main" xmlns="" id="{8DE2A454-ACDE-4A1B-90C7-7B0A58836708}"/>
              </a:ext>
            </a:extLst>
          </p:cNvPr>
          <p:cNvSpPr txBox="1"/>
          <p:nvPr/>
        </p:nvSpPr>
        <p:spPr>
          <a:xfrm>
            <a:off x="6834501" y="3525180"/>
            <a:ext cx="243259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맑은 고딕" panose="020B0503020000020004" pitchFamily="34" charset="-127"/>
                <a:cs typeface="Arial" pitchFamily="34" charset="0"/>
              </a:rPr>
              <a:t>Increasing scandals during the early 1970’s .Such incident </a:t>
            </a:r>
            <a:r>
              <a:rPr kumimoji="0" lang="en-US" altLang="ko-KR" sz="1200" b="0" i="0" u="none" strike="noStrike" kern="1200" cap="none" spc="0" normalizeH="0" baseline="0" noProof="0" dirty="0">
                <a:ln>
                  <a:noFill/>
                </a:ln>
                <a:solidFill>
                  <a:schemeClr val="bg1"/>
                </a:solidFill>
                <a:effectLst/>
                <a:uLnTx/>
                <a:uFillTx/>
                <a:latin typeface="Verdana" panose="020B0604030504040204" pitchFamily="34" charset="0"/>
                <a:ea typeface="맑은 고딕" panose="020B0503020000020004" pitchFamily="34" charset="-127"/>
                <a:cs typeface="Arial" pitchFamily="34" charset="0"/>
              </a:rPr>
              <a:t>prompted the review of existing audit processes in an effort to </a:t>
            </a:r>
            <a:r>
              <a:rPr kumimoji="0" lang="en-US" altLang="ko-KR" sz="1200" b="1" i="0" u="none" strike="noStrike" kern="1200" cap="none" spc="0" normalizeH="0" baseline="0" noProof="0" dirty="0">
                <a:ln>
                  <a:noFill/>
                </a:ln>
                <a:solidFill>
                  <a:schemeClr val="bg1"/>
                </a:solidFill>
                <a:effectLst/>
                <a:uLnTx/>
                <a:uFillTx/>
                <a:latin typeface="Verdana" panose="020B0604030504040204" pitchFamily="34" charset="0"/>
                <a:ea typeface="맑은 고딕" panose="020B0503020000020004" pitchFamily="34" charset="-127"/>
                <a:cs typeface="Arial" pitchFamily="34" charset="0"/>
              </a:rPr>
              <a:t>address internal controls and audit procedures for information systems</a:t>
            </a:r>
            <a:r>
              <a:rPr kumimoji="0" lang="en-US" altLang="ko-KR" sz="1200" b="1" i="0" u="none" strike="noStrike" kern="1200" cap="none" spc="0" normalizeH="0" baseline="0" noProof="0" dirty="0" smtClean="0">
                <a:ln>
                  <a:noFill/>
                </a:ln>
                <a:solidFill>
                  <a:schemeClr val="bg1"/>
                </a:solidFill>
                <a:effectLst/>
                <a:uLnTx/>
                <a:uFillTx/>
                <a:latin typeface="Verdana" panose="020B0604030504040204" pitchFamily="34" charset="0"/>
                <a:ea typeface="맑은 고딕" panose="020B0503020000020004" pitchFamily="34" charset="-127"/>
                <a:cs typeface="Arial" pitchFamily="34" charset="0"/>
              </a:rPr>
              <a:t>.</a:t>
            </a:r>
            <a:r>
              <a:rPr kumimoji="0" lang="en-US" altLang="ko-KR" sz="1200" b="0" i="0" u="none" strike="noStrike" kern="1200" cap="none" spc="0" normalizeH="0" baseline="0" noProof="0" dirty="0" smtClean="0">
                <a:ln>
                  <a:noFill/>
                </a:ln>
                <a:solidFill>
                  <a:schemeClr val="bg1"/>
                </a:solidFill>
                <a:effectLst/>
                <a:uLnTx/>
                <a:uFillTx/>
                <a:latin typeface="Verdana" panose="020B0604030504040204" pitchFamily="34" charset="0"/>
                <a:ea typeface="맑은 고딕" panose="020B0503020000020004" pitchFamily="34" charset="-127"/>
                <a:cs typeface="Arial" pitchFamily="34" charset="0"/>
              </a:rPr>
              <a:t> Accounting firms then employed EDP specialists to audit information systems.</a:t>
            </a:r>
            <a:endParaRPr kumimoji="0" lang="ko-KR" altLang="en-US" sz="1200" b="0" i="0" u="none" strike="noStrike" kern="1200" cap="none" spc="0" normalizeH="0" baseline="0" noProof="0" dirty="0">
              <a:ln>
                <a:noFill/>
              </a:ln>
              <a:solidFill>
                <a:schemeClr val="bg1"/>
              </a:solidFill>
              <a:effectLst/>
              <a:uLnTx/>
              <a:uFillTx/>
              <a:latin typeface="Verdana" panose="020B0604030504040204" pitchFamily="34" charset="0"/>
              <a:ea typeface="맑은 고딕" panose="020B0503020000020004" pitchFamily="34" charset="-127"/>
              <a:cs typeface="Arial" pitchFamily="34" charset="0"/>
            </a:endParaRPr>
          </a:p>
        </p:txBody>
      </p:sp>
      <p:pic>
        <p:nvPicPr>
          <p:cNvPr id="57" name="Picture 56"/>
          <p:cNvPicPr>
            <a:picLocks noChangeAspect="1"/>
          </p:cNvPicPr>
          <p:nvPr/>
        </p:nvPicPr>
        <p:blipFill>
          <a:blip r:embed="rId3" cstate="email">
            <a:clrChange>
              <a:clrFrom>
                <a:srgbClr val="000000">
                  <a:alpha val="43922"/>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xmlns=""/>
              </a:ext>
            </a:extLst>
          </a:blip>
          <a:stretch>
            <a:fillRect/>
          </a:stretch>
        </p:blipFill>
        <p:spPr>
          <a:xfrm>
            <a:off x="7920139" y="2680971"/>
            <a:ext cx="434325" cy="386616"/>
          </a:xfrm>
          <a:prstGeom prst="rect">
            <a:avLst/>
          </a:prstGeom>
        </p:spPr>
      </p:pic>
      <p:pic>
        <p:nvPicPr>
          <p:cNvPr id="59" name="Graphic 29">
            <a:extLst>
              <a:ext uri="{FF2B5EF4-FFF2-40B4-BE49-F238E27FC236}">
                <a16:creationId xmlns:a16="http://schemas.microsoft.com/office/drawing/2014/main" xmlns="" id="{3050F808-2808-43A3-AB6E-B596CB44B4D7}"/>
              </a:ext>
            </a:extLst>
          </p:cNvPr>
          <p:cNvPicPr>
            <a:picLocks noChangeAspect="1"/>
          </p:cNvPicPr>
          <p:nvPr/>
        </p:nvPicPr>
        <p:blipFill>
          <a:blip r:embed="rId4">
            <a:extLst>
              <a:ext uri="{96DAC541-7B7A-43D3-8B79-37D633B846F1}">
                <asvg:svgBlip xmlns:asvg="http://schemas.microsoft.com/office/drawing/2016/SVG/main" xmlns="" r:embed="rId9"/>
              </a:ext>
            </a:extLst>
          </a:blip>
          <a:stretch>
            <a:fillRect/>
          </a:stretch>
        </p:blipFill>
        <p:spPr>
          <a:xfrm>
            <a:off x="10093230" y="2700757"/>
            <a:ext cx="368939" cy="353060"/>
          </a:xfrm>
          <a:prstGeom prst="rect">
            <a:avLst/>
          </a:prstGeom>
        </p:spPr>
      </p:pic>
      <p:pic>
        <p:nvPicPr>
          <p:cNvPr id="61" name="Graphic 36">
            <a:extLst>
              <a:ext uri="{FF2B5EF4-FFF2-40B4-BE49-F238E27FC236}">
                <a16:creationId xmlns:a16="http://schemas.microsoft.com/office/drawing/2014/main" xmlns="" id="{DB54D887-EB36-4F32-B2D7-76D4E8B518B9}"/>
              </a:ext>
            </a:extLst>
          </p:cNvPr>
          <p:cNvPicPr>
            <a:picLocks noChangeAspect="1"/>
          </p:cNvPicPr>
          <p:nvPr/>
        </p:nvPicPr>
        <p:blipFill>
          <a:blip r:embed="rId10" cstate="screen">
            <a:extLst>
              <a:ext uri="{28A0092B-C50C-407E-A947-70E740481C1C}">
                <a14:useLocalDpi xmlns:a14="http://schemas.microsoft.com/office/drawing/2010/main" xmlns=""/>
              </a:ext>
              <a:ext uri="{96DAC541-7B7A-43D3-8B79-37D633B846F1}">
                <asvg:svgBlip xmlns:asvg="http://schemas.microsoft.com/office/drawing/2016/SVG/main" xmlns="" r:embed="rId19"/>
              </a:ext>
            </a:extLst>
          </a:blip>
          <a:stretch>
            <a:fillRect/>
          </a:stretch>
        </p:blipFill>
        <p:spPr>
          <a:xfrm>
            <a:off x="5822685" y="2711298"/>
            <a:ext cx="356772" cy="311021"/>
          </a:xfrm>
          <a:prstGeom prst="rect">
            <a:avLst/>
          </a:prstGeom>
        </p:spPr>
      </p:pic>
      <p:sp>
        <p:nvSpPr>
          <p:cNvPr id="35" name="Rectangle 34"/>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23</a:t>
            </a:fld>
            <a:endParaRPr lang="en-US" sz="600" dirty="0">
              <a:solidFill>
                <a:schemeClr val="bg1"/>
              </a:solidFill>
              <a:latin typeface="Verdana"/>
            </a:endParaRPr>
          </a:p>
        </p:txBody>
      </p:sp>
      <p:sp>
        <p:nvSpPr>
          <p:cNvPr id="37"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Audit Evolution</a:t>
            </a:r>
          </a:p>
        </p:txBody>
      </p:sp>
      <p:sp>
        <p:nvSpPr>
          <p:cNvPr id="38"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t>Digital Audit- An Evolution</a:t>
            </a:r>
          </a:p>
        </p:txBody>
      </p:sp>
    </p:spTree>
    <p:extLst>
      <p:ext uri="{BB962C8B-B14F-4D97-AF65-F5344CB8AC3E}">
        <p14:creationId xmlns:p14="http://schemas.microsoft.com/office/powerpoint/2010/main" xmlns="" val="37497543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012"/>
          <a:stretch/>
        </p:blipFill>
        <p:spPr>
          <a:xfrm>
            <a:off x="441668" y="1101087"/>
            <a:ext cx="11280432" cy="5228094"/>
          </a:xfrm>
          <a:prstGeom prst="rect">
            <a:avLst/>
          </a:prstGeom>
        </p:spPr>
      </p:pic>
      <p:sp>
        <p:nvSpPr>
          <p:cNvPr id="3" name="Rectangle 2"/>
          <p:cNvSpPr/>
          <p:nvPr/>
        </p:nvSpPr>
        <p:spPr>
          <a:xfrm>
            <a:off x="11532445" y="6561144"/>
            <a:ext cx="234360" cy="184666"/>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0" cap="none" spc="0" normalizeH="0" baseline="0" noProof="0" smtClean="0">
                <a:ln>
                  <a:noFill/>
                </a:ln>
                <a:solidFill>
                  <a:prstClr val="white"/>
                </a:solidFill>
                <a:effectLst/>
                <a:uLnTx/>
                <a:uFillTx/>
              </a:rPr>
              <a:pPr marL="0" marR="0" lvl="0" indent="0" defTabSz="1219170" eaLnBrk="1" fontAlgn="auto" latinLnBrk="0" hangingPunct="1">
                <a:lnSpc>
                  <a:spcPct val="100000"/>
                </a:lnSpc>
                <a:spcBef>
                  <a:spcPts val="0"/>
                </a:spcBef>
                <a:spcAft>
                  <a:spcPts val="0"/>
                </a:spcAft>
                <a:buClrTx/>
                <a:buSzTx/>
                <a:buFontTx/>
                <a:buNone/>
                <a:tabLst/>
                <a:defRPr/>
              </a:pPr>
              <a:t>24</a:t>
            </a:fld>
            <a:endParaRPr kumimoji="0" lang="en-US" sz="600" b="0" i="0" u="none" strike="noStrike" kern="0" cap="none" spc="0" normalizeH="0" baseline="0" noProof="0" dirty="0" smtClean="0">
              <a:ln>
                <a:noFill/>
              </a:ln>
              <a:solidFill>
                <a:prstClr val="white"/>
              </a:solidFill>
              <a:effectLst/>
              <a:uLnTx/>
              <a:uFillTx/>
            </a:endParaRPr>
          </a:p>
        </p:txBody>
      </p:sp>
      <p:sp>
        <p:nvSpPr>
          <p:cNvPr id="6"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ysClr val="window" lastClr="FFFFFF"/>
                </a:solidFill>
              </a:rPr>
              <a:t>7 technologies that will radically change the audit profession in the next 5 years</a:t>
            </a:r>
            <a:endParaRPr kumimoji="0" lang="en-US" sz="2000" b="0" i="0" u="none" strike="noStrike" kern="1200" cap="none" spc="25" normalizeH="0" baseline="0" noProof="0" dirty="0">
              <a:ln>
                <a:noFill/>
              </a:ln>
              <a:solidFill>
                <a:sysClr val="window" lastClr="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7434663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 name="Rectangle 53"/>
          <p:cNvSpPr/>
          <p:nvPr/>
        </p:nvSpPr>
        <p:spPr>
          <a:xfrm>
            <a:off x="759471" y="2958745"/>
            <a:ext cx="1648208" cy="369332"/>
          </a:xfrm>
          <a:prstGeom prst="rect">
            <a:avLst/>
          </a:prstGeom>
        </p:spPr>
        <p:txBody>
          <a:bodyPr wrap="none">
            <a:spAutoFit/>
          </a:bodyPr>
          <a:lstStyle/>
          <a:p>
            <a:r>
              <a:rPr lang="en-IN" b="1" dirty="0" smtClean="0">
                <a:solidFill>
                  <a:schemeClr val="accent1">
                    <a:lumMod val="60000"/>
                    <a:lumOff val="40000"/>
                  </a:schemeClr>
                </a:solidFill>
                <a:latin typeface="Verdana" panose="020B0604030504040204" pitchFamily="34" charset="0"/>
                <a:ea typeface="Verdana" panose="020B0604030504040204" pitchFamily="34" charset="0"/>
              </a:rPr>
              <a:t>Foundation</a:t>
            </a:r>
            <a:endParaRPr lang="en-IN" dirty="0">
              <a:solidFill>
                <a:schemeClr val="accent1">
                  <a:lumMod val="60000"/>
                  <a:lumOff val="40000"/>
                </a:schemeClr>
              </a:solidFill>
              <a:latin typeface="Verdana" panose="020B0604030504040204" pitchFamily="34" charset="0"/>
              <a:ea typeface="Verdana" panose="020B0604030504040204" pitchFamily="34" charset="0"/>
            </a:endParaRPr>
          </a:p>
        </p:txBody>
      </p:sp>
      <p:sp>
        <p:nvSpPr>
          <p:cNvPr id="55" name="Rectangle 54"/>
          <p:cNvSpPr/>
          <p:nvPr/>
        </p:nvSpPr>
        <p:spPr>
          <a:xfrm>
            <a:off x="526216" y="3561357"/>
            <a:ext cx="2443763" cy="1569660"/>
          </a:xfrm>
          <a:prstGeom prst="rect">
            <a:avLst/>
          </a:prstGeom>
        </p:spPr>
        <p:txBody>
          <a:bodyPr wrap="square">
            <a:spAutoFit/>
          </a:bodyPr>
          <a:lstStyle/>
          <a:p>
            <a:r>
              <a:rPr lang="en-IN" sz="1600" b="1" dirty="0" smtClean="0">
                <a:solidFill>
                  <a:schemeClr val="bg1"/>
                </a:solidFill>
                <a:latin typeface="Verdana" panose="020B0604030504040204" pitchFamily="34" charset="0"/>
                <a:ea typeface="Verdana" panose="020B0604030504040204" pitchFamily="34" charset="0"/>
              </a:rPr>
              <a:t>Data integration</a:t>
            </a:r>
          </a:p>
          <a:p>
            <a:endParaRPr lang="en-IN" sz="1600" dirty="0" smtClean="0">
              <a:solidFill>
                <a:schemeClr val="bg1"/>
              </a:solidFill>
              <a:latin typeface="Verdana" panose="020B0604030504040204" pitchFamily="34" charset="0"/>
              <a:ea typeface="Verdana" panose="020B0604030504040204" pitchFamily="34" charset="0"/>
            </a:endParaRPr>
          </a:p>
          <a:p>
            <a:r>
              <a:rPr lang="en-IN" sz="1600" dirty="0" smtClean="0">
                <a:solidFill>
                  <a:schemeClr val="bg1"/>
                </a:solidFill>
                <a:latin typeface="Verdana" panose="020B0604030504040204" pitchFamily="34" charset="0"/>
                <a:ea typeface="Verdana" panose="020B0604030504040204" pitchFamily="34" charset="0"/>
              </a:rPr>
              <a:t>Integrated </a:t>
            </a:r>
            <a:r>
              <a:rPr lang="en-IN" sz="1600" dirty="0">
                <a:solidFill>
                  <a:schemeClr val="bg1"/>
                </a:solidFill>
                <a:latin typeface="Verdana" panose="020B0604030504040204" pitchFamily="34" charset="0"/>
                <a:ea typeface="Verdana" panose="020B0604030504040204" pitchFamily="34" charset="0"/>
              </a:rPr>
              <a:t>data </a:t>
            </a:r>
            <a:r>
              <a:rPr lang="en-IN" sz="1600" dirty="0" smtClean="0">
                <a:solidFill>
                  <a:schemeClr val="bg1"/>
                </a:solidFill>
                <a:latin typeface="Verdana" panose="020B0604030504040204" pitchFamily="34" charset="0"/>
                <a:ea typeface="Verdana" panose="020B0604030504040204" pitchFamily="34" charset="0"/>
              </a:rPr>
              <a:t>to</a:t>
            </a:r>
          </a:p>
          <a:p>
            <a:r>
              <a:rPr lang="en-IN" sz="1600" dirty="0" smtClean="0">
                <a:solidFill>
                  <a:schemeClr val="bg1"/>
                </a:solidFill>
                <a:latin typeface="Verdana" panose="020B0604030504040204" pitchFamily="34" charset="0"/>
                <a:ea typeface="Verdana" panose="020B0604030504040204" pitchFamily="34" charset="0"/>
              </a:rPr>
              <a:t>provide consistent</a:t>
            </a:r>
          </a:p>
          <a:p>
            <a:r>
              <a:rPr lang="en-IN" sz="1600" dirty="0" smtClean="0">
                <a:solidFill>
                  <a:schemeClr val="bg1"/>
                </a:solidFill>
                <a:latin typeface="Verdana" panose="020B0604030504040204" pitchFamily="34" charset="0"/>
                <a:ea typeface="Verdana" panose="020B0604030504040204" pitchFamily="34" charset="0"/>
              </a:rPr>
              <a:t>Information.</a:t>
            </a:r>
          </a:p>
          <a:p>
            <a:endParaRPr lang="en-IN" sz="1600" dirty="0">
              <a:solidFill>
                <a:schemeClr val="bg1"/>
              </a:solidFill>
              <a:latin typeface="Verdana" panose="020B0604030504040204" pitchFamily="34" charset="0"/>
              <a:ea typeface="Verdana" panose="020B0604030504040204" pitchFamily="34" charset="0"/>
            </a:endParaRPr>
          </a:p>
        </p:txBody>
      </p:sp>
      <p:sp>
        <p:nvSpPr>
          <p:cNvPr id="56" name="Rectangle 55"/>
          <p:cNvSpPr/>
          <p:nvPr/>
        </p:nvSpPr>
        <p:spPr>
          <a:xfrm>
            <a:off x="3815713" y="2958745"/>
            <a:ext cx="1210588" cy="369332"/>
          </a:xfrm>
          <a:prstGeom prst="rect">
            <a:avLst/>
          </a:prstGeom>
        </p:spPr>
        <p:txBody>
          <a:bodyPr wrap="none">
            <a:spAutoFit/>
          </a:bodyPr>
          <a:lstStyle/>
          <a:p>
            <a:r>
              <a:rPr lang="en-IN" b="1" dirty="0">
                <a:solidFill>
                  <a:schemeClr val="accent1">
                    <a:lumMod val="60000"/>
                    <a:lumOff val="40000"/>
                  </a:schemeClr>
                </a:solidFill>
                <a:latin typeface="OpenSans-Bold"/>
              </a:rPr>
              <a:t>Analytics</a:t>
            </a:r>
            <a:endParaRPr lang="en-IN" dirty="0">
              <a:solidFill>
                <a:schemeClr val="accent1">
                  <a:lumMod val="60000"/>
                  <a:lumOff val="40000"/>
                </a:schemeClr>
              </a:solidFill>
            </a:endParaRPr>
          </a:p>
        </p:txBody>
      </p:sp>
      <p:sp>
        <p:nvSpPr>
          <p:cNvPr id="57" name="Rectangle 56"/>
          <p:cNvSpPr/>
          <p:nvPr/>
        </p:nvSpPr>
        <p:spPr>
          <a:xfrm>
            <a:off x="3307717" y="3555246"/>
            <a:ext cx="2645741" cy="1569660"/>
          </a:xfrm>
          <a:prstGeom prst="rect">
            <a:avLst/>
          </a:prstGeom>
        </p:spPr>
        <p:txBody>
          <a:bodyPr wrap="square">
            <a:spAutoFit/>
          </a:bodyPr>
          <a:lstStyle/>
          <a:p>
            <a:r>
              <a:rPr lang="en-IN" sz="1600" b="1" dirty="0">
                <a:solidFill>
                  <a:schemeClr val="bg1"/>
                </a:solidFill>
                <a:latin typeface="Verdana" panose="020B0604030504040204" pitchFamily="34" charset="0"/>
                <a:ea typeface="Verdana" panose="020B0604030504040204" pitchFamily="34" charset="0"/>
              </a:rPr>
              <a:t>Data visualization</a:t>
            </a:r>
          </a:p>
          <a:p>
            <a:endParaRPr lang="en-IN" sz="1600" dirty="0" smtClean="0">
              <a:solidFill>
                <a:schemeClr val="bg1"/>
              </a:solidFill>
              <a:latin typeface="Verdana" panose="020B0604030504040204" pitchFamily="34" charset="0"/>
              <a:ea typeface="Verdana" panose="020B0604030504040204" pitchFamily="34" charset="0"/>
            </a:endParaRPr>
          </a:p>
          <a:p>
            <a:r>
              <a:rPr lang="en-IN" sz="1600" dirty="0" smtClean="0">
                <a:solidFill>
                  <a:schemeClr val="bg1"/>
                </a:solidFill>
                <a:latin typeface="Verdana" panose="020B0604030504040204" pitchFamily="34" charset="0"/>
                <a:ea typeface="Verdana" panose="020B0604030504040204" pitchFamily="34" charset="0"/>
              </a:rPr>
              <a:t>Software </a:t>
            </a:r>
            <a:r>
              <a:rPr lang="en-IN" sz="1600" dirty="0">
                <a:solidFill>
                  <a:schemeClr val="bg1"/>
                </a:solidFill>
                <a:latin typeface="Verdana" panose="020B0604030504040204" pitchFamily="34" charset="0"/>
                <a:ea typeface="Verdana" panose="020B0604030504040204" pitchFamily="34" charset="0"/>
              </a:rPr>
              <a:t>placing data</a:t>
            </a:r>
          </a:p>
          <a:p>
            <a:r>
              <a:rPr lang="en-IN" sz="1600" dirty="0">
                <a:solidFill>
                  <a:schemeClr val="bg1"/>
                </a:solidFill>
                <a:latin typeface="Verdana" panose="020B0604030504040204" pitchFamily="34" charset="0"/>
                <a:ea typeface="Verdana" panose="020B0604030504040204" pitchFamily="34" charset="0"/>
              </a:rPr>
              <a:t>in a visual context</a:t>
            </a:r>
          </a:p>
          <a:p>
            <a:endParaRPr lang="en-IN" sz="1600" b="1" dirty="0" smtClean="0">
              <a:solidFill>
                <a:schemeClr val="bg1"/>
              </a:solidFill>
              <a:latin typeface="Verdana" panose="020B0604030504040204" pitchFamily="34" charset="0"/>
              <a:ea typeface="Verdana" panose="020B0604030504040204" pitchFamily="34" charset="0"/>
            </a:endParaRPr>
          </a:p>
          <a:p>
            <a:endParaRPr lang="en-IN" sz="1600" dirty="0">
              <a:solidFill>
                <a:schemeClr val="bg1"/>
              </a:solidFill>
              <a:latin typeface="Verdana" panose="020B0604030504040204" pitchFamily="34" charset="0"/>
              <a:ea typeface="Verdana" panose="020B0604030504040204" pitchFamily="34" charset="0"/>
            </a:endParaRPr>
          </a:p>
        </p:txBody>
      </p:sp>
      <p:sp>
        <p:nvSpPr>
          <p:cNvPr id="58" name="Rectangle 57"/>
          <p:cNvSpPr/>
          <p:nvPr/>
        </p:nvSpPr>
        <p:spPr>
          <a:xfrm>
            <a:off x="6789960" y="2957346"/>
            <a:ext cx="1043876" cy="369332"/>
          </a:xfrm>
          <a:prstGeom prst="rect">
            <a:avLst/>
          </a:prstGeom>
        </p:spPr>
        <p:txBody>
          <a:bodyPr wrap="none">
            <a:spAutoFit/>
          </a:bodyPr>
          <a:lstStyle/>
          <a:p>
            <a:r>
              <a:rPr lang="en-IN" b="1" dirty="0">
                <a:solidFill>
                  <a:schemeClr val="accent1">
                    <a:lumMod val="60000"/>
                    <a:lumOff val="40000"/>
                  </a:schemeClr>
                </a:solidFill>
                <a:latin typeface="OpenSans-Bold"/>
              </a:rPr>
              <a:t>Robotic</a:t>
            </a:r>
            <a:endParaRPr lang="en-IN" dirty="0">
              <a:solidFill>
                <a:schemeClr val="accent1">
                  <a:lumMod val="60000"/>
                  <a:lumOff val="40000"/>
                </a:schemeClr>
              </a:solidFill>
            </a:endParaRPr>
          </a:p>
        </p:txBody>
      </p:sp>
      <p:sp>
        <p:nvSpPr>
          <p:cNvPr id="59" name="Rectangle 58"/>
          <p:cNvSpPr/>
          <p:nvPr/>
        </p:nvSpPr>
        <p:spPr>
          <a:xfrm>
            <a:off x="6081481" y="3545518"/>
            <a:ext cx="2701822" cy="1323439"/>
          </a:xfrm>
          <a:prstGeom prst="rect">
            <a:avLst/>
          </a:prstGeom>
        </p:spPr>
        <p:txBody>
          <a:bodyPr wrap="square">
            <a:spAutoFit/>
          </a:bodyPr>
          <a:lstStyle/>
          <a:p>
            <a:r>
              <a:rPr lang="en-IN" sz="1600" b="1" dirty="0" smtClean="0">
                <a:solidFill>
                  <a:schemeClr val="bg1"/>
                </a:solidFill>
                <a:latin typeface="Verdana" panose="020B0604030504040204" pitchFamily="34" charset="0"/>
                <a:ea typeface="Verdana" panose="020B0604030504040204" pitchFamily="34" charset="0"/>
              </a:rPr>
              <a:t>Predictive </a:t>
            </a:r>
            <a:r>
              <a:rPr lang="en-IN" sz="1600" b="1" dirty="0">
                <a:solidFill>
                  <a:schemeClr val="bg1"/>
                </a:solidFill>
                <a:latin typeface="Verdana" panose="020B0604030504040204" pitchFamily="34" charset="0"/>
                <a:ea typeface="Verdana" panose="020B0604030504040204" pitchFamily="34" charset="0"/>
              </a:rPr>
              <a:t>Analytics </a:t>
            </a:r>
            <a:endParaRPr lang="en-IN" sz="1600" b="1" dirty="0" smtClean="0">
              <a:solidFill>
                <a:schemeClr val="bg1"/>
              </a:solidFill>
              <a:latin typeface="Verdana" panose="020B0604030504040204" pitchFamily="34" charset="0"/>
              <a:ea typeface="Verdana" panose="020B0604030504040204" pitchFamily="34" charset="0"/>
            </a:endParaRPr>
          </a:p>
          <a:p>
            <a:endParaRPr lang="en-IN" sz="1600" b="1" dirty="0">
              <a:solidFill>
                <a:schemeClr val="bg1"/>
              </a:solidFill>
              <a:latin typeface="Verdana" panose="020B0604030504040204" pitchFamily="34" charset="0"/>
              <a:ea typeface="Verdana" panose="020B0604030504040204" pitchFamily="34" charset="0"/>
            </a:endParaRPr>
          </a:p>
          <a:p>
            <a:r>
              <a:rPr lang="en-IN" sz="1600" dirty="0" smtClean="0">
                <a:solidFill>
                  <a:schemeClr val="bg1"/>
                </a:solidFill>
                <a:latin typeface="Verdana" panose="020B0604030504040204" pitchFamily="34" charset="0"/>
                <a:ea typeface="Verdana" panose="020B0604030504040204" pitchFamily="34" charset="0"/>
              </a:rPr>
              <a:t>Software </a:t>
            </a:r>
            <a:r>
              <a:rPr lang="en-IN" sz="1600" dirty="0">
                <a:solidFill>
                  <a:schemeClr val="bg1"/>
                </a:solidFill>
                <a:latin typeface="Verdana" panose="020B0604030504040204" pitchFamily="34" charset="0"/>
                <a:ea typeface="Verdana" panose="020B0604030504040204" pitchFamily="34" charset="0"/>
              </a:rPr>
              <a:t>solutions using</a:t>
            </a:r>
          </a:p>
          <a:p>
            <a:r>
              <a:rPr lang="en-IN" sz="1600" dirty="0">
                <a:solidFill>
                  <a:schemeClr val="bg1"/>
                </a:solidFill>
                <a:latin typeface="Verdana" panose="020B0604030504040204" pitchFamily="34" charset="0"/>
                <a:ea typeface="Verdana" panose="020B0604030504040204" pitchFamily="34" charset="0"/>
              </a:rPr>
              <a:t>predictive models</a:t>
            </a:r>
          </a:p>
          <a:p>
            <a:endParaRPr lang="en-IN" sz="1600" b="1" dirty="0">
              <a:solidFill>
                <a:schemeClr val="bg1"/>
              </a:solidFill>
              <a:latin typeface="Verdana" panose="020B0604030504040204" pitchFamily="34" charset="0"/>
              <a:ea typeface="Verdana" panose="020B0604030504040204" pitchFamily="34" charset="0"/>
            </a:endParaRPr>
          </a:p>
        </p:txBody>
      </p:sp>
      <p:sp>
        <p:nvSpPr>
          <p:cNvPr id="60" name="Rectangle 59"/>
          <p:cNvSpPr/>
          <p:nvPr/>
        </p:nvSpPr>
        <p:spPr>
          <a:xfrm>
            <a:off x="8884769" y="2963597"/>
            <a:ext cx="2634054" cy="369332"/>
          </a:xfrm>
          <a:prstGeom prst="rect">
            <a:avLst/>
          </a:prstGeom>
        </p:spPr>
        <p:txBody>
          <a:bodyPr wrap="none">
            <a:spAutoFit/>
          </a:bodyPr>
          <a:lstStyle/>
          <a:p>
            <a:r>
              <a:rPr lang="en-IN" b="1" dirty="0" smtClean="0">
                <a:solidFill>
                  <a:schemeClr val="accent1">
                    <a:lumMod val="60000"/>
                    <a:lumOff val="40000"/>
                  </a:schemeClr>
                </a:solidFill>
                <a:latin typeface="OpenSans-Bold"/>
              </a:rPr>
              <a:t> Cognitive </a:t>
            </a:r>
            <a:r>
              <a:rPr lang="en-IN" b="1" dirty="0">
                <a:solidFill>
                  <a:schemeClr val="accent1">
                    <a:lumMod val="60000"/>
                    <a:lumOff val="40000"/>
                  </a:schemeClr>
                </a:solidFill>
                <a:latin typeface="OpenSans-Bold"/>
              </a:rPr>
              <a:t>intelligence</a:t>
            </a:r>
            <a:endParaRPr lang="en-IN" dirty="0">
              <a:solidFill>
                <a:schemeClr val="accent1">
                  <a:lumMod val="60000"/>
                  <a:lumOff val="40000"/>
                </a:schemeClr>
              </a:solidFill>
            </a:endParaRPr>
          </a:p>
        </p:txBody>
      </p:sp>
      <p:sp>
        <p:nvSpPr>
          <p:cNvPr id="61" name="Rectangle 60"/>
          <p:cNvSpPr/>
          <p:nvPr/>
        </p:nvSpPr>
        <p:spPr>
          <a:xfrm>
            <a:off x="8884769" y="3553614"/>
            <a:ext cx="2861088" cy="1569660"/>
          </a:xfrm>
          <a:prstGeom prst="rect">
            <a:avLst/>
          </a:prstGeom>
        </p:spPr>
        <p:txBody>
          <a:bodyPr wrap="square">
            <a:spAutoFit/>
          </a:bodyPr>
          <a:lstStyle/>
          <a:p>
            <a:r>
              <a:rPr lang="en-IN" sz="1600" b="1" dirty="0">
                <a:solidFill>
                  <a:schemeClr val="bg1"/>
                </a:solidFill>
                <a:latin typeface="Verdana" panose="020B0604030504040204" pitchFamily="34" charset="0"/>
                <a:ea typeface="Verdana" panose="020B0604030504040204" pitchFamily="34" charset="0"/>
              </a:rPr>
              <a:t>Artificial </a:t>
            </a:r>
            <a:r>
              <a:rPr lang="en-IN" sz="1600" b="1" dirty="0" smtClean="0">
                <a:solidFill>
                  <a:schemeClr val="bg1"/>
                </a:solidFill>
                <a:latin typeface="Verdana" panose="020B0604030504040204" pitchFamily="34" charset="0"/>
                <a:ea typeface="Verdana" panose="020B0604030504040204" pitchFamily="34" charset="0"/>
              </a:rPr>
              <a:t>intelligence</a:t>
            </a:r>
            <a:endParaRPr lang="en-IN" sz="1600" b="1" dirty="0">
              <a:solidFill>
                <a:schemeClr val="bg1"/>
              </a:solidFill>
              <a:latin typeface="Verdana" panose="020B0604030504040204" pitchFamily="34" charset="0"/>
              <a:ea typeface="Verdana" panose="020B0604030504040204" pitchFamily="34" charset="0"/>
            </a:endParaRPr>
          </a:p>
          <a:p>
            <a:endParaRPr lang="en-US" sz="1600" dirty="0" smtClean="0">
              <a:solidFill>
                <a:schemeClr val="bg1"/>
              </a:solidFill>
              <a:latin typeface="Verdana" panose="020B0604030504040204" pitchFamily="34" charset="0"/>
              <a:ea typeface="Verdana" panose="020B0604030504040204" pitchFamily="34" charset="0"/>
            </a:endParaRPr>
          </a:p>
          <a:p>
            <a:r>
              <a:rPr lang="en-US" sz="1600" dirty="0" smtClean="0">
                <a:solidFill>
                  <a:schemeClr val="bg1"/>
                </a:solidFill>
                <a:latin typeface="Verdana" panose="020B0604030504040204" pitchFamily="34" charset="0"/>
                <a:ea typeface="Verdana" panose="020B0604030504040204" pitchFamily="34" charset="0"/>
              </a:rPr>
              <a:t>Applications </a:t>
            </a:r>
            <a:r>
              <a:rPr lang="en-US" sz="1600" dirty="0">
                <a:solidFill>
                  <a:schemeClr val="bg1"/>
                </a:solidFill>
                <a:latin typeface="Verdana" panose="020B0604030504040204" pitchFamily="34" charset="0"/>
                <a:ea typeface="Verdana" panose="020B0604030504040204" pitchFamily="34" charset="0"/>
              </a:rPr>
              <a:t>that </a:t>
            </a:r>
            <a:r>
              <a:rPr lang="en-US" sz="1600" dirty="0" smtClean="0">
                <a:solidFill>
                  <a:schemeClr val="bg1"/>
                </a:solidFill>
                <a:latin typeface="Verdana" panose="020B0604030504040204" pitchFamily="34" charset="0"/>
                <a:ea typeface="Verdana" panose="020B0604030504040204" pitchFamily="34" charset="0"/>
              </a:rPr>
              <a:t>mimic</a:t>
            </a:r>
            <a:endParaRPr lang="en-US" sz="1600" dirty="0">
              <a:solidFill>
                <a:schemeClr val="bg1"/>
              </a:solidFill>
              <a:latin typeface="Verdana" panose="020B0604030504040204" pitchFamily="34" charset="0"/>
              <a:ea typeface="Verdana" panose="020B0604030504040204" pitchFamily="34" charset="0"/>
            </a:endParaRPr>
          </a:p>
          <a:p>
            <a:r>
              <a:rPr lang="en-US" sz="1600" dirty="0">
                <a:solidFill>
                  <a:schemeClr val="bg1"/>
                </a:solidFill>
                <a:latin typeface="Verdana" panose="020B0604030504040204" pitchFamily="34" charset="0"/>
                <a:ea typeface="Verdana" panose="020B0604030504040204" pitchFamily="34" charset="0"/>
              </a:rPr>
              <a:t>human </a:t>
            </a:r>
            <a:r>
              <a:rPr lang="en-US" sz="1600" dirty="0" smtClean="0">
                <a:solidFill>
                  <a:schemeClr val="bg1"/>
                </a:solidFill>
                <a:latin typeface="Verdana" panose="020B0604030504040204" pitchFamily="34" charset="0"/>
                <a:ea typeface="Verdana" panose="020B0604030504040204" pitchFamily="34" charset="0"/>
              </a:rPr>
              <a:t>behaviour</a:t>
            </a:r>
            <a:r>
              <a:rPr lang="en-IN" sz="1600" dirty="0" smtClean="0">
                <a:solidFill>
                  <a:schemeClr val="bg1"/>
                </a:solidFill>
                <a:latin typeface="Verdana" panose="020B0604030504040204" pitchFamily="34" charset="0"/>
                <a:ea typeface="Verdana" panose="020B0604030504040204" pitchFamily="34" charset="0"/>
              </a:rPr>
              <a:t>; acts as a support system for audit.</a:t>
            </a:r>
            <a:endParaRPr lang="en-IN" sz="1600" dirty="0">
              <a:solidFill>
                <a:schemeClr val="bg1"/>
              </a:solidFill>
              <a:latin typeface="Verdana" panose="020B0604030504040204" pitchFamily="34" charset="0"/>
              <a:ea typeface="Verdana" panose="020B0604030504040204" pitchFamily="34" charset="0"/>
            </a:endParaRPr>
          </a:p>
        </p:txBody>
      </p:sp>
      <p:cxnSp>
        <p:nvCxnSpPr>
          <p:cNvPr id="63" name="Straight Connector 62"/>
          <p:cNvCxnSpPr/>
          <p:nvPr/>
        </p:nvCxnSpPr>
        <p:spPr>
          <a:xfrm flipH="1">
            <a:off x="2899085" y="1404666"/>
            <a:ext cx="2584" cy="431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050475" y="1404666"/>
            <a:ext cx="2584" cy="431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834560" y="1404666"/>
            <a:ext cx="2584" cy="431338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p:txBody>
          <a:bodyPr/>
          <a:lstStyle/>
          <a:p>
            <a:fld id="{FF7673A0-CD8E-4551-BDE3-0C9FF717300F}" type="slidenum">
              <a:rPr lang="en-IN" smtClean="0"/>
              <a:pPr/>
              <a:t>25</a:t>
            </a:fld>
            <a:endParaRPr lang="en-IN" dirty="0"/>
          </a:p>
        </p:txBody>
      </p:sp>
      <p:sp>
        <p:nvSpPr>
          <p:cNvPr id="19" name="Title 1"/>
          <p:cNvSpPr txBox="1">
            <a:spLocks/>
          </p:cNvSpPr>
          <p:nvPr/>
        </p:nvSpPr>
        <p:spPr bwMode="gray">
          <a:xfrm>
            <a:off x="449349" y="316282"/>
            <a:ext cx="9470506" cy="352119"/>
          </a:xfrm>
          <a:prstGeom prst="rect">
            <a:avLst/>
          </a:prstGeom>
        </p:spPr>
        <p:txBody>
          <a:bodyPr vert="horz" lIns="0" tIns="0" rIns="0" bIns="0" rtlCol="0" anchor="t" anchorCtr="0">
            <a:noAutofit/>
          </a:bodyPr>
          <a:lstStyle>
            <a:lvl1pPr algn="l" defTabSz="685800" rtl="0" eaLnBrk="1" latinLnBrk="0" hangingPunct="1">
              <a:spcBef>
                <a:spcPct val="0"/>
              </a:spcBef>
              <a:buNone/>
              <a:defRPr sz="15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sz="2000" dirty="0" smtClean="0">
                <a:solidFill>
                  <a:schemeClr val="bg1"/>
                </a:solidFill>
                <a:latin typeface="Verdana" panose="020B0604030504040204" pitchFamily="34" charset="0"/>
                <a:ea typeface="Verdana" panose="020B0604030504040204" pitchFamily="34" charset="0"/>
              </a:rPr>
              <a:t>Toolsets that provide opportunities for change</a:t>
            </a:r>
            <a:endParaRPr kumimoji="0" lang="en-US" sz="200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endParaRPr>
          </a:p>
        </p:txBody>
      </p:sp>
      <p:sp>
        <p:nvSpPr>
          <p:cNvPr id="22" name="Freeform 469"/>
          <p:cNvSpPr>
            <a:spLocks noChangeAspect="1" noEditPoints="1"/>
          </p:cNvSpPr>
          <p:nvPr/>
        </p:nvSpPr>
        <p:spPr bwMode="auto">
          <a:xfrm>
            <a:off x="6642125" y="1640077"/>
            <a:ext cx="1191711" cy="1191711"/>
          </a:xfrm>
          <a:custGeom>
            <a:avLst/>
            <a:gdLst>
              <a:gd name="T0" fmla="*/ 309 w 512"/>
              <a:gd name="T1" fmla="*/ 320 h 512"/>
              <a:gd name="T2" fmla="*/ 288 w 512"/>
              <a:gd name="T3" fmla="*/ 341 h 512"/>
              <a:gd name="T4" fmla="*/ 266 w 512"/>
              <a:gd name="T5" fmla="*/ 320 h 512"/>
              <a:gd name="T6" fmla="*/ 288 w 512"/>
              <a:gd name="T7" fmla="*/ 298 h 512"/>
              <a:gd name="T8" fmla="*/ 309 w 512"/>
              <a:gd name="T9" fmla="*/ 320 h 512"/>
              <a:gd name="T10" fmla="*/ 213 w 512"/>
              <a:gd name="T11" fmla="*/ 160 h 512"/>
              <a:gd name="T12" fmla="*/ 192 w 512"/>
              <a:gd name="T13" fmla="*/ 181 h 512"/>
              <a:gd name="T14" fmla="*/ 213 w 512"/>
              <a:gd name="T15" fmla="*/ 202 h 512"/>
              <a:gd name="T16" fmla="*/ 234 w 512"/>
              <a:gd name="T17" fmla="*/ 181 h 512"/>
              <a:gd name="T18" fmla="*/ 213 w 512"/>
              <a:gd name="T19" fmla="*/ 160 h 512"/>
              <a:gd name="T20" fmla="*/ 138 w 512"/>
              <a:gd name="T21" fmla="*/ 298 h 512"/>
              <a:gd name="T22" fmla="*/ 117 w 512"/>
              <a:gd name="T23" fmla="*/ 320 h 512"/>
              <a:gd name="T24" fmla="*/ 138 w 512"/>
              <a:gd name="T25" fmla="*/ 341 h 512"/>
              <a:gd name="T26" fmla="*/ 160 w 512"/>
              <a:gd name="T27" fmla="*/ 320 h 512"/>
              <a:gd name="T28" fmla="*/ 138 w 512"/>
              <a:gd name="T29" fmla="*/ 298 h 512"/>
              <a:gd name="T30" fmla="*/ 512 w 512"/>
              <a:gd name="T31" fmla="*/ 256 h 512"/>
              <a:gd name="T32" fmla="*/ 256 w 512"/>
              <a:gd name="T33" fmla="*/ 512 h 512"/>
              <a:gd name="T34" fmla="*/ 0 w 512"/>
              <a:gd name="T35" fmla="*/ 256 h 512"/>
              <a:gd name="T36" fmla="*/ 256 w 512"/>
              <a:gd name="T37" fmla="*/ 0 h 512"/>
              <a:gd name="T38" fmla="*/ 512 w 512"/>
              <a:gd name="T39" fmla="*/ 256 h 512"/>
              <a:gd name="T40" fmla="*/ 416 w 512"/>
              <a:gd name="T41" fmla="*/ 181 h 512"/>
              <a:gd name="T42" fmla="*/ 373 w 512"/>
              <a:gd name="T43" fmla="*/ 138 h 512"/>
              <a:gd name="T44" fmla="*/ 330 w 512"/>
              <a:gd name="T45" fmla="*/ 181 h 512"/>
              <a:gd name="T46" fmla="*/ 342 w 512"/>
              <a:gd name="T47" fmla="*/ 211 h 512"/>
              <a:gd name="T48" fmla="*/ 300 w 512"/>
              <a:gd name="T49" fmla="*/ 279 h 512"/>
              <a:gd name="T50" fmla="*/ 288 w 512"/>
              <a:gd name="T51" fmla="*/ 277 h 512"/>
              <a:gd name="T52" fmla="*/ 278 w 512"/>
              <a:gd name="T53" fmla="*/ 278 h 512"/>
              <a:gd name="T54" fmla="*/ 242 w 512"/>
              <a:gd name="T55" fmla="*/ 212 h 512"/>
              <a:gd name="T56" fmla="*/ 256 w 512"/>
              <a:gd name="T57" fmla="*/ 181 h 512"/>
              <a:gd name="T58" fmla="*/ 213 w 512"/>
              <a:gd name="T59" fmla="*/ 138 h 512"/>
              <a:gd name="T60" fmla="*/ 170 w 512"/>
              <a:gd name="T61" fmla="*/ 181 h 512"/>
              <a:gd name="T62" fmla="*/ 184 w 512"/>
              <a:gd name="T63" fmla="*/ 212 h 512"/>
              <a:gd name="T64" fmla="*/ 148 w 512"/>
              <a:gd name="T65" fmla="*/ 278 h 512"/>
              <a:gd name="T66" fmla="*/ 138 w 512"/>
              <a:gd name="T67" fmla="*/ 277 h 512"/>
              <a:gd name="T68" fmla="*/ 96 w 512"/>
              <a:gd name="T69" fmla="*/ 320 h 512"/>
              <a:gd name="T70" fmla="*/ 138 w 512"/>
              <a:gd name="T71" fmla="*/ 362 h 512"/>
              <a:gd name="T72" fmla="*/ 181 w 512"/>
              <a:gd name="T73" fmla="*/ 320 h 512"/>
              <a:gd name="T74" fmla="*/ 167 w 512"/>
              <a:gd name="T75" fmla="*/ 288 h 512"/>
              <a:gd name="T76" fmla="*/ 203 w 512"/>
              <a:gd name="T77" fmla="*/ 222 h 512"/>
              <a:gd name="T78" fmla="*/ 213 w 512"/>
              <a:gd name="T79" fmla="*/ 224 h 512"/>
              <a:gd name="T80" fmla="*/ 223 w 512"/>
              <a:gd name="T81" fmla="*/ 222 h 512"/>
              <a:gd name="T82" fmla="*/ 259 w 512"/>
              <a:gd name="T83" fmla="*/ 288 h 512"/>
              <a:gd name="T84" fmla="*/ 245 w 512"/>
              <a:gd name="T85" fmla="*/ 320 h 512"/>
              <a:gd name="T86" fmla="*/ 288 w 512"/>
              <a:gd name="T87" fmla="*/ 362 h 512"/>
              <a:gd name="T88" fmla="*/ 330 w 512"/>
              <a:gd name="T89" fmla="*/ 320 h 512"/>
              <a:gd name="T90" fmla="*/ 318 w 512"/>
              <a:gd name="T91" fmla="*/ 290 h 512"/>
              <a:gd name="T92" fmla="*/ 361 w 512"/>
              <a:gd name="T93" fmla="*/ 222 h 512"/>
              <a:gd name="T94" fmla="*/ 373 w 512"/>
              <a:gd name="T95" fmla="*/ 224 h 512"/>
              <a:gd name="T96" fmla="*/ 416 w 512"/>
              <a:gd name="T97" fmla="*/ 181 h 512"/>
              <a:gd name="T98" fmla="*/ 373 w 512"/>
              <a:gd name="T99" fmla="*/ 160 h 512"/>
              <a:gd name="T100" fmla="*/ 352 w 512"/>
              <a:gd name="T101" fmla="*/ 181 h 512"/>
              <a:gd name="T102" fmla="*/ 373 w 512"/>
              <a:gd name="T103" fmla="*/ 202 h 512"/>
              <a:gd name="T104" fmla="*/ 394 w 512"/>
              <a:gd name="T105" fmla="*/ 181 h 512"/>
              <a:gd name="T106" fmla="*/ 373 w 512"/>
              <a:gd name="T107"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512">
                <a:moveTo>
                  <a:pt x="309" y="320"/>
                </a:moveTo>
                <a:cubicBezTo>
                  <a:pt x="309" y="331"/>
                  <a:pt x="299" y="341"/>
                  <a:pt x="288" y="341"/>
                </a:cubicBezTo>
                <a:cubicBezTo>
                  <a:pt x="276" y="341"/>
                  <a:pt x="266" y="331"/>
                  <a:pt x="266" y="320"/>
                </a:cubicBezTo>
                <a:cubicBezTo>
                  <a:pt x="266" y="308"/>
                  <a:pt x="276" y="298"/>
                  <a:pt x="288" y="298"/>
                </a:cubicBezTo>
                <a:cubicBezTo>
                  <a:pt x="299" y="298"/>
                  <a:pt x="309" y="308"/>
                  <a:pt x="309" y="320"/>
                </a:cubicBezTo>
                <a:close/>
                <a:moveTo>
                  <a:pt x="213" y="160"/>
                </a:moveTo>
                <a:cubicBezTo>
                  <a:pt x="201" y="160"/>
                  <a:pt x="192" y="169"/>
                  <a:pt x="192" y="181"/>
                </a:cubicBezTo>
                <a:cubicBezTo>
                  <a:pt x="192" y="193"/>
                  <a:pt x="201" y="202"/>
                  <a:pt x="213" y="202"/>
                </a:cubicBezTo>
                <a:cubicBezTo>
                  <a:pt x="225" y="202"/>
                  <a:pt x="234" y="193"/>
                  <a:pt x="234" y="181"/>
                </a:cubicBezTo>
                <a:cubicBezTo>
                  <a:pt x="234" y="169"/>
                  <a:pt x="225" y="160"/>
                  <a:pt x="213" y="160"/>
                </a:cubicBezTo>
                <a:close/>
                <a:moveTo>
                  <a:pt x="138" y="298"/>
                </a:moveTo>
                <a:cubicBezTo>
                  <a:pt x="127" y="298"/>
                  <a:pt x="117" y="308"/>
                  <a:pt x="117" y="320"/>
                </a:cubicBezTo>
                <a:cubicBezTo>
                  <a:pt x="117" y="331"/>
                  <a:pt x="127" y="341"/>
                  <a:pt x="138" y="341"/>
                </a:cubicBezTo>
                <a:cubicBezTo>
                  <a:pt x="150" y="341"/>
                  <a:pt x="160" y="331"/>
                  <a:pt x="160" y="320"/>
                </a:cubicBezTo>
                <a:cubicBezTo>
                  <a:pt x="160" y="308"/>
                  <a:pt x="150" y="298"/>
                  <a:pt x="138" y="298"/>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181"/>
                </a:moveTo>
                <a:cubicBezTo>
                  <a:pt x="416" y="157"/>
                  <a:pt x="397" y="138"/>
                  <a:pt x="373" y="138"/>
                </a:cubicBezTo>
                <a:cubicBezTo>
                  <a:pt x="349" y="138"/>
                  <a:pt x="330" y="157"/>
                  <a:pt x="330" y="181"/>
                </a:cubicBezTo>
                <a:cubicBezTo>
                  <a:pt x="330" y="192"/>
                  <a:pt x="335" y="203"/>
                  <a:pt x="342" y="211"/>
                </a:cubicBezTo>
                <a:cubicBezTo>
                  <a:pt x="300" y="279"/>
                  <a:pt x="300" y="279"/>
                  <a:pt x="300" y="279"/>
                </a:cubicBezTo>
                <a:cubicBezTo>
                  <a:pt x="296" y="278"/>
                  <a:pt x="292" y="277"/>
                  <a:pt x="288" y="277"/>
                </a:cubicBezTo>
                <a:cubicBezTo>
                  <a:pt x="284" y="277"/>
                  <a:pt x="281" y="278"/>
                  <a:pt x="278" y="278"/>
                </a:cubicBezTo>
                <a:cubicBezTo>
                  <a:pt x="242" y="212"/>
                  <a:pt x="242" y="212"/>
                  <a:pt x="242" y="212"/>
                </a:cubicBezTo>
                <a:cubicBezTo>
                  <a:pt x="250" y="204"/>
                  <a:pt x="256" y="193"/>
                  <a:pt x="256" y="181"/>
                </a:cubicBezTo>
                <a:cubicBezTo>
                  <a:pt x="256" y="157"/>
                  <a:pt x="237" y="138"/>
                  <a:pt x="213" y="138"/>
                </a:cubicBezTo>
                <a:cubicBezTo>
                  <a:pt x="189" y="138"/>
                  <a:pt x="170" y="157"/>
                  <a:pt x="170" y="181"/>
                </a:cubicBezTo>
                <a:cubicBezTo>
                  <a:pt x="170" y="193"/>
                  <a:pt x="176" y="204"/>
                  <a:pt x="184" y="212"/>
                </a:cubicBezTo>
                <a:cubicBezTo>
                  <a:pt x="148" y="278"/>
                  <a:pt x="148" y="278"/>
                  <a:pt x="148" y="278"/>
                </a:cubicBezTo>
                <a:cubicBezTo>
                  <a:pt x="145" y="278"/>
                  <a:pt x="142" y="277"/>
                  <a:pt x="138" y="277"/>
                </a:cubicBezTo>
                <a:cubicBezTo>
                  <a:pt x="115" y="277"/>
                  <a:pt x="96" y="296"/>
                  <a:pt x="96" y="320"/>
                </a:cubicBezTo>
                <a:cubicBezTo>
                  <a:pt x="96" y="343"/>
                  <a:pt x="115" y="362"/>
                  <a:pt x="138" y="362"/>
                </a:cubicBezTo>
                <a:cubicBezTo>
                  <a:pt x="162" y="362"/>
                  <a:pt x="181" y="343"/>
                  <a:pt x="181" y="320"/>
                </a:cubicBezTo>
                <a:cubicBezTo>
                  <a:pt x="181" y="307"/>
                  <a:pt x="176" y="296"/>
                  <a:pt x="167" y="288"/>
                </a:cubicBezTo>
                <a:cubicBezTo>
                  <a:pt x="203" y="222"/>
                  <a:pt x="203" y="222"/>
                  <a:pt x="203" y="222"/>
                </a:cubicBezTo>
                <a:cubicBezTo>
                  <a:pt x="206" y="223"/>
                  <a:pt x="209" y="224"/>
                  <a:pt x="213" y="224"/>
                </a:cubicBezTo>
                <a:cubicBezTo>
                  <a:pt x="217" y="224"/>
                  <a:pt x="220" y="223"/>
                  <a:pt x="223" y="222"/>
                </a:cubicBezTo>
                <a:cubicBezTo>
                  <a:pt x="259" y="288"/>
                  <a:pt x="259" y="288"/>
                  <a:pt x="259" y="288"/>
                </a:cubicBezTo>
                <a:cubicBezTo>
                  <a:pt x="250" y="296"/>
                  <a:pt x="245" y="307"/>
                  <a:pt x="245" y="320"/>
                </a:cubicBezTo>
                <a:cubicBezTo>
                  <a:pt x="245" y="343"/>
                  <a:pt x="264" y="362"/>
                  <a:pt x="288" y="362"/>
                </a:cubicBezTo>
                <a:cubicBezTo>
                  <a:pt x="311" y="362"/>
                  <a:pt x="330" y="343"/>
                  <a:pt x="330" y="320"/>
                </a:cubicBezTo>
                <a:cubicBezTo>
                  <a:pt x="330" y="308"/>
                  <a:pt x="326" y="298"/>
                  <a:pt x="318" y="290"/>
                </a:cubicBezTo>
                <a:cubicBezTo>
                  <a:pt x="361" y="222"/>
                  <a:pt x="361" y="222"/>
                  <a:pt x="361" y="222"/>
                </a:cubicBezTo>
                <a:cubicBezTo>
                  <a:pt x="365" y="223"/>
                  <a:pt x="369" y="224"/>
                  <a:pt x="373" y="224"/>
                </a:cubicBezTo>
                <a:cubicBezTo>
                  <a:pt x="397" y="224"/>
                  <a:pt x="416" y="205"/>
                  <a:pt x="416" y="181"/>
                </a:cubicBezTo>
                <a:close/>
                <a:moveTo>
                  <a:pt x="373" y="160"/>
                </a:moveTo>
                <a:cubicBezTo>
                  <a:pt x="361" y="160"/>
                  <a:pt x="352" y="169"/>
                  <a:pt x="352" y="181"/>
                </a:cubicBezTo>
                <a:cubicBezTo>
                  <a:pt x="352" y="193"/>
                  <a:pt x="361" y="202"/>
                  <a:pt x="373" y="202"/>
                </a:cubicBezTo>
                <a:cubicBezTo>
                  <a:pt x="385" y="202"/>
                  <a:pt x="394" y="193"/>
                  <a:pt x="394" y="181"/>
                </a:cubicBezTo>
                <a:cubicBezTo>
                  <a:pt x="394" y="169"/>
                  <a:pt x="385" y="160"/>
                  <a:pt x="373" y="160"/>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24" name="Freeform 360"/>
          <p:cNvSpPr>
            <a:spLocks noChangeAspect="1" noEditPoints="1"/>
          </p:cNvSpPr>
          <p:nvPr/>
        </p:nvSpPr>
        <p:spPr bwMode="auto">
          <a:xfrm>
            <a:off x="1053089" y="1640077"/>
            <a:ext cx="1118034" cy="1111866"/>
          </a:xfrm>
          <a:custGeom>
            <a:avLst/>
            <a:gdLst>
              <a:gd name="T0" fmla="*/ 281 w 512"/>
              <a:gd name="T1" fmla="*/ 266 h 512"/>
              <a:gd name="T2" fmla="*/ 394 w 512"/>
              <a:gd name="T3" fmla="*/ 266 h 512"/>
              <a:gd name="T4" fmla="*/ 361 w 512"/>
              <a:gd name="T5" fmla="*/ 346 h 512"/>
              <a:gd name="T6" fmla="*/ 281 w 512"/>
              <a:gd name="T7" fmla="*/ 266 h 512"/>
              <a:gd name="T8" fmla="*/ 245 w 512"/>
              <a:gd name="T9" fmla="*/ 256 h 512"/>
              <a:gd name="T10" fmla="*/ 245 w 512"/>
              <a:gd name="T11" fmla="*/ 118 h 512"/>
              <a:gd name="T12" fmla="*/ 117 w 512"/>
              <a:gd name="T13" fmla="*/ 256 h 512"/>
              <a:gd name="T14" fmla="*/ 256 w 512"/>
              <a:gd name="T15" fmla="*/ 394 h 512"/>
              <a:gd name="T16" fmla="*/ 346 w 512"/>
              <a:gd name="T17" fmla="*/ 361 h 512"/>
              <a:gd name="T18" fmla="*/ 248 w 512"/>
              <a:gd name="T19" fmla="*/ 263 h 512"/>
              <a:gd name="T20" fmla="*/ 245 w 512"/>
              <a:gd name="T21" fmla="*/ 256 h 512"/>
              <a:gd name="T22" fmla="*/ 266 w 512"/>
              <a:gd name="T23" fmla="*/ 118 h 512"/>
              <a:gd name="T24" fmla="*/ 266 w 512"/>
              <a:gd name="T25" fmla="*/ 245 h 512"/>
              <a:gd name="T26" fmla="*/ 394 w 512"/>
              <a:gd name="T27" fmla="*/ 245 h 512"/>
              <a:gd name="T28" fmla="*/ 266 w 512"/>
              <a:gd name="T29" fmla="*/ 118 h 512"/>
              <a:gd name="T30" fmla="*/ 512 w 512"/>
              <a:gd name="T31" fmla="*/ 256 h 512"/>
              <a:gd name="T32" fmla="*/ 256 w 512"/>
              <a:gd name="T33" fmla="*/ 512 h 512"/>
              <a:gd name="T34" fmla="*/ 0 w 512"/>
              <a:gd name="T35" fmla="*/ 256 h 512"/>
              <a:gd name="T36" fmla="*/ 256 w 512"/>
              <a:gd name="T37" fmla="*/ 0 h 512"/>
              <a:gd name="T38" fmla="*/ 512 w 512"/>
              <a:gd name="T39" fmla="*/ 256 h 512"/>
              <a:gd name="T40" fmla="*/ 416 w 512"/>
              <a:gd name="T41" fmla="*/ 256 h 512"/>
              <a:gd name="T42" fmla="*/ 256 w 512"/>
              <a:gd name="T43" fmla="*/ 96 h 512"/>
              <a:gd name="T44" fmla="*/ 96 w 512"/>
              <a:gd name="T45" fmla="*/ 256 h 512"/>
              <a:gd name="T46" fmla="*/ 256 w 512"/>
              <a:gd name="T47" fmla="*/ 416 h 512"/>
              <a:gd name="T48" fmla="*/ 416 w 512"/>
              <a:gd name="T49" fmla="*/ 2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2" h="512">
                <a:moveTo>
                  <a:pt x="281" y="266"/>
                </a:moveTo>
                <a:cubicBezTo>
                  <a:pt x="394" y="266"/>
                  <a:pt x="394" y="266"/>
                  <a:pt x="394" y="266"/>
                </a:cubicBezTo>
                <a:cubicBezTo>
                  <a:pt x="391" y="297"/>
                  <a:pt x="379" y="324"/>
                  <a:pt x="361" y="346"/>
                </a:cubicBezTo>
                <a:lnTo>
                  <a:pt x="281" y="266"/>
                </a:lnTo>
                <a:close/>
                <a:moveTo>
                  <a:pt x="245" y="256"/>
                </a:moveTo>
                <a:cubicBezTo>
                  <a:pt x="245" y="118"/>
                  <a:pt x="245" y="118"/>
                  <a:pt x="245" y="118"/>
                </a:cubicBezTo>
                <a:cubicBezTo>
                  <a:pt x="174" y="123"/>
                  <a:pt x="117" y="183"/>
                  <a:pt x="117" y="256"/>
                </a:cubicBezTo>
                <a:cubicBezTo>
                  <a:pt x="117" y="332"/>
                  <a:pt x="179" y="394"/>
                  <a:pt x="256" y="394"/>
                </a:cubicBezTo>
                <a:cubicBezTo>
                  <a:pt x="290" y="394"/>
                  <a:pt x="322" y="382"/>
                  <a:pt x="346" y="361"/>
                </a:cubicBezTo>
                <a:cubicBezTo>
                  <a:pt x="248" y="263"/>
                  <a:pt x="248" y="263"/>
                  <a:pt x="248" y="263"/>
                </a:cubicBezTo>
                <a:cubicBezTo>
                  <a:pt x="246" y="261"/>
                  <a:pt x="245" y="259"/>
                  <a:pt x="245" y="256"/>
                </a:cubicBezTo>
                <a:close/>
                <a:moveTo>
                  <a:pt x="266" y="118"/>
                </a:moveTo>
                <a:cubicBezTo>
                  <a:pt x="266" y="245"/>
                  <a:pt x="266" y="245"/>
                  <a:pt x="266" y="245"/>
                </a:cubicBezTo>
                <a:cubicBezTo>
                  <a:pt x="394" y="245"/>
                  <a:pt x="394" y="245"/>
                  <a:pt x="394" y="245"/>
                </a:cubicBezTo>
                <a:cubicBezTo>
                  <a:pt x="389" y="177"/>
                  <a:pt x="334" y="123"/>
                  <a:pt x="266" y="118"/>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path>
            </a:pathLst>
          </a:custGeom>
          <a:solidFill>
            <a:srgbClr val="01216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black"/>
              </a:solidFill>
              <a:effectLst/>
              <a:uLnTx/>
              <a:uFillTx/>
              <a:latin typeface="Verdana"/>
            </a:endParaRPr>
          </a:p>
        </p:txBody>
      </p:sp>
      <p:sp>
        <p:nvSpPr>
          <p:cNvPr id="26" name="Freeform 584"/>
          <p:cNvSpPr>
            <a:spLocks noChangeAspect="1" noEditPoints="1"/>
          </p:cNvSpPr>
          <p:nvPr/>
        </p:nvSpPr>
        <p:spPr bwMode="auto">
          <a:xfrm>
            <a:off x="3893316" y="1573328"/>
            <a:ext cx="1128057" cy="1128057"/>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373 h 512"/>
              <a:gd name="T12" fmla="*/ 106 w 512"/>
              <a:gd name="T13" fmla="*/ 373 h 512"/>
              <a:gd name="T14" fmla="*/ 96 w 512"/>
              <a:gd name="T15" fmla="*/ 362 h 512"/>
              <a:gd name="T16" fmla="*/ 96 w 512"/>
              <a:gd name="T17" fmla="*/ 149 h 512"/>
              <a:gd name="T18" fmla="*/ 106 w 512"/>
              <a:gd name="T19" fmla="*/ 138 h 512"/>
              <a:gd name="T20" fmla="*/ 117 w 512"/>
              <a:gd name="T21" fmla="*/ 149 h 512"/>
              <a:gd name="T22" fmla="*/ 117 w 512"/>
              <a:gd name="T23" fmla="*/ 352 h 512"/>
              <a:gd name="T24" fmla="*/ 405 w 512"/>
              <a:gd name="T25" fmla="*/ 352 h 512"/>
              <a:gd name="T26" fmla="*/ 416 w 512"/>
              <a:gd name="T27" fmla="*/ 362 h 512"/>
              <a:gd name="T28" fmla="*/ 405 w 512"/>
              <a:gd name="T29" fmla="*/ 373 h 512"/>
              <a:gd name="T30" fmla="*/ 413 w 512"/>
              <a:gd name="T31" fmla="*/ 178 h 512"/>
              <a:gd name="T32" fmla="*/ 295 w 512"/>
              <a:gd name="T33" fmla="*/ 295 h 512"/>
              <a:gd name="T34" fmla="*/ 280 w 512"/>
              <a:gd name="T35" fmla="*/ 295 h 512"/>
              <a:gd name="T36" fmla="*/ 224 w 512"/>
              <a:gd name="T37" fmla="*/ 239 h 512"/>
              <a:gd name="T38" fmla="*/ 157 w 512"/>
              <a:gd name="T39" fmla="*/ 306 h 512"/>
              <a:gd name="T40" fmla="*/ 149 w 512"/>
              <a:gd name="T41" fmla="*/ 309 h 512"/>
              <a:gd name="T42" fmla="*/ 141 w 512"/>
              <a:gd name="T43" fmla="*/ 306 h 512"/>
              <a:gd name="T44" fmla="*/ 141 w 512"/>
              <a:gd name="T45" fmla="*/ 291 h 512"/>
              <a:gd name="T46" fmla="*/ 216 w 512"/>
              <a:gd name="T47" fmla="*/ 216 h 512"/>
              <a:gd name="T48" fmla="*/ 231 w 512"/>
              <a:gd name="T49" fmla="*/ 216 h 512"/>
              <a:gd name="T50" fmla="*/ 288 w 512"/>
              <a:gd name="T51" fmla="*/ 273 h 512"/>
              <a:gd name="T52" fmla="*/ 397 w 512"/>
              <a:gd name="T53" fmla="*/ 163 h 512"/>
              <a:gd name="T54" fmla="*/ 413 w 512"/>
              <a:gd name="T55" fmla="*/ 163 h 512"/>
              <a:gd name="T56" fmla="*/ 413 w 512"/>
              <a:gd name="T57" fmla="*/ 17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373"/>
                </a:moveTo>
                <a:cubicBezTo>
                  <a:pt x="106" y="373"/>
                  <a:pt x="106" y="373"/>
                  <a:pt x="106" y="373"/>
                </a:cubicBezTo>
                <a:cubicBezTo>
                  <a:pt x="100" y="373"/>
                  <a:pt x="96" y="368"/>
                  <a:pt x="96" y="362"/>
                </a:cubicBezTo>
                <a:cubicBezTo>
                  <a:pt x="96" y="149"/>
                  <a:pt x="96" y="149"/>
                  <a:pt x="96" y="149"/>
                </a:cubicBezTo>
                <a:cubicBezTo>
                  <a:pt x="96" y="143"/>
                  <a:pt x="100" y="138"/>
                  <a:pt x="106" y="138"/>
                </a:cubicBezTo>
                <a:cubicBezTo>
                  <a:pt x="112" y="138"/>
                  <a:pt x="117" y="143"/>
                  <a:pt x="117" y="149"/>
                </a:cubicBezTo>
                <a:cubicBezTo>
                  <a:pt x="117" y="352"/>
                  <a:pt x="117" y="352"/>
                  <a:pt x="117" y="352"/>
                </a:cubicBezTo>
                <a:cubicBezTo>
                  <a:pt x="405" y="352"/>
                  <a:pt x="405" y="352"/>
                  <a:pt x="405" y="352"/>
                </a:cubicBezTo>
                <a:cubicBezTo>
                  <a:pt x="411" y="352"/>
                  <a:pt x="416" y="356"/>
                  <a:pt x="416" y="362"/>
                </a:cubicBezTo>
                <a:cubicBezTo>
                  <a:pt x="416" y="368"/>
                  <a:pt x="411" y="373"/>
                  <a:pt x="405" y="373"/>
                </a:cubicBezTo>
                <a:close/>
                <a:moveTo>
                  <a:pt x="413" y="178"/>
                </a:moveTo>
                <a:cubicBezTo>
                  <a:pt x="295" y="295"/>
                  <a:pt x="295" y="295"/>
                  <a:pt x="295" y="295"/>
                </a:cubicBezTo>
                <a:cubicBezTo>
                  <a:pt x="291" y="299"/>
                  <a:pt x="284" y="299"/>
                  <a:pt x="280" y="295"/>
                </a:cubicBezTo>
                <a:cubicBezTo>
                  <a:pt x="224" y="239"/>
                  <a:pt x="224" y="239"/>
                  <a:pt x="224" y="239"/>
                </a:cubicBezTo>
                <a:cubicBezTo>
                  <a:pt x="157" y="306"/>
                  <a:pt x="157" y="306"/>
                  <a:pt x="157" y="306"/>
                </a:cubicBezTo>
                <a:cubicBezTo>
                  <a:pt x="154" y="308"/>
                  <a:pt x="152" y="309"/>
                  <a:pt x="149" y="309"/>
                </a:cubicBezTo>
                <a:cubicBezTo>
                  <a:pt x="146" y="309"/>
                  <a:pt x="144" y="308"/>
                  <a:pt x="141" y="306"/>
                </a:cubicBezTo>
                <a:cubicBezTo>
                  <a:pt x="137" y="302"/>
                  <a:pt x="137" y="295"/>
                  <a:pt x="141" y="291"/>
                </a:cubicBezTo>
                <a:cubicBezTo>
                  <a:pt x="216" y="216"/>
                  <a:pt x="216" y="216"/>
                  <a:pt x="216" y="216"/>
                </a:cubicBezTo>
                <a:cubicBezTo>
                  <a:pt x="220" y="212"/>
                  <a:pt x="227" y="212"/>
                  <a:pt x="231" y="216"/>
                </a:cubicBezTo>
                <a:cubicBezTo>
                  <a:pt x="288" y="273"/>
                  <a:pt x="288" y="273"/>
                  <a:pt x="288" y="273"/>
                </a:cubicBezTo>
                <a:cubicBezTo>
                  <a:pt x="397" y="163"/>
                  <a:pt x="397" y="163"/>
                  <a:pt x="397" y="163"/>
                </a:cubicBezTo>
                <a:cubicBezTo>
                  <a:pt x="402" y="159"/>
                  <a:pt x="408" y="159"/>
                  <a:pt x="413" y="163"/>
                </a:cubicBezTo>
                <a:cubicBezTo>
                  <a:pt x="417" y="167"/>
                  <a:pt x="417" y="174"/>
                  <a:pt x="413" y="178"/>
                </a:cubicBezTo>
                <a:close/>
              </a:path>
            </a:pathLst>
          </a:custGeom>
          <a:solidFill>
            <a:srgbClr val="86BC25"/>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black"/>
              </a:solidFill>
              <a:effectLst/>
              <a:uLnTx/>
              <a:uFillTx/>
              <a:latin typeface="Verdana"/>
            </a:endParaRPr>
          </a:p>
        </p:txBody>
      </p:sp>
      <p:sp>
        <p:nvSpPr>
          <p:cNvPr id="27" name="Freeform 624"/>
          <p:cNvSpPr>
            <a:spLocks noChangeAspect="1" noEditPoints="1"/>
          </p:cNvSpPr>
          <p:nvPr/>
        </p:nvSpPr>
        <p:spPr bwMode="auto">
          <a:xfrm>
            <a:off x="9714973" y="1522499"/>
            <a:ext cx="1296714" cy="1296714"/>
          </a:xfrm>
          <a:custGeom>
            <a:avLst/>
            <a:gdLst>
              <a:gd name="T0" fmla="*/ 379 w 512"/>
              <a:gd name="T1" fmla="*/ 223 h 512"/>
              <a:gd name="T2" fmla="*/ 353 w 512"/>
              <a:gd name="T3" fmla="*/ 181 h 512"/>
              <a:gd name="T4" fmla="*/ 314 w 512"/>
              <a:gd name="T5" fmla="*/ 149 h 512"/>
              <a:gd name="T6" fmla="*/ 284 w 512"/>
              <a:gd name="T7" fmla="*/ 151 h 512"/>
              <a:gd name="T8" fmla="*/ 228 w 512"/>
              <a:gd name="T9" fmla="*/ 151 h 512"/>
              <a:gd name="T10" fmla="*/ 176 w 512"/>
              <a:gd name="T11" fmla="*/ 160 h 512"/>
              <a:gd name="T12" fmla="*/ 144 w 512"/>
              <a:gd name="T13" fmla="*/ 206 h 512"/>
              <a:gd name="T14" fmla="*/ 181 w 512"/>
              <a:gd name="T15" fmla="*/ 282 h 512"/>
              <a:gd name="T16" fmla="*/ 239 w 512"/>
              <a:gd name="T17" fmla="*/ 288 h 512"/>
              <a:gd name="T18" fmla="*/ 279 w 512"/>
              <a:gd name="T19" fmla="*/ 309 h 512"/>
              <a:gd name="T20" fmla="*/ 332 w 512"/>
              <a:gd name="T21" fmla="*/ 373 h 512"/>
              <a:gd name="T22" fmla="*/ 370 w 512"/>
              <a:gd name="T23" fmla="*/ 302 h 512"/>
              <a:gd name="T24" fmla="*/ 394 w 512"/>
              <a:gd name="T25" fmla="*/ 261 h 512"/>
              <a:gd name="T26" fmla="*/ 185 w 512"/>
              <a:gd name="T27" fmla="*/ 242 h 512"/>
              <a:gd name="T28" fmla="*/ 140 w 512"/>
              <a:gd name="T29" fmla="*/ 251 h 512"/>
              <a:gd name="T30" fmla="*/ 172 w 512"/>
              <a:gd name="T31" fmla="*/ 197 h 512"/>
              <a:gd name="T32" fmla="*/ 202 w 512"/>
              <a:gd name="T33" fmla="*/ 233 h 512"/>
              <a:gd name="T34" fmla="*/ 234 w 512"/>
              <a:gd name="T35" fmla="*/ 185 h 512"/>
              <a:gd name="T36" fmla="*/ 255 w 512"/>
              <a:gd name="T37" fmla="*/ 177 h 512"/>
              <a:gd name="T38" fmla="*/ 259 w 512"/>
              <a:gd name="T39" fmla="*/ 198 h 512"/>
              <a:gd name="T40" fmla="*/ 234 w 512"/>
              <a:gd name="T41" fmla="*/ 213 h 512"/>
              <a:gd name="T42" fmla="*/ 284 w 512"/>
              <a:gd name="T43" fmla="*/ 248 h 512"/>
              <a:gd name="T44" fmla="*/ 273 w 512"/>
              <a:gd name="T45" fmla="*/ 266 h 512"/>
              <a:gd name="T46" fmla="*/ 230 w 512"/>
              <a:gd name="T47" fmla="*/ 246 h 512"/>
              <a:gd name="T48" fmla="*/ 283 w 512"/>
              <a:gd name="T49" fmla="*/ 215 h 512"/>
              <a:gd name="T50" fmla="*/ 320 w 512"/>
              <a:gd name="T51" fmla="*/ 192 h 512"/>
              <a:gd name="T52" fmla="*/ 347 w 512"/>
              <a:gd name="T53" fmla="*/ 233 h 512"/>
              <a:gd name="T54" fmla="*/ 318 w 512"/>
              <a:gd name="T55" fmla="*/ 213 h 512"/>
              <a:gd name="T56" fmla="*/ 362 w 512"/>
              <a:gd name="T57" fmla="*/ 266 h 512"/>
              <a:gd name="T58" fmla="*/ 340 w 512"/>
              <a:gd name="T59" fmla="*/ 281 h 512"/>
              <a:gd name="T60" fmla="*/ 340 w 512"/>
              <a:gd name="T61" fmla="*/ 324 h 512"/>
              <a:gd name="T62" fmla="*/ 308 w 512"/>
              <a:gd name="T63" fmla="*/ 311 h 512"/>
              <a:gd name="T64" fmla="*/ 313 w 512"/>
              <a:gd name="T65" fmla="*/ 264 h 512"/>
              <a:gd name="T66" fmla="*/ 334 w 512"/>
              <a:gd name="T67" fmla="*/ 255 h 512"/>
              <a:gd name="T68" fmla="*/ 362 w 512"/>
              <a:gd name="T69" fmla="*/ 266 h 512"/>
              <a:gd name="T70" fmla="*/ 256 w 512"/>
              <a:gd name="T71" fmla="*/ 512 h 512"/>
              <a:gd name="T72" fmla="*/ 393 w 512"/>
              <a:gd name="T73" fmla="*/ 302 h 512"/>
              <a:gd name="T74" fmla="*/ 352 w 512"/>
              <a:gd name="T75" fmla="*/ 384 h 512"/>
              <a:gd name="T76" fmla="*/ 266 w 512"/>
              <a:gd name="T77" fmla="*/ 384 h 512"/>
              <a:gd name="T78" fmla="*/ 218 w 512"/>
              <a:gd name="T79" fmla="*/ 320 h 512"/>
              <a:gd name="T80" fmla="*/ 96 w 512"/>
              <a:gd name="T81" fmla="*/ 245 h 512"/>
              <a:gd name="T82" fmla="*/ 176 w 512"/>
              <a:gd name="T83" fmla="*/ 138 h 512"/>
              <a:gd name="T84" fmla="*/ 261 w 512"/>
              <a:gd name="T85" fmla="*/ 117 h 512"/>
              <a:gd name="T86" fmla="*/ 359 w 512"/>
              <a:gd name="T87" fmla="*/ 160 h 512"/>
              <a:gd name="T88" fmla="*/ 416 w 512"/>
              <a:gd name="T89" fmla="*/ 26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2" h="512">
                <a:moveTo>
                  <a:pt x="382" y="238"/>
                </a:moveTo>
                <a:cubicBezTo>
                  <a:pt x="379" y="237"/>
                  <a:pt x="377" y="234"/>
                  <a:pt x="377" y="231"/>
                </a:cubicBezTo>
                <a:cubicBezTo>
                  <a:pt x="376" y="229"/>
                  <a:pt x="377" y="226"/>
                  <a:pt x="379" y="223"/>
                </a:cubicBezTo>
                <a:cubicBezTo>
                  <a:pt x="382" y="219"/>
                  <a:pt x="384" y="213"/>
                  <a:pt x="384" y="208"/>
                </a:cubicBezTo>
                <a:cubicBezTo>
                  <a:pt x="384" y="193"/>
                  <a:pt x="372" y="181"/>
                  <a:pt x="357" y="181"/>
                </a:cubicBezTo>
                <a:cubicBezTo>
                  <a:pt x="356" y="181"/>
                  <a:pt x="354" y="181"/>
                  <a:pt x="353" y="181"/>
                </a:cubicBezTo>
                <a:cubicBezTo>
                  <a:pt x="350" y="182"/>
                  <a:pt x="347" y="181"/>
                  <a:pt x="345" y="179"/>
                </a:cubicBezTo>
                <a:cubicBezTo>
                  <a:pt x="342" y="178"/>
                  <a:pt x="341" y="175"/>
                  <a:pt x="341" y="172"/>
                </a:cubicBezTo>
                <a:cubicBezTo>
                  <a:pt x="339" y="159"/>
                  <a:pt x="328" y="149"/>
                  <a:pt x="314" y="149"/>
                </a:cubicBezTo>
                <a:cubicBezTo>
                  <a:pt x="309" y="149"/>
                  <a:pt x="303" y="151"/>
                  <a:pt x="299" y="154"/>
                </a:cubicBezTo>
                <a:cubicBezTo>
                  <a:pt x="296" y="156"/>
                  <a:pt x="293" y="156"/>
                  <a:pt x="291" y="156"/>
                </a:cubicBezTo>
                <a:cubicBezTo>
                  <a:pt x="288" y="155"/>
                  <a:pt x="285" y="154"/>
                  <a:pt x="284" y="151"/>
                </a:cubicBezTo>
                <a:cubicBezTo>
                  <a:pt x="279" y="143"/>
                  <a:pt x="270" y="138"/>
                  <a:pt x="261" y="138"/>
                </a:cubicBezTo>
                <a:cubicBezTo>
                  <a:pt x="253" y="138"/>
                  <a:pt x="246" y="142"/>
                  <a:pt x="241" y="148"/>
                </a:cubicBezTo>
                <a:cubicBezTo>
                  <a:pt x="238" y="152"/>
                  <a:pt x="233" y="153"/>
                  <a:pt x="228" y="151"/>
                </a:cubicBezTo>
                <a:cubicBezTo>
                  <a:pt x="218" y="147"/>
                  <a:pt x="205" y="150"/>
                  <a:pt x="198" y="159"/>
                </a:cubicBezTo>
                <a:cubicBezTo>
                  <a:pt x="195" y="162"/>
                  <a:pt x="190" y="163"/>
                  <a:pt x="186" y="162"/>
                </a:cubicBezTo>
                <a:cubicBezTo>
                  <a:pt x="183" y="160"/>
                  <a:pt x="179" y="160"/>
                  <a:pt x="176" y="160"/>
                </a:cubicBezTo>
                <a:cubicBezTo>
                  <a:pt x="161" y="160"/>
                  <a:pt x="149" y="172"/>
                  <a:pt x="149" y="186"/>
                </a:cubicBezTo>
                <a:cubicBezTo>
                  <a:pt x="149" y="188"/>
                  <a:pt x="149" y="190"/>
                  <a:pt x="150" y="193"/>
                </a:cubicBezTo>
                <a:cubicBezTo>
                  <a:pt x="151" y="198"/>
                  <a:pt x="149" y="203"/>
                  <a:pt x="144" y="206"/>
                </a:cubicBezTo>
                <a:cubicBezTo>
                  <a:pt x="127" y="212"/>
                  <a:pt x="117" y="228"/>
                  <a:pt x="117" y="245"/>
                </a:cubicBezTo>
                <a:cubicBezTo>
                  <a:pt x="117" y="269"/>
                  <a:pt x="136" y="288"/>
                  <a:pt x="160" y="288"/>
                </a:cubicBezTo>
                <a:cubicBezTo>
                  <a:pt x="167" y="288"/>
                  <a:pt x="174" y="286"/>
                  <a:pt x="181" y="282"/>
                </a:cubicBezTo>
                <a:cubicBezTo>
                  <a:pt x="186" y="279"/>
                  <a:pt x="193" y="280"/>
                  <a:pt x="196" y="285"/>
                </a:cubicBezTo>
                <a:cubicBezTo>
                  <a:pt x="201" y="293"/>
                  <a:pt x="209" y="298"/>
                  <a:pt x="218" y="298"/>
                </a:cubicBezTo>
                <a:cubicBezTo>
                  <a:pt x="226" y="298"/>
                  <a:pt x="234" y="295"/>
                  <a:pt x="239" y="288"/>
                </a:cubicBezTo>
                <a:cubicBezTo>
                  <a:pt x="241" y="285"/>
                  <a:pt x="245" y="284"/>
                  <a:pt x="249" y="284"/>
                </a:cubicBezTo>
                <a:cubicBezTo>
                  <a:pt x="253" y="285"/>
                  <a:pt x="256" y="288"/>
                  <a:pt x="257" y="291"/>
                </a:cubicBezTo>
                <a:cubicBezTo>
                  <a:pt x="261" y="301"/>
                  <a:pt x="269" y="307"/>
                  <a:pt x="279" y="309"/>
                </a:cubicBezTo>
                <a:cubicBezTo>
                  <a:pt x="284" y="309"/>
                  <a:pt x="288" y="314"/>
                  <a:pt x="288" y="319"/>
                </a:cubicBezTo>
                <a:cubicBezTo>
                  <a:pt x="288" y="373"/>
                  <a:pt x="288" y="373"/>
                  <a:pt x="288" y="373"/>
                </a:cubicBezTo>
                <a:cubicBezTo>
                  <a:pt x="332" y="373"/>
                  <a:pt x="332" y="373"/>
                  <a:pt x="332" y="373"/>
                </a:cubicBezTo>
                <a:cubicBezTo>
                  <a:pt x="334" y="363"/>
                  <a:pt x="339" y="349"/>
                  <a:pt x="353" y="340"/>
                </a:cubicBezTo>
                <a:cubicBezTo>
                  <a:pt x="370" y="330"/>
                  <a:pt x="373" y="322"/>
                  <a:pt x="373" y="315"/>
                </a:cubicBezTo>
                <a:cubicBezTo>
                  <a:pt x="373" y="310"/>
                  <a:pt x="372" y="306"/>
                  <a:pt x="370" y="302"/>
                </a:cubicBezTo>
                <a:cubicBezTo>
                  <a:pt x="368" y="299"/>
                  <a:pt x="368" y="295"/>
                  <a:pt x="369" y="292"/>
                </a:cubicBezTo>
                <a:cubicBezTo>
                  <a:pt x="370" y="290"/>
                  <a:pt x="373" y="287"/>
                  <a:pt x="376" y="286"/>
                </a:cubicBezTo>
                <a:cubicBezTo>
                  <a:pt x="387" y="283"/>
                  <a:pt x="394" y="273"/>
                  <a:pt x="394" y="261"/>
                </a:cubicBezTo>
                <a:cubicBezTo>
                  <a:pt x="394" y="252"/>
                  <a:pt x="390" y="243"/>
                  <a:pt x="382" y="238"/>
                </a:cubicBezTo>
                <a:close/>
                <a:moveTo>
                  <a:pt x="196" y="244"/>
                </a:moveTo>
                <a:cubicBezTo>
                  <a:pt x="193" y="246"/>
                  <a:pt x="188" y="245"/>
                  <a:pt x="185" y="242"/>
                </a:cubicBezTo>
                <a:cubicBezTo>
                  <a:pt x="182" y="240"/>
                  <a:pt x="168" y="245"/>
                  <a:pt x="155" y="254"/>
                </a:cubicBezTo>
                <a:cubicBezTo>
                  <a:pt x="153" y="255"/>
                  <a:pt x="151" y="256"/>
                  <a:pt x="149" y="256"/>
                </a:cubicBezTo>
                <a:cubicBezTo>
                  <a:pt x="146" y="256"/>
                  <a:pt x="142" y="254"/>
                  <a:pt x="140" y="251"/>
                </a:cubicBezTo>
                <a:cubicBezTo>
                  <a:pt x="137" y="247"/>
                  <a:pt x="138" y="240"/>
                  <a:pt x="143" y="236"/>
                </a:cubicBezTo>
                <a:cubicBezTo>
                  <a:pt x="147" y="233"/>
                  <a:pt x="163" y="222"/>
                  <a:pt x="179" y="221"/>
                </a:cubicBezTo>
                <a:cubicBezTo>
                  <a:pt x="177" y="212"/>
                  <a:pt x="175" y="203"/>
                  <a:pt x="172" y="197"/>
                </a:cubicBezTo>
                <a:cubicBezTo>
                  <a:pt x="169" y="192"/>
                  <a:pt x="171" y="185"/>
                  <a:pt x="176" y="182"/>
                </a:cubicBezTo>
                <a:cubicBezTo>
                  <a:pt x="181" y="179"/>
                  <a:pt x="188" y="181"/>
                  <a:pt x="190" y="187"/>
                </a:cubicBezTo>
                <a:cubicBezTo>
                  <a:pt x="199" y="203"/>
                  <a:pt x="202" y="230"/>
                  <a:pt x="202" y="233"/>
                </a:cubicBezTo>
                <a:cubicBezTo>
                  <a:pt x="203" y="238"/>
                  <a:pt x="200" y="242"/>
                  <a:pt x="196" y="244"/>
                </a:cubicBezTo>
                <a:close/>
                <a:moveTo>
                  <a:pt x="223" y="197"/>
                </a:moveTo>
                <a:cubicBezTo>
                  <a:pt x="224" y="195"/>
                  <a:pt x="225" y="191"/>
                  <a:pt x="234" y="185"/>
                </a:cubicBezTo>
                <a:cubicBezTo>
                  <a:pt x="233" y="182"/>
                  <a:pt x="234" y="178"/>
                  <a:pt x="236" y="176"/>
                </a:cubicBezTo>
                <a:cubicBezTo>
                  <a:pt x="239" y="171"/>
                  <a:pt x="245" y="169"/>
                  <a:pt x="250" y="172"/>
                </a:cubicBezTo>
                <a:cubicBezTo>
                  <a:pt x="253" y="173"/>
                  <a:pt x="254" y="175"/>
                  <a:pt x="255" y="177"/>
                </a:cubicBezTo>
                <a:cubicBezTo>
                  <a:pt x="255" y="177"/>
                  <a:pt x="256" y="177"/>
                  <a:pt x="257" y="177"/>
                </a:cubicBezTo>
                <a:cubicBezTo>
                  <a:pt x="262" y="178"/>
                  <a:pt x="266" y="182"/>
                  <a:pt x="266" y="187"/>
                </a:cubicBezTo>
                <a:cubicBezTo>
                  <a:pt x="267" y="192"/>
                  <a:pt x="264" y="197"/>
                  <a:pt x="259" y="198"/>
                </a:cubicBezTo>
                <a:cubicBezTo>
                  <a:pt x="254" y="200"/>
                  <a:pt x="248" y="202"/>
                  <a:pt x="245" y="204"/>
                </a:cubicBezTo>
                <a:cubicBezTo>
                  <a:pt x="245" y="206"/>
                  <a:pt x="244" y="208"/>
                  <a:pt x="242" y="210"/>
                </a:cubicBezTo>
                <a:cubicBezTo>
                  <a:pt x="240" y="212"/>
                  <a:pt x="237" y="213"/>
                  <a:pt x="234" y="213"/>
                </a:cubicBezTo>
                <a:cubicBezTo>
                  <a:pt x="232" y="213"/>
                  <a:pt x="229" y="212"/>
                  <a:pt x="227" y="210"/>
                </a:cubicBezTo>
                <a:cubicBezTo>
                  <a:pt x="223" y="207"/>
                  <a:pt x="222" y="202"/>
                  <a:pt x="223" y="197"/>
                </a:cubicBezTo>
                <a:close/>
                <a:moveTo>
                  <a:pt x="284" y="248"/>
                </a:moveTo>
                <a:cubicBezTo>
                  <a:pt x="288" y="251"/>
                  <a:pt x="289" y="257"/>
                  <a:pt x="286" y="261"/>
                </a:cubicBezTo>
                <a:cubicBezTo>
                  <a:pt x="284" y="265"/>
                  <a:pt x="281" y="266"/>
                  <a:pt x="277" y="266"/>
                </a:cubicBezTo>
                <a:cubicBezTo>
                  <a:pt x="276" y="266"/>
                  <a:pt x="274" y="266"/>
                  <a:pt x="273" y="266"/>
                </a:cubicBezTo>
                <a:cubicBezTo>
                  <a:pt x="255" y="258"/>
                  <a:pt x="239" y="265"/>
                  <a:pt x="239" y="265"/>
                </a:cubicBezTo>
                <a:cubicBezTo>
                  <a:pt x="233" y="268"/>
                  <a:pt x="227" y="265"/>
                  <a:pt x="225" y="260"/>
                </a:cubicBezTo>
                <a:cubicBezTo>
                  <a:pt x="222" y="255"/>
                  <a:pt x="224" y="249"/>
                  <a:pt x="230" y="246"/>
                </a:cubicBezTo>
                <a:cubicBezTo>
                  <a:pt x="230" y="246"/>
                  <a:pt x="243" y="240"/>
                  <a:pt x="260" y="241"/>
                </a:cubicBezTo>
                <a:cubicBezTo>
                  <a:pt x="260" y="234"/>
                  <a:pt x="262" y="226"/>
                  <a:pt x="268" y="217"/>
                </a:cubicBezTo>
                <a:cubicBezTo>
                  <a:pt x="272" y="213"/>
                  <a:pt x="279" y="212"/>
                  <a:pt x="283" y="215"/>
                </a:cubicBezTo>
                <a:cubicBezTo>
                  <a:pt x="288" y="219"/>
                  <a:pt x="289" y="225"/>
                  <a:pt x="286" y="230"/>
                </a:cubicBezTo>
                <a:cubicBezTo>
                  <a:pt x="277" y="241"/>
                  <a:pt x="283" y="247"/>
                  <a:pt x="284" y="248"/>
                </a:cubicBezTo>
                <a:close/>
                <a:moveTo>
                  <a:pt x="320" y="192"/>
                </a:moveTo>
                <a:cubicBezTo>
                  <a:pt x="320" y="192"/>
                  <a:pt x="320" y="192"/>
                  <a:pt x="320" y="192"/>
                </a:cubicBezTo>
                <a:cubicBezTo>
                  <a:pt x="325" y="192"/>
                  <a:pt x="336" y="195"/>
                  <a:pt x="350" y="218"/>
                </a:cubicBezTo>
                <a:cubicBezTo>
                  <a:pt x="353" y="223"/>
                  <a:pt x="352" y="230"/>
                  <a:pt x="347" y="233"/>
                </a:cubicBezTo>
                <a:cubicBezTo>
                  <a:pt x="345" y="234"/>
                  <a:pt x="343" y="234"/>
                  <a:pt x="341" y="234"/>
                </a:cubicBezTo>
                <a:cubicBezTo>
                  <a:pt x="337" y="234"/>
                  <a:pt x="334" y="233"/>
                  <a:pt x="332" y="229"/>
                </a:cubicBezTo>
                <a:cubicBezTo>
                  <a:pt x="324" y="217"/>
                  <a:pt x="319" y="213"/>
                  <a:pt x="318" y="213"/>
                </a:cubicBezTo>
                <a:cubicBezTo>
                  <a:pt x="313" y="212"/>
                  <a:pt x="309" y="208"/>
                  <a:pt x="309" y="202"/>
                </a:cubicBezTo>
                <a:cubicBezTo>
                  <a:pt x="309" y="196"/>
                  <a:pt x="314" y="192"/>
                  <a:pt x="320" y="192"/>
                </a:cubicBezTo>
                <a:close/>
                <a:moveTo>
                  <a:pt x="362" y="266"/>
                </a:moveTo>
                <a:cubicBezTo>
                  <a:pt x="346" y="266"/>
                  <a:pt x="341" y="279"/>
                  <a:pt x="340" y="280"/>
                </a:cubicBezTo>
                <a:cubicBezTo>
                  <a:pt x="340" y="280"/>
                  <a:pt x="340" y="281"/>
                  <a:pt x="340" y="281"/>
                </a:cubicBezTo>
                <a:cubicBezTo>
                  <a:pt x="340" y="281"/>
                  <a:pt x="340" y="281"/>
                  <a:pt x="340" y="281"/>
                </a:cubicBezTo>
                <a:cubicBezTo>
                  <a:pt x="340" y="282"/>
                  <a:pt x="335" y="294"/>
                  <a:pt x="329" y="304"/>
                </a:cubicBezTo>
                <a:cubicBezTo>
                  <a:pt x="329" y="306"/>
                  <a:pt x="332" y="309"/>
                  <a:pt x="335" y="310"/>
                </a:cubicBezTo>
                <a:cubicBezTo>
                  <a:pt x="340" y="313"/>
                  <a:pt x="342" y="319"/>
                  <a:pt x="340" y="324"/>
                </a:cubicBezTo>
                <a:cubicBezTo>
                  <a:pt x="338" y="328"/>
                  <a:pt x="334" y="330"/>
                  <a:pt x="330" y="330"/>
                </a:cubicBezTo>
                <a:cubicBezTo>
                  <a:pt x="329" y="330"/>
                  <a:pt x="327" y="330"/>
                  <a:pt x="326" y="329"/>
                </a:cubicBezTo>
                <a:cubicBezTo>
                  <a:pt x="323" y="328"/>
                  <a:pt x="311" y="322"/>
                  <a:pt x="308" y="311"/>
                </a:cubicBezTo>
                <a:cubicBezTo>
                  <a:pt x="306" y="305"/>
                  <a:pt x="307" y="298"/>
                  <a:pt x="311" y="293"/>
                </a:cubicBezTo>
                <a:cubicBezTo>
                  <a:pt x="315" y="286"/>
                  <a:pt x="319" y="277"/>
                  <a:pt x="320" y="274"/>
                </a:cubicBezTo>
                <a:cubicBezTo>
                  <a:pt x="320" y="272"/>
                  <a:pt x="317" y="267"/>
                  <a:pt x="313" y="264"/>
                </a:cubicBezTo>
                <a:cubicBezTo>
                  <a:pt x="308" y="261"/>
                  <a:pt x="308" y="254"/>
                  <a:pt x="311" y="249"/>
                </a:cubicBezTo>
                <a:cubicBezTo>
                  <a:pt x="315" y="244"/>
                  <a:pt x="321" y="244"/>
                  <a:pt x="326" y="247"/>
                </a:cubicBezTo>
                <a:cubicBezTo>
                  <a:pt x="327" y="248"/>
                  <a:pt x="330" y="250"/>
                  <a:pt x="334" y="255"/>
                </a:cubicBezTo>
                <a:cubicBezTo>
                  <a:pt x="341" y="249"/>
                  <a:pt x="350" y="245"/>
                  <a:pt x="363" y="245"/>
                </a:cubicBezTo>
                <a:cubicBezTo>
                  <a:pt x="369" y="245"/>
                  <a:pt x="373" y="250"/>
                  <a:pt x="373" y="256"/>
                </a:cubicBezTo>
                <a:cubicBezTo>
                  <a:pt x="373" y="262"/>
                  <a:pt x="368" y="266"/>
                  <a:pt x="362" y="26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302"/>
                </a:moveTo>
                <a:cubicBezTo>
                  <a:pt x="394" y="306"/>
                  <a:pt x="394" y="310"/>
                  <a:pt x="394" y="314"/>
                </a:cubicBezTo>
                <a:cubicBezTo>
                  <a:pt x="395" y="336"/>
                  <a:pt x="379" y="349"/>
                  <a:pt x="365" y="358"/>
                </a:cubicBezTo>
                <a:cubicBezTo>
                  <a:pt x="352" y="366"/>
                  <a:pt x="352" y="384"/>
                  <a:pt x="352" y="384"/>
                </a:cubicBezTo>
                <a:cubicBezTo>
                  <a:pt x="352" y="390"/>
                  <a:pt x="347" y="394"/>
                  <a:pt x="341" y="394"/>
                </a:cubicBezTo>
                <a:cubicBezTo>
                  <a:pt x="277" y="394"/>
                  <a:pt x="277" y="394"/>
                  <a:pt x="277" y="394"/>
                </a:cubicBezTo>
                <a:cubicBezTo>
                  <a:pt x="271" y="394"/>
                  <a:pt x="266" y="390"/>
                  <a:pt x="266" y="384"/>
                </a:cubicBezTo>
                <a:cubicBezTo>
                  <a:pt x="266" y="328"/>
                  <a:pt x="266" y="328"/>
                  <a:pt x="266" y="328"/>
                </a:cubicBezTo>
                <a:cubicBezTo>
                  <a:pt x="258" y="324"/>
                  <a:pt x="250" y="319"/>
                  <a:pt x="245" y="312"/>
                </a:cubicBezTo>
                <a:cubicBezTo>
                  <a:pt x="237" y="317"/>
                  <a:pt x="228" y="320"/>
                  <a:pt x="218" y="320"/>
                </a:cubicBezTo>
                <a:cubicBezTo>
                  <a:pt x="205" y="320"/>
                  <a:pt x="192" y="314"/>
                  <a:pt x="183" y="304"/>
                </a:cubicBezTo>
                <a:cubicBezTo>
                  <a:pt x="176" y="307"/>
                  <a:pt x="168" y="309"/>
                  <a:pt x="160" y="309"/>
                </a:cubicBezTo>
                <a:cubicBezTo>
                  <a:pt x="124" y="309"/>
                  <a:pt x="96" y="280"/>
                  <a:pt x="96" y="245"/>
                </a:cubicBezTo>
                <a:cubicBezTo>
                  <a:pt x="96" y="222"/>
                  <a:pt x="108" y="201"/>
                  <a:pt x="128" y="190"/>
                </a:cubicBezTo>
                <a:cubicBezTo>
                  <a:pt x="128" y="188"/>
                  <a:pt x="128" y="187"/>
                  <a:pt x="128" y="186"/>
                </a:cubicBezTo>
                <a:cubicBezTo>
                  <a:pt x="128" y="160"/>
                  <a:pt x="149" y="138"/>
                  <a:pt x="176" y="138"/>
                </a:cubicBezTo>
                <a:cubicBezTo>
                  <a:pt x="179" y="138"/>
                  <a:pt x="183" y="139"/>
                  <a:pt x="187" y="140"/>
                </a:cubicBezTo>
                <a:cubicBezTo>
                  <a:pt x="198" y="129"/>
                  <a:pt x="215" y="125"/>
                  <a:pt x="229" y="129"/>
                </a:cubicBezTo>
                <a:cubicBezTo>
                  <a:pt x="238" y="121"/>
                  <a:pt x="249" y="117"/>
                  <a:pt x="261" y="117"/>
                </a:cubicBezTo>
                <a:cubicBezTo>
                  <a:pt x="274" y="117"/>
                  <a:pt x="286" y="122"/>
                  <a:pt x="295" y="132"/>
                </a:cubicBezTo>
                <a:cubicBezTo>
                  <a:pt x="301" y="129"/>
                  <a:pt x="308" y="128"/>
                  <a:pt x="314" y="128"/>
                </a:cubicBezTo>
                <a:cubicBezTo>
                  <a:pt x="335" y="128"/>
                  <a:pt x="353" y="141"/>
                  <a:pt x="359" y="160"/>
                </a:cubicBezTo>
                <a:cubicBezTo>
                  <a:pt x="385" y="161"/>
                  <a:pt x="405" y="182"/>
                  <a:pt x="405" y="208"/>
                </a:cubicBezTo>
                <a:cubicBezTo>
                  <a:pt x="405" y="214"/>
                  <a:pt x="404" y="221"/>
                  <a:pt x="401" y="227"/>
                </a:cubicBezTo>
                <a:cubicBezTo>
                  <a:pt x="410" y="236"/>
                  <a:pt x="416" y="248"/>
                  <a:pt x="416" y="261"/>
                </a:cubicBezTo>
                <a:cubicBezTo>
                  <a:pt x="416" y="278"/>
                  <a:pt x="407" y="293"/>
                  <a:pt x="393" y="30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xmlns="" val="7748072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9900" y="2914424"/>
            <a:ext cx="6888843" cy="334102"/>
          </a:xfrm>
        </p:spPr>
        <p:txBody>
          <a:bodyPr/>
          <a:lstStyle/>
          <a:p>
            <a:r>
              <a:rPr lang="en-US" sz="2800" dirty="0" smtClean="0"/>
              <a:t>Audit Analytics</a:t>
            </a:r>
            <a:endParaRPr lang="en-US" sz="2800" dirty="0"/>
          </a:p>
        </p:txBody>
      </p:sp>
      <p:sp>
        <p:nvSpPr>
          <p:cNvPr id="8" name="Rounded Rectangle 7"/>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34360" cy="184666"/>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0" cap="none" spc="0" normalizeH="0" baseline="0" noProof="0" smtClean="0">
                <a:ln>
                  <a:noFill/>
                </a:ln>
                <a:solidFill>
                  <a:prstClr val="white"/>
                </a:solidFill>
                <a:effectLst/>
                <a:uLnTx/>
                <a:uFillTx/>
              </a:rPr>
              <a:pPr marL="0" marR="0" lvl="0" indent="0" defTabSz="1219170" eaLnBrk="1" fontAlgn="auto" latinLnBrk="0" hangingPunct="1">
                <a:lnSpc>
                  <a:spcPct val="100000"/>
                </a:lnSpc>
                <a:spcBef>
                  <a:spcPts val="0"/>
                </a:spcBef>
                <a:spcAft>
                  <a:spcPts val="0"/>
                </a:spcAft>
                <a:buClrTx/>
                <a:buSzTx/>
                <a:buFontTx/>
                <a:buNone/>
                <a:tabLst/>
                <a:defRPr/>
              </a:pPr>
              <a:t>26</a:t>
            </a:fld>
            <a:endParaRPr kumimoji="0" lang="en-US" sz="600" b="0"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xmlns="" val="21393614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p:cNvSpPr txBox="1"/>
          <p:nvPr/>
        </p:nvSpPr>
        <p:spPr>
          <a:xfrm>
            <a:off x="469900" y="1955581"/>
            <a:ext cx="6556542" cy="29238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0" normalizeH="0" baseline="0" noProof="0" dirty="0">
                <a:ln>
                  <a:noFill/>
                </a:ln>
                <a:solidFill>
                  <a:srgbClr val="00A3E0"/>
                </a:solidFill>
                <a:effectLst/>
                <a:uLnTx/>
                <a:uFillTx/>
                <a:latin typeface="Verdana"/>
                <a:ea typeface="+mn-ea"/>
                <a:cs typeface="+mn-cs"/>
              </a:rPr>
              <a:t>Data analytics </a:t>
            </a:r>
            <a:r>
              <a:rPr kumimoji="0" lang="en-US" sz="2000" b="0" i="0" u="none" strike="noStrike" kern="1200" cap="none" spc="0" normalizeH="0" baseline="0" noProof="0" dirty="0">
                <a:ln>
                  <a:noFill/>
                </a:ln>
                <a:solidFill>
                  <a:srgbClr val="000000"/>
                </a:solidFill>
                <a:effectLst/>
                <a:uLnTx/>
                <a:uFillTx/>
                <a:latin typeface="Verdana"/>
                <a:ea typeface="+mn-ea"/>
                <a:cs typeface="+mn-cs"/>
              </a:rPr>
              <a:t>encompasses discovering and analyzing patterns, highlighting outliers, identifying exceptions, and extracting other useful information from data through computer-assisted techniques. </a:t>
            </a:r>
          </a:p>
          <a:p>
            <a:pPr marL="0" marR="0" lvl="0" indent="0" algn="just" defTabSz="914400" rtl="0" eaLnBrk="1" fontAlgn="auto" latinLnBrk="0" hangingPunct="1">
              <a:lnSpc>
                <a:spcPct val="100000"/>
              </a:lnSpc>
              <a:spcBef>
                <a:spcPts val="600"/>
              </a:spcBef>
              <a:spcAft>
                <a:spcPts val="0"/>
              </a:spcAft>
              <a:buClrTx/>
              <a:buSzPct val="100000"/>
              <a:buFontTx/>
              <a:buNone/>
              <a:tabLst/>
              <a:defRPr/>
            </a:pPr>
            <a:endParaRPr kumimoji="0" lang="en-US" sz="2000" b="1" i="0" u="none" strike="noStrike" kern="1200" cap="none" spc="0" normalizeH="0" baseline="0" noProof="0" dirty="0">
              <a:ln>
                <a:noFill/>
              </a:ln>
              <a:solidFill>
                <a:srgbClr val="00ABAB"/>
              </a:solidFill>
              <a:effectLst/>
              <a:uLnTx/>
              <a:uFillTx/>
              <a:latin typeface="Verdana"/>
              <a:ea typeface="+mn-ea"/>
              <a:cs typeface="+mn-cs"/>
            </a:endParaRPr>
          </a:p>
          <a:p>
            <a:pPr marL="0" marR="0" lvl="0" indent="0" algn="just"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0" normalizeH="0" baseline="0" noProof="0" dirty="0">
                <a:ln>
                  <a:noFill/>
                </a:ln>
                <a:solidFill>
                  <a:srgbClr val="00A3E0"/>
                </a:solidFill>
                <a:effectLst/>
                <a:uLnTx/>
                <a:uFillTx/>
                <a:latin typeface="Verdana"/>
                <a:ea typeface="+mn-ea"/>
                <a:cs typeface="+mn-cs"/>
              </a:rPr>
              <a:t>Audit analytics </a:t>
            </a:r>
            <a:r>
              <a:rPr kumimoji="0" lang="en-US" sz="2000" b="0" i="0" u="none" strike="noStrike" kern="1200" cap="none" spc="0" normalizeH="0" baseline="0" noProof="0" dirty="0">
                <a:ln>
                  <a:noFill/>
                </a:ln>
                <a:solidFill>
                  <a:srgbClr val="000000"/>
                </a:solidFill>
                <a:effectLst/>
                <a:uLnTx/>
                <a:uFillTx/>
                <a:latin typeface="Verdana"/>
                <a:ea typeface="+mn-ea"/>
                <a:cs typeface="+mn-cs"/>
              </a:rPr>
              <a:t>is using the tools and principles of data analytics for the purpose of planning or performing an audit.</a:t>
            </a:r>
            <a:endParaRPr kumimoji="0" lang="en-US" sz="2000" b="0" i="0" u="none" strike="noStrike" kern="1200" cap="none" spc="0" normalizeH="0" baseline="0" noProof="0" dirty="0">
              <a:ln>
                <a:noFill/>
              </a:ln>
              <a:solidFill>
                <a:srgbClr val="313131"/>
              </a:solidFill>
              <a:effectLst/>
              <a:uLnTx/>
              <a:uFillTx/>
              <a:latin typeface="Verdana"/>
              <a:ea typeface="+mn-ea"/>
              <a:cs typeface="+mn-cs"/>
            </a:endParaRPr>
          </a:p>
        </p:txBody>
      </p:sp>
      <p:graphicFrame>
        <p:nvGraphicFramePr>
          <p:cNvPr id="4" name="Chart Placeholder 36"/>
          <p:cNvGraphicFramePr>
            <a:graphicFrameLocks/>
          </p:cNvGraphicFramePr>
          <p:nvPr>
            <p:extLst>
              <p:ext uri="{D42A27DB-BD31-4B8C-83A1-F6EECF244321}">
                <p14:modId xmlns:p14="http://schemas.microsoft.com/office/powerpoint/2010/main" xmlns="" val="902818322"/>
              </p:ext>
            </p:extLst>
          </p:nvPr>
        </p:nvGraphicFramePr>
        <p:xfrm>
          <a:off x="5516078" y="1252888"/>
          <a:ext cx="7476423" cy="444499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27</a:t>
            </a:fld>
            <a:endParaRPr lang="en-US" sz="600" dirty="0">
              <a:latin typeface="Verdana"/>
            </a:endParaRPr>
          </a:p>
        </p:txBody>
      </p:sp>
      <p:sp>
        <p:nvSpPr>
          <p:cNvPr id="11"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What is Audit Analytics?</a:t>
            </a:r>
            <a:endParaRPr kumimoji="0" lang="en-US" sz="2000" b="0" i="0" u="none" strike="noStrike" kern="1200" cap="none" spc="25"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6916033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Freeform 7"/>
          <p:cNvSpPr>
            <a:spLocks/>
          </p:cNvSpPr>
          <p:nvPr/>
        </p:nvSpPr>
        <p:spPr bwMode="auto">
          <a:xfrm>
            <a:off x="3192463" y="4064715"/>
            <a:ext cx="2849562" cy="2466975"/>
          </a:xfrm>
          <a:custGeom>
            <a:avLst/>
            <a:gdLst>
              <a:gd name="T0" fmla="*/ 882 w 882"/>
              <a:gd name="T1" fmla="*/ 185 h 764"/>
              <a:gd name="T2" fmla="*/ 683 w 882"/>
              <a:gd name="T3" fmla="*/ 0 h 764"/>
              <a:gd name="T4" fmla="*/ 200 w 882"/>
              <a:gd name="T5" fmla="*/ 0 h 764"/>
              <a:gd name="T6" fmla="*/ 0 w 882"/>
              <a:gd name="T7" fmla="*/ 200 h 764"/>
              <a:gd name="T8" fmla="*/ 200 w 882"/>
              <a:gd name="T9" fmla="*/ 399 h 764"/>
              <a:gd name="T10" fmla="*/ 650 w 882"/>
              <a:gd name="T11" fmla="*/ 399 h 764"/>
              <a:gd name="T12" fmla="*/ 882 w 882"/>
              <a:gd name="T13" fmla="*/ 764 h 764"/>
              <a:gd name="T14" fmla="*/ 882 w 882"/>
              <a:gd name="T15" fmla="*/ 185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764">
                <a:moveTo>
                  <a:pt x="882" y="185"/>
                </a:moveTo>
                <a:cubicBezTo>
                  <a:pt x="874" y="82"/>
                  <a:pt x="788" y="0"/>
                  <a:pt x="683" y="0"/>
                </a:cubicBezTo>
                <a:cubicBezTo>
                  <a:pt x="200" y="0"/>
                  <a:pt x="200" y="0"/>
                  <a:pt x="200" y="0"/>
                </a:cubicBezTo>
                <a:cubicBezTo>
                  <a:pt x="90" y="0"/>
                  <a:pt x="0" y="89"/>
                  <a:pt x="0" y="200"/>
                </a:cubicBezTo>
                <a:cubicBezTo>
                  <a:pt x="0" y="310"/>
                  <a:pt x="90" y="399"/>
                  <a:pt x="200" y="399"/>
                </a:cubicBezTo>
                <a:cubicBezTo>
                  <a:pt x="650" y="399"/>
                  <a:pt x="650" y="399"/>
                  <a:pt x="650" y="399"/>
                </a:cubicBezTo>
                <a:cubicBezTo>
                  <a:pt x="759" y="419"/>
                  <a:pt x="835" y="501"/>
                  <a:pt x="882" y="764"/>
                </a:cubicBezTo>
                <a:cubicBezTo>
                  <a:pt x="882" y="185"/>
                  <a:pt x="882" y="185"/>
                  <a:pt x="882" y="185"/>
                </a:cubicBezTo>
                <a:close/>
              </a:path>
            </a:pathLst>
          </a:custGeom>
          <a:solidFill>
            <a:schemeClr val="accent4"/>
          </a:solidFill>
          <a:ln>
            <a:noFill/>
          </a:ln>
        </p:spPr>
        <p:txBody>
          <a:bodyPr vert="horz" wrap="square" lIns="91440" tIns="91440" rIns="9144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Freeform 7"/>
          <p:cNvSpPr>
            <a:spLocks/>
          </p:cNvSpPr>
          <p:nvPr/>
        </p:nvSpPr>
        <p:spPr bwMode="auto">
          <a:xfrm>
            <a:off x="3192463" y="2753501"/>
            <a:ext cx="2849562" cy="2466975"/>
          </a:xfrm>
          <a:custGeom>
            <a:avLst/>
            <a:gdLst>
              <a:gd name="T0" fmla="*/ 882 w 882"/>
              <a:gd name="T1" fmla="*/ 185 h 764"/>
              <a:gd name="T2" fmla="*/ 683 w 882"/>
              <a:gd name="T3" fmla="*/ 0 h 764"/>
              <a:gd name="T4" fmla="*/ 200 w 882"/>
              <a:gd name="T5" fmla="*/ 0 h 764"/>
              <a:gd name="T6" fmla="*/ 0 w 882"/>
              <a:gd name="T7" fmla="*/ 200 h 764"/>
              <a:gd name="T8" fmla="*/ 200 w 882"/>
              <a:gd name="T9" fmla="*/ 399 h 764"/>
              <a:gd name="T10" fmla="*/ 650 w 882"/>
              <a:gd name="T11" fmla="*/ 399 h 764"/>
              <a:gd name="T12" fmla="*/ 882 w 882"/>
              <a:gd name="T13" fmla="*/ 764 h 764"/>
              <a:gd name="T14" fmla="*/ 882 w 882"/>
              <a:gd name="T15" fmla="*/ 185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764">
                <a:moveTo>
                  <a:pt x="882" y="185"/>
                </a:moveTo>
                <a:cubicBezTo>
                  <a:pt x="874" y="82"/>
                  <a:pt x="788" y="0"/>
                  <a:pt x="683" y="0"/>
                </a:cubicBezTo>
                <a:cubicBezTo>
                  <a:pt x="200" y="0"/>
                  <a:pt x="200" y="0"/>
                  <a:pt x="200" y="0"/>
                </a:cubicBezTo>
                <a:cubicBezTo>
                  <a:pt x="90" y="0"/>
                  <a:pt x="0" y="89"/>
                  <a:pt x="0" y="200"/>
                </a:cubicBezTo>
                <a:cubicBezTo>
                  <a:pt x="0" y="310"/>
                  <a:pt x="90" y="399"/>
                  <a:pt x="200" y="399"/>
                </a:cubicBezTo>
                <a:cubicBezTo>
                  <a:pt x="650" y="399"/>
                  <a:pt x="650" y="399"/>
                  <a:pt x="650" y="399"/>
                </a:cubicBezTo>
                <a:cubicBezTo>
                  <a:pt x="759" y="419"/>
                  <a:pt x="835" y="501"/>
                  <a:pt x="882" y="764"/>
                </a:cubicBezTo>
                <a:cubicBezTo>
                  <a:pt x="882" y="185"/>
                  <a:pt x="882" y="185"/>
                  <a:pt x="882" y="185"/>
                </a:cubicBezTo>
                <a:close/>
              </a:path>
            </a:pathLst>
          </a:custGeom>
          <a:solidFill>
            <a:schemeClr val="accent1"/>
          </a:solidFill>
          <a:ln>
            <a:noFill/>
          </a:ln>
        </p:spPr>
        <p:txBody>
          <a:bodyPr vert="horz" wrap="square" lIns="91440" tIns="91440" rIns="9144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0" name="Freeform 7"/>
          <p:cNvSpPr>
            <a:spLocks/>
          </p:cNvSpPr>
          <p:nvPr/>
        </p:nvSpPr>
        <p:spPr bwMode="auto">
          <a:xfrm flipH="1">
            <a:off x="6059138" y="4064715"/>
            <a:ext cx="2849562" cy="2466975"/>
          </a:xfrm>
          <a:custGeom>
            <a:avLst/>
            <a:gdLst>
              <a:gd name="T0" fmla="*/ 882 w 882"/>
              <a:gd name="T1" fmla="*/ 185 h 764"/>
              <a:gd name="T2" fmla="*/ 683 w 882"/>
              <a:gd name="T3" fmla="*/ 0 h 764"/>
              <a:gd name="T4" fmla="*/ 200 w 882"/>
              <a:gd name="T5" fmla="*/ 0 h 764"/>
              <a:gd name="T6" fmla="*/ 0 w 882"/>
              <a:gd name="T7" fmla="*/ 200 h 764"/>
              <a:gd name="T8" fmla="*/ 200 w 882"/>
              <a:gd name="T9" fmla="*/ 399 h 764"/>
              <a:gd name="T10" fmla="*/ 650 w 882"/>
              <a:gd name="T11" fmla="*/ 399 h 764"/>
              <a:gd name="T12" fmla="*/ 882 w 882"/>
              <a:gd name="T13" fmla="*/ 764 h 764"/>
              <a:gd name="T14" fmla="*/ 882 w 882"/>
              <a:gd name="T15" fmla="*/ 185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764">
                <a:moveTo>
                  <a:pt x="882" y="185"/>
                </a:moveTo>
                <a:cubicBezTo>
                  <a:pt x="874" y="82"/>
                  <a:pt x="788" y="0"/>
                  <a:pt x="683" y="0"/>
                </a:cubicBezTo>
                <a:cubicBezTo>
                  <a:pt x="200" y="0"/>
                  <a:pt x="200" y="0"/>
                  <a:pt x="200" y="0"/>
                </a:cubicBezTo>
                <a:cubicBezTo>
                  <a:pt x="90" y="0"/>
                  <a:pt x="0" y="89"/>
                  <a:pt x="0" y="200"/>
                </a:cubicBezTo>
                <a:cubicBezTo>
                  <a:pt x="0" y="310"/>
                  <a:pt x="90" y="399"/>
                  <a:pt x="200" y="399"/>
                </a:cubicBezTo>
                <a:cubicBezTo>
                  <a:pt x="650" y="399"/>
                  <a:pt x="650" y="399"/>
                  <a:pt x="650" y="399"/>
                </a:cubicBezTo>
                <a:cubicBezTo>
                  <a:pt x="759" y="419"/>
                  <a:pt x="835" y="501"/>
                  <a:pt x="882" y="764"/>
                </a:cubicBezTo>
                <a:cubicBezTo>
                  <a:pt x="882" y="185"/>
                  <a:pt x="882" y="185"/>
                  <a:pt x="882" y="185"/>
                </a:cubicBezTo>
                <a:close/>
              </a:path>
            </a:pathLst>
          </a:custGeom>
          <a:solidFill>
            <a:schemeClr val="accent6"/>
          </a:solidFill>
          <a:ln>
            <a:noFill/>
          </a:ln>
        </p:spPr>
        <p:txBody>
          <a:bodyPr vert="horz" wrap="square" lIns="91440" tIns="91440" rIns="9144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5" name="Group 4"/>
          <p:cNvGrpSpPr/>
          <p:nvPr/>
        </p:nvGrpSpPr>
        <p:grpSpPr>
          <a:xfrm>
            <a:off x="3192464" y="1442285"/>
            <a:ext cx="5716237" cy="3778190"/>
            <a:chOff x="1744663" y="1492010"/>
            <a:chExt cx="5716237" cy="3778190"/>
          </a:xfrm>
        </p:grpSpPr>
        <p:sp>
          <p:nvSpPr>
            <p:cNvPr id="61" name="Freeform 7"/>
            <p:cNvSpPr>
              <a:spLocks/>
            </p:cNvSpPr>
            <p:nvPr/>
          </p:nvSpPr>
          <p:spPr bwMode="auto">
            <a:xfrm flipH="1">
              <a:off x="4611338" y="2803225"/>
              <a:ext cx="2849562" cy="2466975"/>
            </a:xfrm>
            <a:custGeom>
              <a:avLst/>
              <a:gdLst>
                <a:gd name="T0" fmla="*/ 882 w 882"/>
                <a:gd name="T1" fmla="*/ 185 h 764"/>
                <a:gd name="T2" fmla="*/ 683 w 882"/>
                <a:gd name="T3" fmla="*/ 0 h 764"/>
                <a:gd name="T4" fmla="*/ 200 w 882"/>
                <a:gd name="T5" fmla="*/ 0 h 764"/>
                <a:gd name="T6" fmla="*/ 0 w 882"/>
                <a:gd name="T7" fmla="*/ 200 h 764"/>
                <a:gd name="T8" fmla="*/ 200 w 882"/>
                <a:gd name="T9" fmla="*/ 399 h 764"/>
                <a:gd name="T10" fmla="*/ 650 w 882"/>
                <a:gd name="T11" fmla="*/ 399 h 764"/>
                <a:gd name="T12" fmla="*/ 882 w 882"/>
                <a:gd name="T13" fmla="*/ 764 h 764"/>
                <a:gd name="T14" fmla="*/ 882 w 882"/>
                <a:gd name="T15" fmla="*/ 185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764">
                  <a:moveTo>
                    <a:pt x="882" y="185"/>
                  </a:moveTo>
                  <a:cubicBezTo>
                    <a:pt x="874" y="82"/>
                    <a:pt x="788" y="0"/>
                    <a:pt x="683" y="0"/>
                  </a:cubicBezTo>
                  <a:cubicBezTo>
                    <a:pt x="200" y="0"/>
                    <a:pt x="200" y="0"/>
                    <a:pt x="200" y="0"/>
                  </a:cubicBezTo>
                  <a:cubicBezTo>
                    <a:pt x="90" y="0"/>
                    <a:pt x="0" y="89"/>
                    <a:pt x="0" y="200"/>
                  </a:cubicBezTo>
                  <a:cubicBezTo>
                    <a:pt x="0" y="310"/>
                    <a:pt x="90" y="399"/>
                    <a:pt x="200" y="399"/>
                  </a:cubicBezTo>
                  <a:cubicBezTo>
                    <a:pt x="650" y="399"/>
                    <a:pt x="650" y="399"/>
                    <a:pt x="650" y="399"/>
                  </a:cubicBezTo>
                  <a:cubicBezTo>
                    <a:pt x="759" y="419"/>
                    <a:pt x="835" y="501"/>
                    <a:pt x="882" y="764"/>
                  </a:cubicBezTo>
                  <a:cubicBezTo>
                    <a:pt x="882" y="185"/>
                    <a:pt x="882" y="185"/>
                    <a:pt x="882" y="185"/>
                  </a:cubicBezTo>
                  <a:close/>
                </a:path>
              </a:pathLst>
            </a:custGeom>
            <a:solidFill>
              <a:schemeClr val="accent3"/>
            </a:solidFill>
            <a:ln>
              <a:noFill/>
            </a:ln>
          </p:spPr>
          <p:txBody>
            <a:bodyPr vert="horz" wrap="square" lIns="91440" tIns="91440" rIns="9144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4" name="Rectangle 73"/>
            <p:cNvSpPr/>
            <p:nvPr/>
          </p:nvSpPr>
          <p:spPr>
            <a:xfrm>
              <a:off x="2717738" y="4455331"/>
              <a:ext cx="1554480" cy="600164"/>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Revealing Relationships</a:t>
              </a:r>
            </a:p>
          </p:txBody>
        </p:sp>
        <p:sp>
          <p:nvSpPr>
            <p:cNvPr id="76" name="Rectangle 75"/>
            <p:cNvSpPr/>
            <p:nvPr/>
          </p:nvSpPr>
          <p:spPr>
            <a:xfrm>
              <a:off x="2717738" y="3151149"/>
              <a:ext cx="1554480" cy="600164"/>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Visualizing Data</a:t>
              </a:r>
            </a:p>
          </p:txBody>
        </p:sp>
        <p:sp>
          <p:nvSpPr>
            <p:cNvPr id="78" name="Freeform 7"/>
            <p:cNvSpPr>
              <a:spLocks/>
            </p:cNvSpPr>
            <p:nvPr/>
          </p:nvSpPr>
          <p:spPr bwMode="auto">
            <a:xfrm>
              <a:off x="1744663" y="1492010"/>
              <a:ext cx="2849562" cy="2466975"/>
            </a:xfrm>
            <a:custGeom>
              <a:avLst/>
              <a:gdLst>
                <a:gd name="T0" fmla="*/ 882 w 882"/>
                <a:gd name="T1" fmla="*/ 185 h 764"/>
                <a:gd name="T2" fmla="*/ 683 w 882"/>
                <a:gd name="T3" fmla="*/ 0 h 764"/>
                <a:gd name="T4" fmla="*/ 200 w 882"/>
                <a:gd name="T5" fmla="*/ 0 h 764"/>
                <a:gd name="T6" fmla="*/ 0 w 882"/>
                <a:gd name="T7" fmla="*/ 200 h 764"/>
                <a:gd name="T8" fmla="*/ 200 w 882"/>
                <a:gd name="T9" fmla="*/ 399 h 764"/>
                <a:gd name="T10" fmla="*/ 650 w 882"/>
                <a:gd name="T11" fmla="*/ 399 h 764"/>
                <a:gd name="T12" fmla="*/ 882 w 882"/>
                <a:gd name="T13" fmla="*/ 764 h 764"/>
                <a:gd name="T14" fmla="*/ 882 w 882"/>
                <a:gd name="T15" fmla="*/ 185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764">
                  <a:moveTo>
                    <a:pt x="882" y="185"/>
                  </a:moveTo>
                  <a:cubicBezTo>
                    <a:pt x="874" y="82"/>
                    <a:pt x="788" y="0"/>
                    <a:pt x="683" y="0"/>
                  </a:cubicBezTo>
                  <a:cubicBezTo>
                    <a:pt x="200" y="0"/>
                    <a:pt x="200" y="0"/>
                    <a:pt x="200" y="0"/>
                  </a:cubicBezTo>
                  <a:cubicBezTo>
                    <a:pt x="90" y="0"/>
                    <a:pt x="0" y="89"/>
                    <a:pt x="0" y="200"/>
                  </a:cubicBezTo>
                  <a:cubicBezTo>
                    <a:pt x="0" y="310"/>
                    <a:pt x="90" y="399"/>
                    <a:pt x="200" y="399"/>
                  </a:cubicBezTo>
                  <a:cubicBezTo>
                    <a:pt x="650" y="399"/>
                    <a:pt x="650" y="399"/>
                    <a:pt x="650" y="399"/>
                  </a:cubicBezTo>
                  <a:cubicBezTo>
                    <a:pt x="759" y="419"/>
                    <a:pt x="835" y="501"/>
                    <a:pt x="882" y="764"/>
                  </a:cubicBezTo>
                  <a:cubicBezTo>
                    <a:pt x="882" y="185"/>
                    <a:pt x="882" y="185"/>
                    <a:pt x="882" y="185"/>
                  </a:cubicBezTo>
                  <a:close/>
                </a:path>
              </a:pathLst>
            </a:custGeom>
            <a:solidFill>
              <a:schemeClr val="accent5"/>
            </a:solidFill>
            <a:ln>
              <a:noFill/>
            </a:ln>
          </p:spPr>
          <p:txBody>
            <a:bodyPr vert="horz" wrap="square" lIns="91440" tIns="91440" rIns="9144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Rectangle 78"/>
            <p:cNvSpPr/>
            <p:nvPr/>
          </p:nvSpPr>
          <p:spPr>
            <a:xfrm>
              <a:off x="4900707" y="3151149"/>
              <a:ext cx="1554480" cy="600164"/>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Identifying Outliers</a:t>
              </a:r>
            </a:p>
          </p:txBody>
        </p:sp>
        <p:sp>
          <p:nvSpPr>
            <p:cNvPr id="80" name="Rectangle 79"/>
            <p:cNvSpPr/>
            <p:nvPr/>
          </p:nvSpPr>
          <p:spPr>
            <a:xfrm>
              <a:off x="4900707" y="4455331"/>
              <a:ext cx="1554480" cy="600164"/>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Developing Expectations</a:t>
              </a:r>
            </a:p>
          </p:txBody>
        </p:sp>
        <p:sp>
          <p:nvSpPr>
            <p:cNvPr id="87" name="Rectangle 86"/>
            <p:cNvSpPr/>
            <p:nvPr/>
          </p:nvSpPr>
          <p:spPr>
            <a:xfrm>
              <a:off x="2717738" y="1844496"/>
              <a:ext cx="1554480" cy="600164"/>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Discovering Patterns</a:t>
              </a:r>
            </a:p>
          </p:txBody>
        </p:sp>
        <p:grpSp>
          <p:nvGrpSpPr>
            <p:cNvPr id="35" name="Group 977"/>
            <p:cNvGrpSpPr>
              <a:grpSpLocks noChangeAspect="1"/>
            </p:cNvGrpSpPr>
            <p:nvPr/>
          </p:nvGrpSpPr>
          <p:grpSpPr bwMode="auto">
            <a:xfrm>
              <a:off x="2019522" y="3124117"/>
              <a:ext cx="625357" cy="627196"/>
              <a:chOff x="5095" y="4001"/>
              <a:chExt cx="340" cy="341"/>
            </a:xfrm>
            <a:solidFill>
              <a:srgbClr val="FFFFFF"/>
            </a:solidFill>
          </p:grpSpPr>
          <p:sp>
            <p:nvSpPr>
              <p:cNvPr id="36" name="Freeform 978"/>
              <p:cNvSpPr>
                <a:spLocks/>
              </p:cNvSpPr>
              <p:nvPr/>
            </p:nvSpPr>
            <p:spPr bwMode="auto">
              <a:xfrm>
                <a:off x="5159" y="4086"/>
                <a:ext cx="212" cy="171"/>
              </a:xfrm>
              <a:custGeom>
                <a:avLst/>
                <a:gdLst>
                  <a:gd name="T0" fmla="*/ 259 w 320"/>
                  <a:gd name="T1" fmla="*/ 90 h 257"/>
                  <a:gd name="T2" fmla="*/ 284 w 320"/>
                  <a:gd name="T3" fmla="*/ 65 h 257"/>
                  <a:gd name="T4" fmla="*/ 256 w 320"/>
                  <a:gd name="T5" fmla="*/ 65 h 257"/>
                  <a:gd name="T6" fmla="*/ 191 w 320"/>
                  <a:gd name="T7" fmla="*/ 110 h 257"/>
                  <a:gd name="T8" fmla="*/ 179 w 320"/>
                  <a:gd name="T9" fmla="*/ 124 h 257"/>
                  <a:gd name="T10" fmla="*/ 174 w 320"/>
                  <a:gd name="T11" fmla="*/ 129 h 257"/>
                  <a:gd name="T12" fmla="*/ 179 w 320"/>
                  <a:gd name="T13" fmla="*/ 135 h 257"/>
                  <a:gd name="T14" fmla="*/ 191 w 320"/>
                  <a:gd name="T15" fmla="*/ 149 h 257"/>
                  <a:gd name="T16" fmla="*/ 256 w 320"/>
                  <a:gd name="T17" fmla="*/ 193 h 257"/>
                  <a:gd name="T18" fmla="*/ 284 w 320"/>
                  <a:gd name="T19" fmla="*/ 193 h 257"/>
                  <a:gd name="T20" fmla="*/ 259 w 320"/>
                  <a:gd name="T21" fmla="*/ 169 h 257"/>
                  <a:gd name="T22" fmla="*/ 259 w 320"/>
                  <a:gd name="T23" fmla="*/ 154 h 257"/>
                  <a:gd name="T24" fmla="*/ 274 w 320"/>
                  <a:gd name="T25" fmla="*/ 154 h 257"/>
                  <a:gd name="T26" fmla="*/ 317 w 320"/>
                  <a:gd name="T27" fmla="*/ 196 h 257"/>
                  <a:gd name="T28" fmla="*/ 319 w 320"/>
                  <a:gd name="T29" fmla="*/ 200 h 257"/>
                  <a:gd name="T30" fmla="*/ 319 w 320"/>
                  <a:gd name="T31" fmla="*/ 208 h 257"/>
                  <a:gd name="T32" fmla="*/ 317 w 320"/>
                  <a:gd name="T33" fmla="*/ 212 h 257"/>
                  <a:gd name="T34" fmla="*/ 274 w 320"/>
                  <a:gd name="T35" fmla="*/ 254 h 257"/>
                  <a:gd name="T36" fmla="*/ 267 w 320"/>
                  <a:gd name="T37" fmla="*/ 257 h 257"/>
                  <a:gd name="T38" fmla="*/ 259 w 320"/>
                  <a:gd name="T39" fmla="*/ 254 h 257"/>
                  <a:gd name="T40" fmla="*/ 259 w 320"/>
                  <a:gd name="T41" fmla="*/ 239 h 257"/>
                  <a:gd name="T42" fmla="*/ 284 w 320"/>
                  <a:gd name="T43" fmla="*/ 215 h 257"/>
                  <a:gd name="T44" fmla="*/ 256 w 320"/>
                  <a:gd name="T45" fmla="*/ 215 h 257"/>
                  <a:gd name="T46" fmla="*/ 174 w 320"/>
                  <a:gd name="T47" fmla="*/ 162 h 257"/>
                  <a:gd name="T48" fmla="*/ 163 w 320"/>
                  <a:gd name="T49" fmla="*/ 149 h 257"/>
                  <a:gd name="T50" fmla="*/ 160 w 320"/>
                  <a:gd name="T51" fmla="*/ 146 h 257"/>
                  <a:gd name="T52" fmla="*/ 157 w 320"/>
                  <a:gd name="T53" fmla="*/ 149 h 257"/>
                  <a:gd name="T54" fmla="*/ 146 w 320"/>
                  <a:gd name="T55" fmla="*/ 162 h 257"/>
                  <a:gd name="T56" fmla="*/ 64 w 320"/>
                  <a:gd name="T57" fmla="*/ 215 h 257"/>
                  <a:gd name="T58" fmla="*/ 11 w 320"/>
                  <a:gd name="T59" fmla="*/ 215 h 257"/>
                  <a:gd name="T60" fmla="*/ 0 w 320"/>
                  <a:gd name="T61" fmla="*/ 204 h 257"/>
                  <a:gd name="T62" fmla="*/ 11 w 320"/>
                  <a:gd name="T63" fmla="*/ 193 h 257"/>
                  <a:gd name="T64" fmla="*/ 64 w 320"/>
                  <a:gd name="T65" fmla="*/ 193 h 257"/>
                  <a:gd name="T66" fmla="*/ 129 w 320"/>
                  <a:gd name="T67" fmla="*/ 149 h 257"/>
                  <a:gd name="T68" fmla="*/ 141 w 320"/>
                  <a:gd name="T69" fmla="*/ 134 h 257"/>
                  <a:gd name="T70" fmla="*/ 146 w 320"/>
                  <a:gd name="T71" fmla="*/ 129 h 257"/>
                  <a:gd name="T72" fmla="*/ 141 w 320"/>
                  <a:gd name="T73" fmla="*/ 124 h 257"/>
                  <a:gd name="T74" fmla="*/ 129 w 320"/>
                  <a:gd name="T75" fmla="*/ 110 h 257"/>
                  <a:gd name="T76" fmla="*/ 64 w 320"/>
                  <a:gd name="T77" fmla="*/ 65 h 257"/>
                  <a:gd name="T78" fmla="*/ 11 w 320"/>
                  <a:gd name="T79" fmla="*/ 65 h 257"/>
                  <a:gd name="T80" fmla="*/ 0 w 320"/>
                  <a:gd name="T81" fmla="*/ 55 h 257"/>
                  <a:gd name="T82" fmla="*/ 11 w 320"/>
                  <a:gd name="T83" fmla="*/ 44 h 257"/>
                  <a:gd name="T84" fmla="*/ 64 w 320"/>
                  <a:gd name="T85" fmla="*/ 44 h 257"/>
                  <a:gd name="T86" fmla="*/ 146 w 320"/>
                  <a:gd name="T87" fmla="*/ 96 h 257"/>
                  <a:gd name="T88" fmla="*/ 157 w 320"/>
                  <a:gd name="T89" fmla="*/ 110 h 257"/>
                  <a:gd name="T90" fmla="*/ 160 w 320"/>
                  <a:gd name="T91" fmla="*/ 113 h 257"/>
                  <a:gd name="T92" fmla="*/ 163 w 320"/>
                  <a:gd name="T93" fmla="*/ 110 h 257"/>
                  <a:gd name="T94" fmla="*/ 174 w 320"/>
                  <a:gd name="T95" fmla="*/ 96 h 257"/>
                  <a:gd name="T96" fmla="*/ 256 w 320"/>
                  <a:gd name="T97" fmla="*/ 44 h 257"/>
                  <a:gd name="T98" fmla="*/ 284 w 320"/>
                  <a:gd name="T99" fmla="*/ 44 h 257"/>
                  <a:gd name="T100" fmla="*/ 259 w 320"/>
                  <a:gd name="T101" fmla="*/ 20 h 257"/>
                  <a:gd name="T102" fmla="*/ 259 w 320"/>
                  <a:gd name="T103" fmla="*/ 4 h 257"/>
                  <a:gd name="T104" fmla="*/ 274 w 320"/>
                  <a:gd name="T105" fmla="*/ 4 h 257"/>
                  <a:gd name="T106" fmla="*/ 317 w 320"/>
                  <a:gd name="T107" fmla="*/ 47 h 257"/>
                  <a:gd name="T108" fmla="*/ 319 w 320"/>
                  <a:gd name="T109" fmla="*/ 51 h 257"/>
                  <a:gd name="T110" fmla="*/ 319 w 320"/>
                  <a:gd name="T111" fmla="*/ 59 h 257"/>
                  <a:gd name="T112" fmla="*/ 317 w 320"/>
                  <a:gd name="T113" fmla="*/ 62 h 257"/>
                  <a:gd name="T114" fmla="*/ 274 w 320"/>
                  <a:gd name="T115" fmla="*/ 105 h 257"/>
                  <a:gd name="T116" fmla="*/ 267 w 320"/>
                  <a:gd name="T117" fmla="*/ 108 h 257"/>
                  <a:gd name="T118" fmla="*/ 259 w 320"/>
                  <a:gd name="T119" fmla="*/ 105 h 257"/>
                  <a:gd name="T120" fmla="*/ 259 w 320"/>
                  <a:gd name="T121" fmla="*/ 9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 h="257">
                    <a:moveTo>
                      <a:pt x="259" y="90"/>
                    </a:moveTo>
                    <a:cubicBezTo>
                      <a:pt x="284" y="65"/>
                      <a:pt x="284" y="65"/>
                      <a:pt x="284" y="65"/>
                    </a:cubicBezTo>
                    <a:cubicBezTo>
                      <a:pt x="256" y="65"/>
                      <a:pt x="256" y="65"/>
                      <a:pt x="256" y="65"/>
                    </a:cubicBezTo>
                    <a:cubicBezTo>
                      <a:pt x="225" y="65"/>
                      <a:pt x="207" y="89"/>
                      <a:pt x="191" y="110"/>
                    </a:cubicBezTo>
                    <a:cubicBezTo>
                      <a:pt x="186" y="115"/>
                      <a:pt x="182" y="120"/>
                      <a:pt x="179" y="124"/>
                    </a:cubicBezTo>
                    <a:cubicBezTo>
                      <a:pt x="174" y="129"/>
                      <a:pt x="174" y="129"/>
                      <a:pt x="174" y="129"/>
                    </a:cubicBezTo>
                    <a:cubicBezTo>
                      <a:pt x="179" y="135"/>
                      <a:pt x="179" y="135"/>
                      <a:pt x="179" y="135"/>
                    </a:cubicBezTo>
                    <a:cubicBezTo>
                      <a:pt x="182" y="139"/>
                      <a:pt x="186" y="144"/>
                      <a:pt x="191" y="149"/>
                    </a:cubicBezTo>
                    <a:cubicBezTo>
                      <a:pt x="207" y="170"/>
                      <a:pt x="225" y="193"/>
                      <a:pt x="256" y="193"/>
                    </a:cubicBezTo>
                    <a:cubicBezTo>
                      <a:pt x="284" y="193"/>
                      <a:pt x="284" y="193"/>
                      <a:pt x="284" y="193"/>
                    </a:cubicBezTo>
                    <a:cubicBezTo>
                      <a:pt x="259" y="169"/>
                      <a:pt x="259" y="169"/>
                      <a:pt x="259" y="169"/>
                    </a:cubicBezTo>
                    <a:cubicBezTo>
                      <a:pt x="255" y="165"/>
                      <a:pt x="255" y="158"/>
                      <a:pt x="259" y="154"/>
                    </a:cubicBezTo>
                    <a:cubicBezTo>
                      <a:pt x="263" y="150"/>
                      <a:pt x="270" y="150"/>
                      <a:pt x="274" y="154"/>
                    </a:cubicBezTo>
                    <a:cubicBezTo>
                      <a:pt x="317" y="196"/>
                      <a:pt x="317" y="196"/>
                      <a:pt x="317" y="196"/>
                    </a:cubicBezTo>
                    <a:cubicBezTo>
                      <a:pt x="318" y="197"/>
                      <a:pt x="319" y="199"/>
                      <a:pt x="319" y="200"/>
                    </a:cubicBezTo>
                    <a:cubicBezTo>
                      <a:pt x="320" y="203"/>
                      <a:pt x="320" y="205"/>
                      <a:pt x="319" y="208"/>
                    </a:cubicBezTo>
                    <a:cubicBezTo>
                      <a:pt x="319" y="209"/>
                      <a:pt x="318" y="211"/>
                      <a:pt x="317" y="212"/>
                    </a:cubicBezTo>
                    <a:cubicBezTo>
                      <a:pt x="274" y="254"/>
                      <a:pt x="274" y="254"/>
                      <a:pt x="274" y="254"/>
                    </a:cubicBezTo>
                    <a:cubicBezTo>
                      <a:pt x="272" y="256"/>
                      <a:pt x="269" y="257"/>
                      <a:pt x="267" y="257"/>
                    </a:cubicBezTo>
                    <a:cubicBezTo>
                      <a:pt x="264" y="257"/>
                      <a:pt x="261" y="256"/>
                      <a:pt x="259" y="254"/>
                    </a:cubicBezTo>
                    <a:cubicBezTo>
                      <a:pt x="255" y="250"/>
                      <a:pt x="255" y="243"/>
                      <a:pt x="259" y="239"/>
                    </a:cubicBezTo>
                    <a:cubicBezTo>
                      <a:pt x="284" y="215"/>
                      <a:pt x="284" y="215"/>
                      <a:pt x="284" y="215"/>
                    </a:cubicBezTo>
                    <a:cubicBezTo>
                      <a:pt x="256" y="215"/>
                      <a:pt x="256" y="215"/>
                      <a:pt x="256" y="215"/>
                    </a:cubicBezTo>
                    <a:cubicBezTo>
                      <a:pt x="215" y="215"/>
                      <a:pt x="191" y="184"/>
                      <a:pt x="174" y="162"/>
                    </a:cubicBezTo>
                    <a:cubicBezTo>
                      <a:pt x="170" y="157"/>
                      <a:pt x="166" y="153"/>
                      <a:pt x="163" y="149"/>
                    </a:cubicBezTo>
                    <a:cubicBezTo>
                      <a:pt x="160" y="146"/>
                      <a:pt x="160" y="146"/>
                      <a:pt x="160" y="146"/>
                    </a:cubicBezTo>
                    <a:cubicBezTo>
                      <a:pt x="157" y="149"/>
                      <a:pt x="157" y="149"/>
                      <a:pt x="157" y="149"/>
                    </a:cubicBezTo>
                    <a:cubicBezTo>
                      <a:pt x="154" y="153"/>
                      <a:pt x="150" y="157"/>
                      <a:pt x="146" y="162"/>
                    </a:cubicBezTo>
                    <a:cubicBezTo>
                      <a:pt x="129" y="184"/>
                      <a:pt x="105" y="215"/>
                      <a:pt x="64" y="215"/>
                    </a:cubicBezTo>
                    <a:cubicBezTo>
                      <a:pt x="11" y="215"/>
                      <a:pt x="11" y="215"/>
                      <a:pt x="11" y="215"/>
                    </a:cubicBezTo>
                    <a:cubicBezTo>
                      <a:pt x="5" y="215"/>
                      <a:pt x="0" y="210"/>
                      <a:pt x="0" y="204"/>
                    </a:cubicBezTo>
                    <a:cubicBezTo>
                      <a:pt x="0" y="198"/>
                      <a:pt x="5" y="193"/>
                      <a:pt x="11" y="193"/>
                    </a:cubicBezTo>
                    <a:cubicBezTo>
                      <a:pt x="64" y="193"/>
                      <a:pt x="64" y="193"/>
                      <a:pt x="64" y="193"/>
                    </a:cubicBezTo>
                    <a:cubicBezTo>
                      <a:pt x="95" y="193"/>
                      <a:pt x="113" y="170"/>
                      <a:pt x="129" y="149"/>
                    </a:cubicBezTo>
                    <a:cubicBezTo>
                      <a:pt x="134" y="144"/>
                      <a:pt x="138" y="139"/>
                      <a:pt x="141" y="134"/>
                    </a:cubicBezTo>
                    <a:cubicBezTo>
                      <a:pt x="146" y="129"/>
                      <a:pt x="146" y="129"/>
                      <a:pt x="146" y="129"/>
                    </a:cubicBezTo>
                    <a:cubicBezTo>
                      <a:pt x="141" y="124"/>
                      <a:pt x="141" y="124"/>
                      <a:pt x="141" y="124"/>
                    </a:cubicBezTo>
                    <a:cubicBezTo>
                      <a:pt x="138" y="120"/>
                      <a:pt x="134" y="115"/>
                      <a:pt x="129" y="110"/>
                    </a:cubicBezTo>
                    <a:cubicBezTo>
                      <a:pt x="113" y="89"/>
                      <a:pt x="95" y="65"/>
                      <a:pt x="64" y="65"/>
                    </a:cubicBezTo>
                    <a:cubicBezTo>
                      <a:pt x="11" y="65"/>
                      <a:pt x="11" y="65"/>
                      <a:pt x="11" y="65"/>
                    </a:cubicBezTo>
                    <a:cubicBezTo>
                      <a:pt x="5" y="65"/>
                      <a:pt x="0" y="61"/>
                      <a:pt x="0" y="55"/>
                    </a:cubicBezTo>
                    <a:cubicBezTo>
                      <a:pt x="0" y="49"/>
                      <a:pt x="5" y="44"/>
                      <a:pt x="11" y="44"/>
                    </a:cubicBezTo>
                    <a:cubicBezTo>
                      <a:pt x="64" y="44"/>
                      <a:pt x="64" y="44"/>
                      <a:pt x="64" y="44"/>
                    </a:cubicBezTo>
                    <a:cubicBezTo>
                      <a:pt x="105" y="44"/>
                      <a:pt x="129" y="74"/>
                      <a:pt x="146" y="96"/>
                    </a:cubicBezTo>
                    <a:cubicBezTo>
                      <a:pt x="150" y="101"/>
                      <a:pt x="154" y="106"/>
                      <a:pt x="157" y="110"/>
                    </a:cubicBezTo>
                    <a:cubicBezTo>
                      <a:pt x="160" y="113"/>
                      <a:pt x="160" y="113"/>
                      <a:pt x="160" y="113"/>
                    </a:cubicBezTo>
                    <a:cubicBezTo>
                      <a:pt x="163" y="110"/>
                      <a:pt x="163" y="110"/>
                      <a:pt x="163" y="110"/>
                    </a:cubicBezTo>
                    <a:cubicBezTo>
                      <a:pt x="166" y="106"/>
                      <a:pt x="170" y="101"/>
                      <a:pt x="174" y="96"/>
                    </a:cubicBezTo>
                    <a:cubicBezTo>
                      <a:pt x="191" y="74"/>
                      <a:pt x="215" y="44"/>
                      <a:pt x="256" y="44"/>
                    </a:cubicBezTo>
                    <a:cubicBezTo>
                      <a:pt x="284" y="44"/>
                      <a:pt x="284" y="44"/>
                      <a:pt x="284" y="44"/>
                    </a:cubicBezTo>
                    <a:cubicBezTo>
                      <a:pt x="259" y="20"/>
                      <a:pt x="259" y="20"/>
                      <a:pt x="259" y="20"/>
                    </a:cubicBezTo>
                    <a:cubicBezTo>
                      <a:pt x="255" y="15"/>
                      <a:pt x="255" y="9"/>
                      <a:pt x="259" y="4"/>
                    </a:cubicBezTo>
                    <a:cubicBezTo>
                      <a:pt x="263" y="0"/>
                      <a:pt x="270" y="0"/>
                      <a:pt x="274" y="4"/>
                    </a:cubicBezTo>
                    <a:cubicBezTo>
                      <a:pt x="317" y="47"/>
                      <a:pt x="317" y="47"/>
                      <a:pt x="317" y="47"/>
                    </a:cubicBezTo>
                    <a:cubicBezTo>
                      <a:pt x="318" y="48"/>
                      <a:pt x="319" y="49"/>
                      <a:pt x="319" y="51"/>
                    </a:cubicBezTo>
                    <a:cubicBezTo>
                      <a:pt x="320" y="53"/>
                      <a:pt x="320" y="56"/>
                      <a:pt x="319" y="59"/>
                    </a:cubicBezTo>
                    <a:cubicBezTo>
                      <a:pt x="319" y="60"/>
                      <a:pt x="318" y="61"/>
                      <a:pt x="317" y="62"/>
                    </a:cubicBezTo>
                    <a:cubicBezTo>
                      <a:pt x="274" y="105"/>
                      <a:pt x="274" y="105"/>
                      <a:pt x="274" y="105"/>
                    </a:cubicBezTo>
                    <a:cubicBezTo>
                      <a:pt x="272" y="107"/>
                      <a:pt x="269" y="108"/>
                      <a:pt x="267" y="108"/>
                    </a:cubicBezTo>
                    <a:cubicBezTo>
                      <a:pt x="264" y="108"/>
                      <a:pt x="261" y="107"/>
                      <a:pt x="259" y="105"/>
                    </a:cubicBezTo>
                    <a:cubicBezTo>
                      <a:pt x="255" y="101"/>
                      <a:pt x="255" y="94"/>
                      <a:pt x="259"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7" name="Freeform 979"/>
              <p:cNvSpPr>
                <a:spLocks noEditPoints="1"/>
              </p:cNvSpPr>
              <p:nvPr/>
            </p:nvSpPr>
            <p:spPr bwMode="auto">
              <a:xfrm>
                <a:off x="5095" y="4001"/>
                <a:ext cx="340" cy="3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1 h 512"/>
                  <a:gd name="T12" fmla="*/ 21 w 512"/>
                  <a:gd name="T13" fmla="*/ 256 h 512"/>
                  <a:gd name="T14" fmla="*/ 256 w 512"/>
                  <a:gd name="T15" fmla="*/ 22 h 512"/>
                  <a:gd name="T16" fmla="*/ 491 w 512"/>
                  <a:gd name="T17" fmla="*/ 256 h 512"/>
                  <a:gd name="T18" fmla="*/ 256 w 512"/>
                  <a:gd name="T19" fmla="*/ 49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256" y="491"/>
                    </a:moveTo>
                    <a:cubicBezTo>
                      <a:pt x="127" y="491"/>
                      <a:pt x="21" y="386"/>
                      <a:pt x="21" y="256"/>
                    </a:cubicBezTo>
                    <a:cubicBezTo>
                      <a:pt x="21" y="127"/>
                      <a:pt x="127" y="22"/>
                      <a:pt x="256" y="22"/>
                    </a:cubicBezTo>
                    <a:cubicBezTo>
                      <a:pt x="385" y="22"/>
                      <a:pt x="491" y="127"/>
                      <a:pt x="491" y="256"/>
                    </a:cubicBezTo>
                    <a:cubicBezTo>
                      <a:pt x="491" y="386"/>
                      <a:pt x="385" y="491"/>
                      <a:pt x="256" y="4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39" name="Group 118"/>
            <p:cNvGrpSpPr>
              <a:grpSpLocks noChangeAspect="1"/>
            </p:cNvGrpSpPr>
            <p:nvPr/>
          </p:nvGrpSpPr>
          <p:grpSpPr bwMode="auto">
            <a:xfrm>
              <a:off x="2016827" y="1844496"/>
              <a:ext cx="607735" cy="607733"/>
              <a:chOff x="1926" y="383"/>
              <a:chExt cx="341" cy="341"/>
            </a:xfrm>
            <a:solidFill>
              <a:srgbClr val="FFFFFF"/>
            </a:solidFill>
          </p:grpSpPr>
          <p:sp>
            <p:nvSpPr>
              <p:cNvPr id="40" name="Freeform 119"/>
              <p:cNvSpPr>
                <a:spLocks noEditPoints="1"/>
              </p:cNvSpPr>
              <p:nvPr/>
            </p:nvSpPr>
            <p:spPr bwMode="auto">
              <a:xfrm>
                <a:off x="1926" y="383"/>
                <a:ext cx="341"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Freeform 120"/>
              <p:cNvSpPr>
                <a:spLocks noEditPoints="1"/>
              </p:cNvSpPr>
              <p:nvPr/>
            </p:nvSpPr>
            <p:spPr bwMode="auto">
              <a:xfrm>
                <a:off x="2004" y="461"/>
                <a:ext cx="184" cy="184"/>
              </a:xfrm>
              <a:custGeom>
                <a:avLst/>
                <a:gdLst>
                  <a:gd name="T0" fmla="*/ 267 w 277"/>
                  <a:gd name="T1" fmla="*/ 0 h 277"/>
                  <a:gd name="T2" fmla="*/ 11 w 277"/>
                  <a:gd name="T3" fmla="*/ 0 h 277"/>
                  <a:gd name="T4" fmla="*/ 0 w 277"/>
                  <a:gd name="T5" fmla="*/ 11 h 277"/>
                  <a:gd name="T6" fmla="*/ 0 w 277"/>
                  <a:gd name="T7" fmla="*/ 267 h 277"/>
                  <a:gd name="T8" fmla="*/ 11 w 277"/>
                  <a:gd name="T9" fmla="*/ 277 h 277"/>
                  <a:gd name="T10" fmla="*/ 267 w 277"/>
                  <a:gd name="T11" fmla="*/ 277 h 277"/>
                  <a:gd name="T12" fmla="*/ 277 w 277"/>
                  <a:gd name="T13" fmla="*/ 267 h 277"/>
                  <a:gd name="T14" fmla="*/ 277 w 277"/>
                  <a:gd name="T15" fmla="*/ 11 h 277"/>
                  <a:gd name="T16" fmla="*/ 267 w 277"/>
                  <a:gd name="T17" fmla="*/ 0 h 277"/>
                  <a:gd name="T18" fmla="*/ 107 w 277"/>
                  <a:gd name="T19" fmla="*/ 171 h 277"/>
                  <a:gd name="T20" fmla="*/ 107 w 277"/>
                  <a:gd name="T21" fmla="*/ 107 h 277"/>
                  <a:gd name="T22" fmla="*/ 171 w 277"/>
                  <a:gd name="T23" fmla="*/ 107 h 277"/>
                  <a:gd name="T24" fmla="*/ 171 w 277"/>
                  <a:gd name="T25" fmla="*/ 171 h 277"/>
                  <a:gd name="T26" fmla="*/ 107 w 277"/>
                  <a:gd name="T27" fmla="*/ 171 h 277"/>
                  <a:gd name="T28" fmla="*/ 171 w 277"/>
                  <a:gd name="T29" fmla="*/ 192 h 277"/>
                  <a:gd name="T30" fmla="*/ 171 w 277"/>
                  <a:gd name="T31" fmla="*/ 256 h 277"/>
                  <a:gd name="T32" fmla="*/ 107 w 277"/>
                  <a:gd name="T33" fmla="*/ 256 h 277"/>
                  <a:gd name="T34" fmla="*/ 107 w 277"/>
                  <a:gd name="T35" fmla="*/ 192 h 277"/>
                  <a:gd name="T36" fmla="*/ 171 w 277"/>
                  <a:gd name="T37" fmla="*/ 192 h 277"/>
                  <a:gd name="T38" fmla="*/ 21 w 277"/>
                  <a:gd name="T39" fmla="*/ 107 h 277"/>
                  <a:gd name="T40" fmla="*/ 85 w 277"/>
                  <a:gd name="T41" fmla="*/ 107 h 277"/>
                  <a:gd name="T42" fmla="*/ 85 w 277"/>
                  <a:gd name="T43" fmla="*/ 171 h 277"/>
                  <a:gd name="T44" fmla="*/ 21 w 277"/>
                  <a:gd name="T45" fmla="*/ 171 h 277"/>
                  <a:gd name="T46" fmla="*/ 21 w 277"/>
                  <a:gd name="T47" fmla="*/ 107 h 277"/>
                  <a:gd name="T48" fmla="*/ 107 w 277"/>
                  <a:gd name="T49" fmla="*/ 85 h 277"/>
                  <a:gd name="T50" fmla="*/ 107 w 277"/>
                  <a:gd name="T51" fmla="*/ 21 h 277"/>
                  <a:gd name="T52" fmla="*/ 171 w 277"/>
                  <a:gd name="T53" fmla="*/ 21 h 277"/>
                  <a:gd name="T54" fmla="*/ 171 w 277"/>
                  <a:gd name="T55" fmla="*/ 85 h 277"/>
                  <a:gd name="T56" fmla="*/ 107 w 277"/>
                  <a:gd name="T57" fmla="*/ 85 h 277"/>
                  <a:gd name="T58" fmla="*/ 192 w 277"/>
                  <a:gd name="T59" fmla="*/ 107 h 277"/>
                  <a:gd name="T60" fmla="*/ 256 w 277"/>
                  <a:gd name="T61" fmla="*/ 107 h 277"/>
                  <a:gd name="T62" fmla="*/ 256 w 277"/>
                  <a:gd name="T63" fmla="*/ 171 h 277"/>
                  <a:gd name="T64" fmla="*/ 192 w 277"/>
                  <a:gd name="T65" fmla="*/ 171 h 277"/>
                  <a:gd name="T66" fmla="*/ 192 w 277"/>
                  <a:gd name="T67" fmla="*/ 107 h 277"/>
                  <a:gd name="T68" fmla="*/ 256 w 277"/>
                  <a:gd name="T69" fmla="*/ 85 h 277"/>
                  <a:gd name="T70" fmla="*/ 192 w 277"/>
                  <a:gd name="T71" fmla="*/ 85 h 277"/>
                  <a:gd name="T72" fmla="*/ 192 w 277"/>
                  <a:gd name="T73" fmla="*/ 21 h 277"/>
                  <a:gd name="T74" fmla="*/ 256 w 277"/>
                  <a:gd name="T75" fmla="*/ 21 h 277"/>
                  <a:gd name="T76" fmla="*/ 256 w 277"/>
                  <a:gd name="T77" fmla="*/ 85 h 277"/>
                  <a:gd name="T78" fmla="*/ 85 w 277"/>
                  <a:gd name="T79" fmla="*/ 21 h 277"/>
                  <a:gd name="T80" fmla="*/ 85 w 277"/>
                  <a:gd name="T81" fmla="*/ 85 h 277"/>
                  <a:gd name="T82" fmla="*/ 21 w 277"/>
                  <a:gd name="T83" fmla="*/ 85 h 277"/>
                  <a:gd name="T84" fmla="*/ 21 w 277"/>
                  <a:gd name="T85" fmla="*/ 21 h 277"/>
                  <a:gd name="T86" fmla="*/ 85 w 277"/>
                  <a:gd name="T87" fmla="*/ 21 h 277"/>
                  <a:gd name="T88" fmla="*/ 21 w 277"/>
                  <a:gd name="T89" fmla="*/ 192 h 277"/>
                  <a:gd name="T90" fmla="*/ 85 w 277"/>
                  <a:gd name="T91" fmla="*/ 192 h 277"/>
                  <a:gd name="T92" fmla="*/ 85 w 277"/>
                  <a:gd name="T93" fmla="*/ 256 h 277"/>
                  <a:gd name="T94" fmla="*/ 21 w 277"/>
                  <a:gd name="T95" fmla="*/ 256 h 277"/>
                  <a:gd name="T96" fmla="*/ 21 w 277"/>
                  <a:gd name="T97" fmla="*/ 192 h 277"/>
                  <a:gd name="T98" fmla="*/ 192 w 277"/>
                  <a:gd name="T99" fmla="*/ 256 h 277"/>
                  <a:gd name="T100" fmla="*/ 192 w 277"/>
                  <a:gd name="T101" fmla="*/ 192 h 277"/>
                  <a:gd name="T102" fmla="*/ 256 w 277"/>
                  <a:gd name="T103" fmla="*/ 192 h 277"/>
                  <a:gd name="T104" fmla="*/ 256 w 277"/>
                  <a:gd name="T105" fmla="*/ 256 h 277"/>
                  <a:gd name="T106" fmla="*/ 192 w 277"/>
                  <a:gd name="T107" fmla="*/ 25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77">
                    <a:moveTo>
                      <a:pt x="267" y="0"/>
                    </a:moveTo>
                    <a:cubicBezTo>
                      <a:pt x="11" y="0"/>
                      <a:pt x="11" y="0"/>
                      <a:pt x="11" y="0"/>
                    </a:cubicBezTo>
                    <a:cubicBezTo>
                      <a:pt x="5" y="0"/>
                      <a:pt x="0" y="5"/>
                      <a:pt x="0" y="11"/>
                    </a:cubicBezTo>
                    <a:cubicBezTo>
                      <a:pt x="0" y="267"/>
                      <a:pt x="0" y="267"/>
                      <a:pt x="0" y="267"/>
                    </a:cubicBezTo>
                    <a:cubicBezTo>
                      <a:pt x="0" y="273"/>
                      <a:pt x="5" y="277"/>
                      <a:pt x="11" y="277"/>
                    </a:cubicBezTo>
                    <a:cubicBezTo>
                      <a:pt x="267" y="277"/>
                      <a:pt x="267" y="277"/>
                      <a:pt x="267" y="277"/>
                    </a:cubicBezTo>
                    <a:cubicBezTo>
                      <a:pt x="273" y="277"/>
                      <a:pt x="277" y="273"/>
                      <a:pt x="277" y="267"/>
                    </a:cubicBezTo>
                    <a:cubicBezTo>
                      <a:pt x="277" y="11"/>
                      <a:pt x="277" y="11"/>
                      <a:pt x="277" y="11"/>
                    </a:cubicBezTo>
                    <a:cubicBezTo>
                      <a:pt x="277" y="5"/>
                      <a:pt x="273" y="0"/>
                      <a:pt x="267" y="0"/>
                    </a:cubicBezTo>
                    <a:close/>
                    <a:moveTo>
                      <a:pt x="107" y="171"/>
                    </a:moveTo>
                    <a:cubicBezTo>
                      <a:pt x="107" y="107"/>
                      <a:pt x="107" y="107"/>
                      <a:pt x="107" y="107"/>
                    </a:cubicBezTo>
                    <a:cubicBezTo>
                      <a:pt x="171" y="107"/>
                      <a:pt x="171" y="107"/>
                      <a:pt x="171" y="107"/>
                    </a:cubicBezTo>
                    <a:cubicBezTo>
                      <a:pt x="171" y="171"/>
                      <a:pt x="171" y="171"/>
                      <a:pt x="171" y="171"/>
                    </a:cubicBezTo>
                    <a:lnTo>
                      <a:pt x="107" y="171"/>
                    </a:lnTo>
                    <a:close/>
                    <a:moveTo>
                      <a:pt x="171" y="192"/>
                    </a:moveTo>
                    <a:cubicBezTo>
                      <a:pt x="171" y="256"/>
                      <a:pt x="171" y="256"/>
                      <a:pt x="171" y="256"/>
                    </a:cubicBezTo>
                    <a:cubicBezTo>
                      <a:pt x="107" y="256"/>
                      <a:pt x="107" y="256"/>
                      <a:pt x="107" y="256"/>
                    </a:cubicBezTo>
                    <a:cubicBezTo>
                      <a:pt x="107" y="192"/>
                      <a:pt x="107" y="192"/>
                      <a:pt x="107" y="192"/>
                    </a:cubicBezTo>
                    <a:lnTo>
                      <a:pt x="171" y="192"/>
                    </a:lnTo>
                    <a:close/>
                    <a:moveTo>
                      <a:pt x="21" y="107"/>
                    </a:moveTo>
                    <a:cubicBezTo>
                      <a:pt x="85" y="107"/>
                      <a:pt x="85" y="107"/>
                      <a:pt x="85" y="107"/>
                    </a:cubicBezTo>
                    <a:cubicBezTo>
                      <a:pt x="85" y="171"/>
                      <a:pt x="85" y="171"/>
                      <a:pt x="85" y="171"/>
                    </a:cubicBezTo>
                    <a:cubicBezTo>
                      <a:pt x="21" y="171"/>
                      <a:pt x="21" y="171"/>
                      <a:pt x="21" y="171"/>
                    </a:cubicBezTo>
                    <a:lnTo>
                      <a:pt x="21" y="107"/>
                    </a:lnTo>
                    <a:close/>
                    <a:moveTo>
                      <a:pt x="107" y="85"/>
                    </a:moveTo>
                    <a:cubicBezTo>
                      <a:pt x="107" y="21"/>
                      <a:pt x="107" y="21"/>
                      <a:pt x="107" y="21"/>
                    </a:cubicBezTo>
                    <a:cubicBezTo>
                      <a:pt x="171" y="21"/>
                      <a:pt x="171" y="21"/>
                      <a:pt x="171" y="21"/>
                    </a:cubicBezTo>
                    <a:cubicBezTo>
                      <a:pt x="171" y="85"/>
                      <a:pt x="171" y="85"/>
                      <a:pt x="171" y="85"/>
                    </a:cubicBezTo>
                    <a:lnTo>
                      <a:pt x="107" y="85"/>
                    </a:lnTo>
                    <a:close/>
                    <a:moveTo>
                      <a:pt x="192" y="107"/>
                    </a:moveTo>
                    <a:cubicBezTo>
                      <a:pt x="256" y="107"/>
                      <a:pt x="256" y="107"/>
                      <a:pt x="256" y="107"/>
                    </a:cubicBezTo>
                    <a:cubicBezTo>
                      <a:pt x="256" y="171"/>
                      <a:pt x="256" y="171"/>
                      <a:pt x="256" y="171"/>
                    </a:cubicBezTo>
                    <a:cubicBezTo>
                      <a:pt x="192" y="171"/>
                      <a:pt x="192" y="171"/>
                      <a:pt x="192" y="171"/>
                    </a:cubicBezTo>
                    <a:lnTo>
                      <a:pt x="192" y="107"/>
                    </a:lnTo>
                    <a:close/>
                    <a:moveTo>
                      <a:pt x="256" y="85"/>
                    </a:moveTo>
                    <a:cubicBezTo>
                      <a:pt x="192" y="85"/>
                      <a:pt x="192" y="85"/>
                      <a:pt x="192" y="85"/>
                    </a:cubicBezTo>
                    <a:cubicBezTo>
                      <a:pt x="192" y="21"/>
                      <a:pt x="192" y="21"/>
                      <a:pt x="192" y="21"/>
                    </a:cubicBezTo>
                    <a:cubicBezTo>
                      <a:pt x="256" y="21"/>
                      <a:pt x="256" y="21"/>
                      <a:pt x="256" y="21"/>
                    </a:cubicBezTo>
                    <a:lnTo>
                      <a:pt x="256" y="85"/>
                    </a:lnTo>
                    <a:close/>
                    <a:moveTo>
                      <a:pt x="85" y="21"/>
                    </a:moveTo>
                    <a:cubicBezTo>
                      <a:pt x="85" y="85"/>
                      <a:pt x="85" y="85"/>
                      <a:pt x="85" y="85"/>
                    </a:cubicBezTo>
                    <a:cubicBezTo>
                      <a:pt x="21" y="85"/>
                      <a:pt x="21" y="85"/>
                      <a:pt x="21" y="85"/>
                    </a:cubicBezTo>
                    <a:cubicBezTo>
                      <a:pt x="21" y="21"/>
                      <a:pt x="21" y="21"/>
                      <a:pt x="21" y="21"/>
                    </a:cubicBezTo>
                    <a:lnTo>
                      <a:pt x="85" y="21"/>
                    </a:lnTo>
                    <a:close/>
                    <a:moveTo>
                      <a:pt x="21" y="192"/>
                    </a:moveTo>
                    <a:cubicBezTo>
                      <a:pt x="85" y="192"/>
                      <a:pt x="85" y="192"/>
                      <a:pt x="85" y="192"/>
                    </a:cubicBezTo>
                    <a:cubicBezTo>
                      <a:pt x="85" y="256"/>
                      <a:pt x="85" y="256"/>
                      <a:pt x="85" y="256"/>
                    </a:cubicBezTo>
                    <a:cubicBezTo>
                      <a:pt x="21" y="256"/>
                      <a:pt x="21" y="256"/>
                      <a:pt x="21" y="256"/>
                    </a:cubicBezTo>
                    <a:lnTo>
                      <a:pt x="21" y="192"/>
                    </a:lnTo>
                    <a:close/>
                    <a:moveTo>
                      <a:pt x="192" y="256"/>
                    </a:moveTo>
                    <a:cubicBezTo>
                      <a:pt x="192" y="192"/>
                      <a:pt x="192" y="192"/>
                      <a:pt x="192" y="192"/>
                    </a:cubicBezTo>
                    <a:cubicBezTo>
                      <a:pt x="256" y="192"/>
                      <a:pt x="256" y="192"/>
                      <a:pt x="256" y="192"/>
                    </a:cubicBezTo>
                    <a:cubicBezTo>
                      <a:pt x="256" y="256"/>
                      <a:pt x="256" y="256"/>
                      <a:pt x="256" y="256"/>
                    </a:cubicBezTo>
                    <a:lnTo>
                      <a:pt x="192" y="2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42" name="Group 432"/>
            <p:cNvGrpSpPr>
              <a:grpSpLocks noChangeAspect="1"/>
            </p:cNvGrpSpPr>
            <p:nvPr/>
          </p:nvGrpSpPr>
          <p:grpSpPr bwMode="auto">
            <a:xfrm>
              <a:off x="6624608" y="3151149"/>
              <a:ext cx="546951" cy="548559"/>
              <a:chOff x="3505" y="1546"/>
              <a:chExt cx="340" cy="341"/>
            </a:xfrm>
            <a:solidFill>
              <a:srgbClr val="FFFFFF"/>
            </a:solidFill>
          </p:grpSpPr>
          <p:sp>
            <p:nvSpPr>
              <p:cNvPr id="43" name="Freeform 433"/>
              <p:cNvSpPr>
                <a:spLocks noEditPoints="1"/>
              </p:cNvSpPr>
              <p:nvPr/>
            </p:nvSpPr>
            <p:spPr bwMode="auto">
              <a:xfrm>
                <a:off x="3569" y="1610"/>
                <a:ext cx="212" cy="213"/>
              </a:xfrm>
              <a:custGeom>
                <a:avLst/>
                <a:gdLst>
                  <a:gd name="T0" fmla="*/ 309 w 320"/>
                  <a:gd name="T1" fmla="*/ 149 h 320"/>
                  <a:gd name="T2" fmla="*/ 287 w 320"/>
                  <a:gd name="T3" fmla="*/ 149 h 320"/>
                  <a:gd name="T4" fmla="*/ 170 w 320"/>
                  <a:gd name="T5" fmla="*/ 32 h 320"/>
                  <a:gd name="T6" fmla="*/ 170 w 320"/>
                  <a:gd name="T7" fmla="*/ 10 h 320"/>
                  <a:gd name="T8" fmla="*/ 160 w 320"/>
                  <a:gd name="T9" fmla="*/ 0 h 320"/>
                  <a:gd name="T10" fmla="*/ 149 w 320"/>
                  <a:gd name="T11" fmla="*/ 10 h 320"/>
                  <a:gd name="T12" fmla="*/ 149 w 320"/>
                  <a:gd name="T13" fmla="*/ 32 h 320"/>
                  <a:gd name="T14" fmla="*/ 32 w 320"/>
                  <a:gd name="T15" fmla="*/ 149 h 320"/>
                  <a:gd name="T16" fmla="*/ 10 w 320"/>
                  <a:gd name="T17" fmla="*/ 149 h 320"/>
                  <a:gd name="T18" fmla="*/ 0 w 320"/>
                  <a:gd name="T19" fmla="*/ 160 h 320"/>
                  <a:gd name="T20" fmla="*/ 10 w 320"/>
                  <a:gd name="T21" fmla="*/ 170 h 320"/>
                  <a:gd name="T22" fmla="*/ 32 w 320"/>
                  <a:gd name="T23" fmla="*/ 170 h 320"/>
                  <a:gd name="T24" fmla="*/ 149 w 320"/>
                  <a:gd name="T25" fmla="*/ 287 h 320"/>
                  <a:gd name="T26" fmla="*/ 149 w 320"/>
                  <a:gd name="T27" fmla="*/ 309 h 320"/>
                  <a:gd name="T28" fmla="*/ 160 w 320"/>
                  <a:gd name="T29" fmla="*/ 320 h 320"/>
                  <a:gd name="T30" fmla="*/ 170 w 320"/>
                  <a:gd name="T31" fmla="*/ 309 h 320"/>
                  <a:gd name="T32" fmla="*/ 170 w 320"/>
                  <a:gd name="T33" fmla="*/ 287 h 320"/>
                  <a:gd name="T34" fmla="*/ 287 w 320"/>
                  <a:gd name="T35" fmla="*/ 170 h 320"/>
                  <a:gd name="T36" fmla="*/ 309 w 320"/>
                  <a:gd name="T37" fmla="*/ 170 h 320"/>
                  <a:gd name="T38" fmla="*/ 320 w 320"/>
                  <a:gd name="T39" fmla="*/ 160 h 320"/>
                  <a:gd name="T40" fmla="*/ 309 w 320"/>
                  <a:gd name="T41" fmla="*/ 149 h 320"/>
                  <a:gd name="T42" fmla="*/ 266 w 320"/>
                  <a:gd name="T43" fmla="*/ 149 h 320"/>
                  <a:gd name="T44" fmla="*/ 233 w 320"/>
                  <a:gd name="T45" fmla="*/ 149 h 320"/>
                  <a:gd name="T46" fmla="*/ 170 w 320"/>
                  <a:gd name="T47" fmla="*/ 86 h 320"/>
                  <a:gd name="T48" fmla="*/ 170 w 320"/>
                  <a:gd name="T49" fmla="*/ 54 h 320"/>
                  <a:gd name="T50" fmla="*/ 266 w 320"/>
                  <a:gd name="T51" fmla="*/ 149 h 320"/>
                  <a:gd name="T52" fmla="*/ 149 w 320"/>
                  <a:gd name="T53" fmla="*/ 149 h 320"/>
                  <a:gd name="T54" fmla="*/ 107 w 320"/>
                  <a:gd name="T55" fmla="*/ 149 h 320"/>
                  <a:gd name="T56" fmla="*/ 149 w 320"/>
                  <a:gd name="T57" fmla="*/ 107 h 320"/>
                  <a:gd name="T58" fmla="*/ 149 w 320"/>
                  <a:gd name="T59" fmla="*/ 149 h 320"/>
                  <a:gd name="T60" fmla="*/ 149 w 320"/>
                  <a:gd name="T61" fmla="*/ 170 h 320"/>
                  <a:gd name="T62" fmla="*/ 149 w 320"/>
                  <a:gd name="T63" fmla="*/ 212 h 320"/>
                  <a:gd name="T64" fmla="*/ 107 w 320"/>
                  <a:gd name="T65" fmla="*/ 170 h 320"/>
                  <a:gd name="T66" fmla="*/ 149 w 320"/>
                  <a:gd name="T67" fmla="*/ 170 h 320"/>
                  <a:gd name="T68" fmla="*/ 170 w 320"/>
                  <a:gd name="T69" fmla="*/ 170 h 320"/>
                  <a:gd name="T70" fmla="*/ 212 w 320"/>
                  <a:gd name="T71" fmla="*/ 170 h 320"/>
                  <a:gd name="T72" fmla="*/ 170 w 320"/>
                  <a:gd name="T73" fmla="*/ 212 h 320"/>
                  <a:gd name="T74" fmla="*/ 170 w 320"/>
                  <a:gd name="T75" fmla="*/ 170 h 320"/>
                  <a:gd name="T76" fmla="*/ 170 w 320"/>
                  <a:gd name="T77" fmla="*/ 149 h 320"/>
                  <a:gd name="T78" fmla="*/ 170 w 320"/>
                  <a:gd name="T79" fmla="*/ 107 h 320"/>
                  <a:gd name="T80" fmla="*/ 212 w 320"/>
                  <a:gd name="T81" fmla="*/ 149 h 320"/>
                  <a:gd name="T82" fmla="*/ 170 w 320"/>
                  <a:gd name="T83" fmla="*/ 149 h 320"/>
                  <a:gd name="T84" fmla="*/ 149 w 320"/>
                  <a:gd name="T85" fmla="*/ 54 h 320"/>
                  <a:gd name="T86" fmla="*/ 149 w 320"/>
                  <a:gd name="T87" fmla="*/ 86 h 320"/>
                  <a:gd name="T88" fmla="*/ 86 w 320"/>
                  <a:gd name="T89" fmla="*/ 149 h 320"/>
                  <a:gd name="T90" fmla="*/ 54 w 320"/>
                  <a:gd name="T91" fmla="*/ 149 h 320"/>
                  <a:gd name="T92" fmla="*/ 149 w 320"/>
                  <a:gd name="T93" fmla="*/ 54 h 320"/>
                  <a:gd name="T94" fmla="*/ 54 w 320"/>
                  <a:gd name="T95" fmla="*/ 170 h 320"/>
                  <a:gd name="T96" fmla="*/ 86 w 320"/>
                  <a:gd name="T97" fmla="*/ 170 h 320"/>
                  <a:gd name="T98" fmla="*/ 149 w 320"/>
                  <a:gd name="T99" fmla="*/ 233 h 320"/>
                  <a:gd name="T100" fmla="*/ 149 w 320"/>
                  <a:gd name="T101" fmla="*/ 266 h 320"/>
                  <a:gd name="T102" fmla="*/ 54 w 320"/>
                  <a:gd name="T103" fmla="*/ 170 h 320"/>
                  <a:gd name="T104" fmla="*/ 170 w 320"/>
                  <a:gd name="T105" fmla="*/ 266 h 320"/>
                  <a:gd name="T106" fmla="*/ 170 w 320"/>
                  <a:gd name="T107" fmla="*/ 233 h 320"/>
                  <a:gd name="T108" fmla="*/ 233 w 320"/>
                  <a:gd name="T109" fmla="*/ 170 h 320"/>
                  <a:gd name="T110" fmla="*/ 266 w 320"/>
                  <a:gd name="T111" fmla="*/ 170 h 320"/>
                  <a:gd name="T112" fmla="*/ 170 w 320"/>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 h="320">
                    <a:moveTo>
                      <a:pt x="309" y="149"/>
                    </a:moveTo>
                    <a:cubicBezTo>
                      <a:pt x="287" y="149"/>
                      <a:pt x="287" y="149"/>
                      <a:pt x="287" y="149"/>
                    </a:cubicBezTo>
                    <a:cubicBezTo>
                      <a:pt x="282" y="87"/>
                      <a:pt x="232" y="37"/>
                      <a:pt x="170" y="32"/>
                    </a:cubicBezTo>
                    <a:cubicBezTo>
                      <a:pt x="170" y="10"/>
                      <a:pt x="170" y="10"/>
                      <a:pt x="170" y="10"/>
                    </a:cubicBezTo>
                    <a:cubicBezTo>
                      <a:pt x="170" y="4"/>
                      <a:pt x="166" y="0"/>
                      <a:pt x="160" y="0"/>
                    </a:cubicBezTo>
                    <a:cubicBezTo>
                      <a:pt x="154" y="0"/>
                      <a:pt x="149" y="4"/>
                      <a:pt x="149" y="10"/>
                    </a:cubicBezTo>
                    <a:cubicBezTo>
                      <a:pt x="149" y="32"/>
                      <a:pt x="149" y="32"/>
                      <a:pt x="149" y="32"/>
                    </a:cubicBezTo>
                    <a:cubicBezTo>
                      <a:pt x="87" y="37"/>
                      <a:pt x="37" y="87"/>
                      <a:pt x="32" y="149"/>
                    </a:cubicBezTo>
                    <a:cubicBezTo>
                      <a:pt x="10" y="149"/>
                      <a:pt x="10" y="149"/>
                      <a:pt x="10" y="149"/>
                    </a:cubicBezTo>
                    <a:cubicBezTo>
                      <a:pt x="4" y="149"/>
                      <a:pt x="0" y="154"/>
                      <a:pt x="0" y="160"/>
                    </a:cubicBezTo>
                    <a:cubicBezTo>
                      <a:pt x="0" y="166"/>
                      <a:pt x="4" y="170"/>
                      <a:pt x="10" y="170"/>
                    </a:cubicBezTo>
                    <a:cubicBezTo>
                      <a:pt x="32" y="170"/>
                      <a:pt x="32" y="170"/>
                      <a:pt x="32" y="170"/>
                    </a:cubicBezTo>
                    <a:cubicBezTo>
                      <a:pt x="37" y="232"/>
                      <a:pt x="87" y="282"/>
                      <a:pt x="149" y="287"/>
                    </a:cubicBezTo>
                    <a:cubicBezTo>
                      <a:pt x="149" y="309"/>
                      <a:pt x="149" y="309"/>
                      <a:pt x="149" y="309"/>
                    </a:cubicBezTo>
                    <a:cubicBezTo>
                      <a:pt x="149" y="315"/>
                      <a:pt x="154" y="320"/>
                      <a:pt x="160" y="320"/>
                    </a:cubicBezTo>
                    <a:cubicBezTo>
                      <a:pt x="166" y="320"/>
                      <a:pt x="170" y="315"/>
                      <a:pt x="170" y="309"/>
                    </a:cubicBezTo>
                    <a:cubicBezTo>
                      <a:pt x="170" y="287"/>
                      <a:pt x="170" y="287"/>
                      <a:pt x="170" y="287"/>
                    </a:cubicBezTo>
                    <a:cubicBezTo>
                      <a:pt x="232" y="282"/>
                      <a:pt x="282" y="232"/>
                      <a:pt x="287" y="170"/>
                    </a:cubicBezTo>
                    <a:cubicBezTo>
                      <a:pt x="309" y="170"/>
                      <a:pt x="309" y="170"/>
                      <a:pt x="309" y="170"/>
                    </a:cubicBezTo>
                    <a:cubicBezTo>
                      <a:pt x="315" y="170"/>
                      <a:pt x="320" y="166"/>
                      <a:pt x="320" y="160"/>
                    </a:cubicBezTo>
                    <a:cubicBezTo>
                      <a:pt x="320" y="154"/>
                      <a:pt x="315" y="149"/>
                      <a:pt x="309" y="149"/>
                    </a:cubicBezTo>
                    <a:close/>
                    <a:moveTo>
                      <a:pt x="266" y="149"/>
                    </a:moveTo>
                    <a:cubicBezTo>
                      <a:pt x="233" y="149"/>
                      <a:pt x="233" y="149"/>
                      <a:pt x="233" y="149"/>
                    </a:cubicBezTo>
                    <a:cubicBezTo>
                      <a:pt x="229" y="116"/>
                      <a:pt x="203" y="91"/>
                      <a:pt x="170" y="86"/>
                    </a:cubicBezTo>
                    <a:cubicBezTo>
                      <a:pt x="170" y="54"/>
                      <a:pt x="170" y="54"/>
                      <a:pt x="170" y="54"/>
                    </a:cubicBezTo>
                    <a:cubicBezTo>
                      <a:pt x="221" y="59"/>
                      <a:pt x="261" y="99"/>
                      <a:pt x="266" y="149"/>
                    </a:cubicBezTo>
                    <a:close/>
                    <a:moveTo>
                      <a:pt x="149" y="149"/>
                    </a:moveTo>
                    <a:cubicBezTo>
                      <a:pt x="107" y="149"/>
                      <a:pt x="107" y="149"/>
                      <a:pt x="107" y="149"/>
                    </a:cubicBezTo>
                    <a:cubicBezTo>
                      <a:pt x="112" y="128"/>
                      <a:pt x="128" y="112"/>
                      <a:pt x="149" y="107"/>
                    </a:cubicBezTo>
                    <a:lnTo>
                      <a:pt x="149" y="149"/>
                    </a:lnTo>
                    <a:close/>
                    <a:moveTo>
                      <a:pt x="149" y="170"/>
                    </a:moveTo>
                    <a:cubicBezTo>
                      <a:pt x="149" y="212"/>
                      <a:pt x="149" y="212"/>
                      <a:pt x="149" y="212"/>
                    </a:cubicBezTo>
                    <a:cubicBezTo>
                      <a:pt x="128" y="208"/>
                      <a:pt x="112" y="191"/>
                      <a:pt x="107" y="170"/>
                    </a:cubicBezTo>
                    <a:lnTo>
                      <a:pt x="149" y="170"/>
                    </a:lnTo>
                    <a:close/>
                    <a:moveTo>
                      <a:pt x="170" y="170"/>
                    </a:moveTo>
                    <a:cubicBezTo>
                      <a:pt x="212" y="170"/>
                      <a:pt x="212" y="170"/>
                      <a:pt x="212" y="170"/>
                    </a:cubicBezTo>
                    <a:cubicBezTo>
                      <a:pt x="208" y="191"/>
                      <a:pt x="191" y="208"/>
                      <a:pt x="170" y="212"/>
                    </a:cubicBezTo>
                    <a:lnTo>
                      <a:pt x="170" y="170"/>
                    </a:lnTo>
                    <a:close/>
                    <a:moveTo>
                      <a:pt x="170" y="149"/>
                    </a:moveTo>
                    <a:cubicBezTo>
                      <a:pt x="170" y="107"/>
                      <a:pt x="170" y="107"/>
                      <a:pt x="170" y="107"/>
                    </a:cubicBezTo>
                    <a:cubicBezTo>
                      <a:pt x="191" y="112"/>
                      <a:pt x="208" y="128"/>
                      <a:pt x="212" y="149"/>
                    </a:cubicBezTo>
                    <a:lnTo>
                      <a:pt x="170" y="149"/>
                    </a:lnTo>
                    <a:close/>
                    <a:moveTo>
                      <a:pt x="149" y="54"/>
                    </a:moveTo>
                    <a:cubicBezTo>
                      <a:pt x="149" y="86"/>
                      <a:pt x="149" y="86"/>
                      <a:pt x="149" y="86"/>
                    </a:cubicBezTo>
                    <a:cubicBezTo>
                      <a:pt x="116" y="91"/>
                      <a:pt x="91" y="116"/>
                      <a:pt x="86" y="149"/>
                    </a:cubicBezTo>
                    <a:cubicBezTo>
                      <a:pt x="54" y="149"/>
                      <a:pt x="54" y="149"/>
                      <a:pt x="54" y="149"/>
                    </a:cubicBezTo>
                    <a:cubicBezTo>
                      <a:pt x="59" y="99"/>
                      <a:pt x="99" y="59"/>
                      <a:pt x="149" y="54"/>
                    </a:cubicBezTo>
                    <a:close/>
                    <a:moveTo>
                      <a:pt x="54" y="170"/>
                    </a:moveTo>
                    <a:cubicBezTo>
                      <a:pt x="86" y="170"/>
                      <a:pt x="86" y="170"/>
                      <a:pt x="86" y="170"/>
                    </a:cubicBezTo>
                    <a:cubicBezTo>
                      <a:pt x="91" y="203"/>
                      <a:pt x="116" y="229"/>
                      <a:pt x="149" y="233"/>
                    </a:cubicBezTo>
                    <a:cubicBezTo>
                      <a:pt x="149" y="266"/>
                      <a:pt x="149" y="266"/>
                      <a:pt x="149" y="266"/>
                    </a:cubicBezTo>
                    <a:cubicBezTo>
                      <a:pt x="99" y="261"/>
                      <a:pt x="59" y="221"/>
                      <a:pt x="54" y="170"/>
                    </a:cubicBezTo>
                    <a:close/>
                    <a:moveTo>
                      <a:pt x="170" y="266"/>
                    </a:moveTo>
                    <a:cubicBezTo>
                      <a:pt x="170" y="233"/>
                      <a:pt x="170" y="233"/>
                      <a:pt x="170" y="233"/>
                    </a:cubicBezTo>
                    <a:cubicBezTo>
                      <a:pt x="203" y="229"/>
                      <a:pt x="229" y="203"/>
                      <a:pt x="233" y="170"/>
                    </a:cubicBezTo>
                    <a:cubicBezTo>
                      <a:pt x="266" y="170"/>
                      <a:pt x="266" y="170"/>
                      <a:pt x="266" y="170"/>
                    </a:cubicBezTo>
                    <a:cubicBezTo>
                      <a:pt x="261" y="221"/>
                      <a:pt x="221" y="261"/>
                      <a:pt x="170"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Freeform 434"/>
              <p:cNvSpPr>
                <a:spLocks noEditPoints="1"/>
              </p:cNvSpPr>
              <p:nvPr/>
            </p:nvSpPr>
            <p:spPr bwMode="auto">
              <a:xfrm>
                <a:off x="3505" y="1546"/>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45" name="Group 336"/>
            <p:cNvGrpSpPr>
              <a:grpSpLocks noChangeAspect="1"/>
            </p:cNvGrpSpPr>
            <p:nvPr/>
          </p:nvGrpSpPr>
          <p:grpSpPr bwMode="auto">
            <a:xfrm>
              <a:off x="6624608" y="4455331"/>
              <a:ext cx="581147" cy="581147"/>
              <a:chOff x="4220" y="1197"/>
              <a:chExt cx="340" cy="340"/>
            </a:xfrm>
            <a:solidFill>
              <a:srgbClr val="FFFFFF"/>
            </a:solidFill>
          </p:grpSpPr>
          <p:sp>
            <p:nvSpPr>
              <p:cNvPr id="46" name="Freeform 337"/>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Freeform 338"/>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Freeform 339"/>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9" name="Freeform 340"/>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0" name="Freeform 341"/>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Freeform 342"/>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62" name="Group 235"/>
            <p:cNvGrpSpPr>
              <a:grpSpLocks noChangeAspect="1"/>
            </p:cNvGrpSpPr>
            <p:nvPr/>
          </p:nvGrpSpPr>
          <p:grpSpPr bwMode="auto">
            <a:xfrm>
              <a:off x="2024421" y="4455331"/>
              <a:ext cx="600141" cy="598381"/>
              <a:chOff x="3811" y="1259"/>
              <a:chExt cx="341" cy="340"/>
            </a:xfrm>
            <a:solidFill>
              <a:srgbClr val="FFFFFF"/>
            </a:solidFill>
          </p:grpSpPr>
          <p:sp>
            <p:nvSpPr>
              <p:cNvPr id="63" name="Freeform 236"/>
              <p:cNvSpPr>
                <a:spLocks noEditPoints="1"/>
              </p:cNvSpPr>
              <p:nvPr/>
            </p:nvSpPr>
            <p:spPr bwMode="auto">
              <a:xfrm>
                <a:off x="3896" y="1344"/>
                <a:ext cx="171" cy="170"/>
              </a:xfrm>
              <a:custGeom>
                <a:avLst/>
                <a:gdLst>
                  <a:gd name="T0" fmla="*/ 245 w 256"/>
                  <a:gd name="T1" fmla="*/ 0 h 256"/>
                  <a:gd name="T2" fmla="*/ 10 w 256"/>
                  <a:gd name="T3" fmla="*/ 0 h 256"/>
                  <a:gd name="T4" fmla="*/ 0 w 256"/>
                  <a:gd name="T5" fmla="*/ 10 h 256"/>
                  <a:gd name="T6" fmla="*/ 0 w 256"/>
                  <a:gd name="T7" fmla="*/ 245 h 256"/>
                  <a:gd name="T8" fmla="*/ 10 w 256"/>
                  <a:gd name="T9" fmla="*/ 256 h 256"/>
                  <a:gd name="T10" fmla="*/ 245 w 256"/>
                  <a:gd name="T11" fmla="*/ 256 h 256"/>
                  <a:gd name="T12" fmla="*/ 256 w 256"/>
                  <a:gd name="T13" fmla="*/ 245 h 256"/>
                  <a:gd name="T14" fmla="*/ 256 w 256"/>
                  <a:gd name="T15" fmla="*/ 10 h 256"/>
                  <a:gd name="T16" fmla="*/ 245 w 256"/>
                  <a:gd name="T17" fmla="*/ 0 h 256"/>
                  <a:gd name="T18" fmla="*/ 234 w 256"/>
                  <a:gd name="T19" fmla="*/ 234 h 256"/>
                  <a:gd name="T20" fmla="*/ 21 w 256"/>
                  <a:gd name="T21" fmla="*/ 234 h 256"/>
                  <a:gd name="T22" fmla="*/ 21 w 256"/>
                  <a:gd name="T23" fmla="*/ 21 h 256"/>
                  <a:gd name="T24" fmla="*/ 234 w 256"/>
                  <a:gd name="T25" fmla="*/ 21 h 256"/>
                  <a:gd name="T26" fmla="*/ 234 w 256"/>
                  <a:gd name="T27" fmla="*/ 234 h 256"/>
                  <a:gd name="T28" fmla="*/ 160 w 256"/>
                  <a:gd name="T29" fmla="*/ 64 h 256"/>
                  <a:gd name="T30" fmla="*/ 181 w 256"/>
                  <a:gd name="T31" fmla="*/ 42 h 256"/>
                  <a:gd name="T32" fmla="*/ 202 w 256"/>
                  <a:gd name="T33" fmla="*/ 64 h 256"/>
                  <a:gd name="T34" fmla="*/ 181 w 256"/>
                  <a:gd name="T35" fmla="*/ 85 h 256"/>
                  <a:gd name="T36" fmla="*/ 160 w 256"/>
                  <a:gd name="T37" fmla="*/ 64 h 256"/>
                  <a:gd name="T38" fmla="*/ 160 w 256"/>
                  <a:gd name="T39" fmla="*/ 128 h 256"/>
                  <a:gd name="T40" fmla="*/ 181 w 256"/>
                  <a:gd name="T41" fmla="*/ 106 h 256"/>
                  <a:gd name="T42" fmla="*/ 202 w 256"/>
                  <a:gd name="T43" fmla="*/ 128 h 256"/>
                  <a:gd name="T44" fmla="*/ 181 w 256"/>
                  <a:gd name="T45" fmla="*/ 149 h 256"/>
                  <a:gd name="T46" fmla="*/ 160 w 256"/>
                  <a:gd name="T47" fmla="*/ 128 h 256"/>
                  <a:gd name="T48" fmla="*/ 160 w 256"/>
                  <a:gd name="T49" fmla="*/ 192 h 256"/>
                  <a:gd name="T50" fmla="*/ 181 w 256"/>
                  <a:gd name="T51" fmla="*/ 170 h 256"/>
                  <a:gd name="T52" fmla="*/ 202 w 256"/>
                  <a:gd name="T53" fmla="*/ 192 h 256"/>
                  <a:gd name="T54" fmla="*/ 181 w 256"/>
                  <a:gd name="T55" fmla="*/ 213 h 256"/>
                  <a:gd name="T56" fmla="*/ 160 w 256"/>
                  <a:gd name="T57" fmla="*/ 192 h 256"/>
                  <a:gd name="T58" fmla="*/ 53 w 256"/>
                  <a:gd name="T59" fmla="*/ 192 h 256"/>
                  <a:gd name="T60" fmla="*/ 74 w 256"/>
                  <a:gd name="T61" fmla="*/ 170 h 256"/>
                  <a:gd name="T62" fmla="*/ 96 w 256"/>
                  <a:gd name="T63" fmla="*/ 192 h 256"/>
                  <a:gd name="T64" fmla="*/ 74 w 256"/>
                  <a:gd name="T65" fmla="*/ 213 h 256"/>
                  <a:gd name="T66" fmla="*/ 53 w 256"/>
                  <a:gd name="T67" fmla="*/ 192 h 256"/>
                  <a:gd name="T68" fmla="*/ 53 w 256"/>
                  <a:gd name="T69" fmla="*/ 128 h 256"/>
                  <a:gd name="T70" fmla="*/ 74 w 256"/>
                  <a:gd name="T71" fmla="*/ 106 h 256"/>
                  <a:gd name="T72" fmla="*/ 96 w 256"/>
                  <a:gd name="T73" fmla="*/ 128 h 256"/>
                  <a:gd name="T74" fmla="*/ 74 w 256"/>
                  <a:gd name="T75" fmla="*/ 149 h 256"/>
                  <a:gd name="T76" fmla="*/ 53 w 256"/>
                  <a:gd name="T77" fmla="*/ 128 h 256"/>
                  <a:gd name="T78" fmla="*/ 53 w 256"/>
                  <a:gd name="T79" fmla="*/ 64 h 256"/>
                  <a:gd name="T80" fmla="*/ 74 w 256"/>
                  <a:gd name="T81" fmla="*/ 42 h 256"/>
                  <a:gd name="T82" fmla="*/ 96 w 256"/>
                  <a:gd name="T83" fmla="*/ 64 h 256"/>
                  <a:gd name="T84" fmla="*/ 74 w 256"/>
                  <a:gd name="T85" fmla="*/ 85 h 256"/>
                  <a:gd name="T86" fmla="*/ 53 w 256"/>
                  <a:gd name="T87" fmla="*/ 6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45" y="0"/>
                    </a:moveTo>
                    <a:cubicBezTo>
                      <a:pt x="10" y="0"/>
                      <a:pt x="10" y="0"/>
                      <a:pt x="10" y="0"/>
                    </a:cubicBezTo>
                    <a:cubicBezTo>
                      <a:pt x="4" y="0"/>
                      <a:pt x="0" y="4"/>
                      <a:pt x="0" y="10"/>
                    </a:cubicBezTo>
                    <a:cubicBezTo>
                      <a:pt x="0" y="245"/>
                      <a:pt x="0" y="245"/>
                      <a:pt x="0" y="245"/>
                    </a:cubicBezTo>
                    <a:cubicBezTo>
                      <a:pt x="0" y="251"/>
                      <a:pt x="4" y="256"/>
                      <a:pt x="10" y="256"/>
                    </a:cubicBezTo>
                    <a:cubicBezTo>
                      <a:pt x="245" y="256"/>
                      <a:pt x="245" y="256"/>
                      <a:pt x="245" y="256"/>
                    </a:cubicBezTo>
                    <a:cubicBezTo>
                      <a:pt x="251" y="256"/>
                      <a:pt x="256" y="251"/>
                      <a:pt x="256" y="245"/>
                    </a:cubicBezTo>
                    <a:cubicBezTo>
                      <a:pt x="256" y="10"/>
                      <a:pt x="256" y="10"/>
                      <a:pt x="256" y="10"/>
                    </a:cubicBezTo>
                    <a:cubicBezTo>
                      <a:pt x="256" y="4"/>
                      <a:pt x="251" y="0"/>
                      <a:pt x="245" y="0"/>
                    </a:cubicBezTo>
                    <a:close/>
                    <a:moveTo>
                      <a:pt x="234" y="234"/>
                    </a:moveTo>
                    <a:cubicBezTo>
                      <a:pt x="21" y="234"/>
                      <a:pt x="21" y="234"/>
                      <a:pt x="21" y="234"/>
                    </a:cubicBezTo>
                    <a:cubicBezTo>
                      <a:pt x="21" y="21"/>
                      <a:pt x="21" y="21"/>
                      <a:pt x="21" y="21"/>
                    </a:cubicBezTo>
                    <a:cubicBezTo>
                      <a:pt x="234" y="21"/>
                      <a:pt x="234" y="21"/>
                      <a:pt x="234" y="21"/>
                    </a:cubicBezTo>
                    <a:lnTo>
                      <a:pt x="234" y="234"/>
                    </a:lnTo>
                    <a:close/>
                    <a:moveTo>
                      <a:pt x="160" y="64"/>
                    </a:moveTo>
                    <a:cubicBezTo>
                      <a:pt x="160" y="52"/>
                      <a:pt x="169" y="42"/>
                      <a:pt x="181" y="42"/>
                    </a:cubicBezTo>
                    <a:cubicBezTo>
                      <a:pt x="193" y="42"/>
                      <a:pt x="202" y="52"/>
                      <a:pt x="202" y="64"/>
                    </a:cubicBezTo>
                    <a:cubicBezTo>
                      <a:pt x="202" y="75"/>
                      <a:pt x="193" y="85"/>
                      <a:pt x="181" y="85"/>
                    </a:cubicBezTo>
                    <a:cubicBezTo>
                      <a:pt x="169" y="85"/>
                      <a:pt x="160" y="75"/>
                      <a:pt x="160" y="64"/>
                    </a:cubicBezTo>
                    <a:close/>
                    <a:moveTo>
                      <a:pt x="160" y="128"/>
                    </a:moveTo>
                    <a:cubicBezTo>
                      <a:pt x="160" y="116"/>
                      <a:pt x="169" y="106"/>
                      <a:pt x="181" y="106"/>
                    </a:cubicBezTo>
                    <a:cubicBezTo>
                      <a:pt x="193" y="106"/>
                      <a:pt x="202" y="116"/>
                      <a:pt x="202" y="128"/>
                    </a:cubicBezTo>
                    <a:cubicBezTo>
                      <a:pt x="202" y="139"/>
                      <a:pt x="193" y="149"/>
                      <a:pt x="181" y="149"/>
                    </a:cubicBezTo>
                    <a:cubicBezTo>
                      <a:pt x="169" y="149"/>
                      <a:pt x="160" y="139"/>
                      <a:pt x="160" y="128"/>
                    </a:cubicBezTo>
                    <a:close/>
                    <a:moveTo>
                      <a:pt x="160" y="192"/>
                    </a:moveTo>
                    <a:cubicBezTo>
                      <a:pt x="160" y="180"/>
                      <a:pt x="169" y="170"/>
                      <a:pt x="181" y="170"/>
                    </a:cubicBezTo>
                    <a:cubicBezTo>
                      <a:pt x="193" y="170"/>
                      <a:pt x="202" y="180"/>
                      <a:pt x="202" y="192"/>
                    </a:cubicBezTo>
                    <a:cubicBezTo>
                      <a:pt x="202" y="203"/>
                      <a:pt x="193" y="213"/>
                      <a:pt x="181" y="213"/>
                    </a:cubicBezTo>
                    <a:cubicBezTo>
                      <a:pt x="169" y="213"/>
                      <a:pt x="160" y="203"/>
                      <a:pt x="160" y="192"/>
                    </a:cubicBezTo>
                    <a:close/>
                    <a:moveTo>
                      <a:pt x="53" y="192"/>
                    </a:moveTo>
                    <a:cubicBezTo>
                      <a:pt x="53" y="180"/>
                      <a:pt x="63" y="170"/>
                      <a:pt x="74" y="170"/>
                    </a:cubicBezTo>
                    <a:cubicBezTo>
                      <a:pt x="86" y="170"/>
                      <a:pt x="96" y="180"/>
                      <a:pt x="96" y="192"/>
                    </a:cubicBezTo>
                    <a:cubicBezTo>
                      <a:pt x="96" y="203"/>
                      <a:pt x="86" y="213"/>
                      <a:pt x="74" y="213"/>
                    </a:cubicBezTo>
                    <a:cubicBezTo>
                      <a:pt x="63" y="213"/>
                      <a:pt x="53" y="203"/>
                      <a:pt x="53" y="192"/>
                    </a:cubicBezTo>
                    <a:close/>
                    <a:moveTo>
                      <a:pt x="53" y="128"/>
                    </a:moveTo>
                    <a:cubicBezTo>
                      <a:pt x="53" y="116"/>
                      <a:pt x="63" y="106"/>
                      <a:pt x="74" y="106"/>
                    </a:cubicBezTo>
                    <a:cubicBezTo>
                      <a:pt x="86" y="106"/>
                      <a:pt x="96" y="116"/>
                      <a:pt x="96" y="128"/>
                    </a:cubicBezTo>
                    <a:cubicBezTo>
                      <a:pt x="96" y="139"/>
                      <a:pt x="86" y="149"/>
                      <a:pt x="74" y="149"/>
                    </a:cubicBezTo>
                    <a:cubicBezTo>
                      <a:pt x="63" y="149"/>
                      <a:pt x="53" y="139"/>
                      <a:pt x="53" y="128"/>
                    </a:cubicBezTo>
                    <a:close/>
                    <a:moveTo>
                      <a:pt x="53" y="64"/>
                    </a:moveTo>
                    <a:cubicBezTo>
                      <a:pt x="53" y="52"/>
                      <a:pt x="63" y="42"/>
                      <a:pt x="74" y="42"/>
                    </a:cubicBezTo>
                    <a:cubicBezTo>
                      <a:pt x="86" y="42"/>
                      <a:pt x="96" y="52"/>
                      <a:pt x="96" y="64"/>
                    </a:cubicBezTo>
                    <a:cubicBezTo>
                      <a:pt x="96" y="75"/>
                      <a:pt x="86" y="85"/>
                      <a:pt x="74" y="85"/>
                    </a:cubicBezTo>
                    <a:cubicBezTo>
                      <a:pt x="63" y="85"/>
                      <a:pt x="53" y="75"/>
                      <a:pt x="53"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Freeform 237"/>
              <p:cNvSpPr>
                <a:spLocks noEditPoints="1"/>
              </p:cNvSpPr>
              <p:nvPr/>
            </p:nvSpPr>
            <p:spPr bwMode="auto">
              <a:xfrm>
                <a:off x="3811" y="125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grpSp>
      </p:grpSp>
      <p:sp>
        <p:nvSpPr>
          <p:cNvPr id="53" name="Rectangle 52"/>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28</a:t>
            </a:fld>
            <a:endParaRPr lang="en-US" sz="600" dirty="0">
              <a:latin typeface="Verdana"/>
            </a:endParaRPr>
          </a:p>
        </p:txBody>
      </p:sp>
      <p:sp>
        <p:nvSpPr>
          <p:cNvPr id="38"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What does Audit Analytics Include?</a:t>
            </a:r>
          </a:p>
        </p:txBody>
      </p:sp>
      <p:sp>
        <p:nvSpPr>
          <p:cNvPr id="52"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Audit Analytics is the science and art of the following: </a:t>
            </a:r>
          </a:p>
        </p:txBody>
      </p:sp>
    </p:spTree>
    <p:extLst>
      <p:ext uri="{BB962C8B-B14F-4D97-AF65-F5344CB8AC3E}">
        <p14:creationId xmlns:p14="http://schemas.microsoft.com/office/powerpoint/2010/main" xmlns="" val="31754306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44649" y="970207"/>
            <a:ext cx="7734469" cy="5553476"/>
            <a:chOff x="2523782" y="845082"/>
            <a:chExt cx="7734469" cy="5553476"/>
          </a:xfrm>
        </p:grpSpPr>
        <p:sp>
          <p:nvSpPr>
            <p:cNvPr id="24" name="Hexagon 23"/>
            <p:cNvSpPr/>
            <p:nvPr/>
          </p:nvSpPr>
          <p:spPr bwMode="gray">
            <a:xfrm>
              <a:off x="5241135" y="2944593"/>
              <a:ext cx="1469419" cy="1226169"/>
            </a:xfrm>
            <a:prstGeom prst="hexagon">
              <a:avLst/>
            </a:prstGeom>
            <a:solidFill>
              <a:schemeClr val="accent5"/>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b="1" dirty="0">
                  <a:solidFill>
                    <a:schemeClr val="bg1"/>
                  </a:solidFill>
                  <a:cs typeface="Arial" pitchFamily="34" charset="0"/>
                </a:rPr>
                <a:t>Types of Audit</a:t>
              </a:r>
            </a:p>
            <a:p>
              <a:pPr algn="ctr"/>
              <a:r>
                <a:rPr lang="en-US" sz="1200" b="1" dirty="0">
                  <a:solidFill>
                    <a:schemeClr val="bg1"/>
                  </a:solidFill>
                  <a:cs typeface="Arial" pitchFamily="34" charset="0"/>
                </a:rPr>
                <a:t>Analytics</a:t>
              </a:r>
            </a:p>
          </p:txBody>
        </p:sp>
        <p:sp>
          <p:nvSpPr>
            <p:cNvPr id="25" name="Hexagon 24"/>
            <p:cNvSpPr/>
            <p:nvPr/>
          </p:nvSpPr>
          <p:spPr bwMode="gray">
            <a:xfrm>
              <a:off x="5344732" y="1824823"/>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endParaRPr>
            </a:p>
          </p:txBody>
        </p:sp>
        <p:sp>
          <p:nvSpPr>
            <p:cNvPr id="36" name="Hexagon 35"/>
            <p:cNvSpPr/>
            <p:nvPr/>
          </p:nvSpPr>
          <p:spPr bwMode="gray">
            <a:xfrm>
              <a:off x="5344732" y="4170762"/>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cs typeface="Arial" pitchFamily="34" charset="0"/>
              </a:endParaRPr>
            </a:p>
          </p:txBody>
        </p:sp>
        <p:sp>
          <p:nvSpPr>
            <p:cNvPr id="37" name="Hexagon 36"/>
            <p:cNvSpPr/>
            <p:nvPr/>
          </p:nvSpPr>
          <p:spPr bwMode="gray">
            <a:xfrm>
              <a:off x="6413131" y="3579090"/>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cs typeface="Arial" pitchFamily="34" charset="0"/>
              </a:endParaRPr>
            </a:p>
          </p:txBody>
        </p:sp>
        <p:sp>
          <p:nvSpPr>
            <p:cNvPr id="38" name="Hexagon 37"/>
            <p:cNvSpPr/>
            <p:nvPr/>
          </p:nvSpPr>
          <p:spPr bwMode="gray">
            <a:xfrm>
              <a:off x="6413131" y="2408073"/>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cs typeface="Arial" pitchFamily="34" charset="0"/>
              </a:endParaRPr>
            </a:p>
          </p:txBody>
        </p:sp>
        <p:sp>
          <p:nvSpPr>
            <p:cNvPr id="39" name="Hexagon 38"/>
            <p:cNvSpPr/>
            <p:nvPr/>
          </p:nvSpPr>
          <p:spPr bwMode="gray">
            <a:xfrm>
              <a:off x="4257083" y="3579090"/>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cs typeface="Arial" pitchFamily="34" charset="0"/>
              </a:endParaRPr>
            </a:p>
          </p:txBody>
        </p:sp>
        <p:sp>
          <p:nvSpPr>
            <p:cNvPr id="40" name="Hexagon 39"/>
            <p:cNvSpPr/>
            <p:nvPr/>
          </p:nvSpPr>
          <p:spPr bwMode="gray">
            <a:xfrm>
              <a:off x="4257083" y="2408073"/>
              <a:ext cx="1288918" cy="112171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1"/>
                </a:solidFill>
                <a:cs typeface="Arial" pitchFamily="34" charset="0"/>
              </a:endParaRPr>
            </a:p>
          </p:txBody>
        </p:sp>
        <p:sp>
          <p:nvSpPr>
            <p:cNvPr id="41" name="Rectangle 40"/>
            <p:cNvSpPr/>
            <p:nvPr/>
          </p:nvSpPr>
          <p:spPr>
            <a:xfrm>
              <a:off x="7873988" y="5571619"/>
              <a:ext cx="2276207" cy="430887"/>
            </a:xfrm>
            <a:prstGeom prst="rect">
              <a:avLst/>
            </a:prstGeom>
          </p:spPr>
          <p:txBody>
            <a:bodyPr wrap="square" lIns="0" tIns="0" rIns="0" bIns="0">
              <a:spAutoFit/>
            </a:bodyPr>
            <a:lstStyle/>
            <a:p>
              <a:r>
                <a:rPr lang="en-US" sz="1400" b="1" dirty="0">
                  <a:solidFill>
                    <a:srgbClr val="53565A"/>
                  </a:solidFill>
                </a:rPr>
                <a:t>Reconciliations and Roll Forwards</a:t>
              </a:r>
            </a:p>
          </p:txBody>
        </p:sp>
        <p:sp>
          <p:nvSpPr>
            <p:cNvPr id="43" name="Freeform 42"/>
            <p:cNvSpPr/>
            <p:nvPr/>
          </p:nvSpPr>
          <p:spPr bwMode="gray">
            <a:xfrm flipH="1">
              <a:off x="7252138" y="4655470"/>
              <a:ext cx="2527128" cy="875257"/>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US" dirty="0"/>
            </a:p>
          </p:txBody>
        </p:sp>
        <p:sp>
          <p:nvSpPr>
            <p:cNvPr id="44" name="Freeform 43"/>
            <p:cNvSpPr/>
            <p:nvPr/>
          </p:nvSpPr>
          <p:spPr bwMode="gray">
            <a:xfrm>
              <a:off x="2603717" y="4655470"/>
              <a:ext cx="1996687" cy="875257"/>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US" dirty="0"/>
            </a:p>
          </p:txBody>
        </p:sp>
        <p:sp>
          <p:nvSpPr>
            <p:cNvPr id="49" name="Freeform 48"/>
            <p:cNvSpPr/>
            <p:nvPr/>
          </p:nvSpPr>
          <p:spPr bwMode="gray">
            <a:xfrm>
              <a:off x="5616428" y="5263287"/>
              <a:ext cx="1635710" cy="694297"/>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US" dirty="0"/>
            </a:p>
          </p:txBody>
        </p:sp>
        <p:sp>
          <p:nvSpPr>
            <p:cNvPr id="50" name="Rectangle 49"/>
            <p:cNvSpPr/>
            <p:nvPr/>
          </p:nvSpPr>
          <p:spPr>
            <a:xfrm>
              <a:off x="5757958" y="5967671"/>
              <a:ext cx="3501644" cy="430887"/>
            </a:xfrm>
            <a:prstGeom prst="rect">
              <a:avLst/>
            </a:prstGeom>
          </p:spPr>
          <p:txBody>
            <a:bodyPr wrap="square" lIns="0" tIns="0" rIns="0" bIns="0">
              <a:spAutoFit/>
            </a:bodyPr>
            <a:lstStyle/>
            <a:p>
              <a:r>
                <a:rPr lang="en-US" sz="1400" b="1" dirty="0">
                  <a:solidFill>
                    <a:srgbClr val="53565A"/>
                  </a:solidFill>
                </a:rPr>
                <a:t>Data </a:t>
              </a:r>
              <a:endParaRPr lang="en-US" sz="1400" b="1" dirty="0" smtClean="0">
                <a:solidFill>
                  <a:srgbClr val="53565A"/>
                </a:solidFill>
              </a:endParaRPr>
            </a:p>
            <a:p>
              <a:r>
                <a:rPr lang="en-US" sz="1400" b="1" dirty="0" smtClean="0">
                  <a:solidFill>
                    <a:srgbClr val="53565A"/>
                  </a:solidFill>
                </a:rPr>
                <a:t>Visualizations</a:t>
              </a:r>
              <a:endParaRPr lang="en-US" sz="1400" b="1" dirty="0">
                <a:solidFill>
                  <a:srgbClr val="53565A"/>
                </a:solidFill>
              </a:endParaRPr>
            </a:p>
          </p:txBody>
        </p:sp>
        <p:sp>
          <p:nvSpPr>
            <p:cNvPr id="52" name="Freeform 51"/>
            <p:cNvSpPr/>
            <p:nvPr/>
          </p:nvSpPr>
          <p:spPr bwMode="gray">
            <a:xfrm flipV="1">
              <a:off x="2523782" y="1945980"/>
              <a:ext cx="2076623" cy="507668"/>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US" dirty="0">
                <a:solidFill>
                  <a:schemeClr val="accent6"/>
                </a:solidFill>
              </a:endParaRPr>
            </a:p>
          </p:txBody>
        </p:sp>
        <p:sp>
          <p:nvSpPr>
            <p:cNvPr id="53" name="Rectangle 52"/>
            <p:cNvSpPr/>
            <p:nvPr/>
          </p:nvSpPr>
          <p:spPr>
            <a:xfrm>
              <a:off x="2523782" y="1235312"/>
              <a:ext cx="1600315" cy="861774"/>
            </a:xfrm>
            <a:prstGeom prst="rect">
              <a:avLst/>
            </a:prstGeom>
          </p:spPr>
          <p:txBody>
            <a:bodyPr wrap="square" lIns="0" tIns="0" rIns="0" bIns="0">
              <a:spAutoFit/>
            </a:bodyPr>
            <a:lstStyle/>
            <a:p>
              <a:r>
                <a:rPr lang="en-US" sz="1400" b="1" dirty="0">
                  <a:solidFill>
                    <a:srgbClr val="53565A"/>
                  </a:solidFill>
                </a:rPr>
                <a:t>Automation of Manual Procedures</a:t>
              </a:r>
            </a:p>
            <a:p>
              <a:endParaRPr lang="en-US" sz="1400" dirty="0">
                <a:solidFill>
                  <a:srgbClr val="53565A"/>
                </a:solidFill>
              </a:endParaRPr>
            </a:p>
          </p:txBody>
        </p:sp>
        <p:sp>
          <p:nvSpPr>
            <p:cNvPr id="55" name="Freeform 54"/>
            <p:cNvSpPr/>
            <p:nvPr/>
          </p:nvSpPr>
          <p:spPr bwMode="gray">
            <a:xfrm flipH="1" flipV="1">
              <a:off x="7385395" y="1845586"/>
              <a:ext cx="1955414" cy="608062"/>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US" dirty="0">
                <a:solidFill>
                  <a:schemeClr val="accent6"/>
                </a:solidFill>
              </a:endParaRPr>
            </a:p>
          </p:txBody>
        </p:sp>
        <p:sp>
          <p:nvSpPr>
            <p:cNvPr id="56" name="Rectangle 55"/>
            <p:cNvSpPr/>
            <p:nvPr/>
          </p:nvSpPr>
          <p:spPr>
            <a:xfrm>
              <a:off x="7873988" y="1583290"/>
              <a:ext cx="2384263" cy="267485"/>
            </a:xfrm>
            <a:prstGeom prst="rect">
              <a:avLst/>
            </a:prstGeom>
          </p:spPr>
          <p:txBody>
            <a:bodyPr wrap="square" lIns="0" tIns="0" rIns="0" bIns="0">
              <a:spAutoFit/>
            </a:bodyPr>
            <a:lstStyle/>
            <a:p>
              <a:r>
                <a:rPr lang="en-US" sz="1400" b="1" dirty="0">
                  <a:solidFill>
                    <a:srgbClr val="53565A"/>
                  </a:solidFill>
                </a:rPr>
                <a:t>Recalculations</a:t>
              </a:r>
            </a:p>
          </p:txBody>
        </p:sp>
        <p:sp>
          <p:nvSpPr>
            <p:cNvPr id="59" name="Rectangle 58"/>
            <p:cNvSpPr/>
            <p:nvPr/>
          </p:nvSpPr>
          <p:spPr>
            <a:xfrm>
              <a:off x="5777208" y="845082"/>
              <a:ext cx="3216374" cy="267485"/>
            </a:xfrm>
            <a:prstGeom prst="rect">
              <a:avLst/>
            </a:prstGeom>
          </p:spPr>
          <p:txBody>
            <a:bodyPr wrap="square" lIns="0" tIns="0" rIns="0" bIns="0">
              <a:spAutoFit/>
            </a:bodyPr>
            <a:lstStyle/>
            <a:p>
              <a:r>
                <a:rPr lang="en-US" sz="1400" b="1" dirty="0">
                  <a:solidFill>
                    <a:srgbClr val="53565A"/>
                  </a:solidFill>
                </a:rPr>
                <a:t>Population Analysis</a:t>
              </a:r>
            </a:p>
          </p:txBody>
        </p:sp>
        <p:sp>
          <p:nvSpPr>
            <p:cNvPr id="46" name="Freeform 45"/>
            <p:cNvSpPr/>
            <p:nvPr/>
          </p:nvSpPr>
          <p:spPr bwMode="gray">
            <a:xfrm flipV="1">
              <a:off x="5632850" y="1116461"/>
              <a:ext cx="2069198" cy="720254"/>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US" dirty="0">
                <a:solidFill>
                  <a:schemeClr val="accent6"/>
                </a:solidFill>
              </a:endParaRPr>
            </a:p>
          </p:txBody>
        </p:sp>
        <p:grpSp>
          <p:nvGrpSpPr>
            <p:cNvPr id="47" name="Group 759"/>
            <p:cNvGrpSpPr>
              <a:grpSpLocks noChangeAspect="1"/>
            </p:cNvGrpSpPr>
            <p:nvPr/>
          </p:nvGrpSpPr>
          <p:grpSpPr bwMode="auto">
            <a:xfrm>
              <a:off x="5681817" y="2075554"/>
              <a:ext cx="615929" cy="621792"/>
              <a:chOff x="2732" y="2698"/>
              <a:chExt cx="340" cy="340"/>
            </a:xfrm>
            <a:solidFill>
              <a:srgbClr val="FFFFFF"/>
            </a:solidFill>
          </p:grpSpPr>
          <p:sp>
            <p:nvSpPr>
              <p:cNvPr id="58" name="Freeform 760"/>
              <p:cNvSpPr>
                <a:spLocks noEditPoints="1"/>
              </p:cNvSpPr>
              <p:nvPr/>
            </p:nvSpPr>
            <p:spPr bwMode="auto">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761"/>
              <p:cNvSpPr>
                <a:spLocks noEditPoints="1"/>
              </p:cNvSpPr>
              <p:nvPr/>
            </p:nvSpPr>
            <p:spPr bwMode="auto">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1" name="Group 235"/>
            <p:cNvGrpSpPr>
              <a:grpSpLocks noChangeAspect="1"/>
            </p:cNvGrpSpPr>
            <p:nvPr/>
          </p:nvGrpSpPr>
          <p:grpSpPr bwMode="auto">
            <a:xfrm>
              <a:off x="6738769" y="2669241"/>
              <a:ext cx="617740" cy="621792"/>
              <a:chOff x="3811" y="1259"/>
              <a:chExt cx="341" cy="340"/>
            </a:xfrm>
            <a:solidFill>
              <a:srgbClr val="FFFFFF"/>
            </a:solidFill>
          </p:grpSpPr>
          <p:sp>
            <p:nvSpPr>
              <p:cNvPr id="69" name="Freeform 236"/>
              <p:cNvSpPr>
                <a:spLocks noEditPoints="1"/>
              </p:cNvSpPr>
              <p:nvPr/>
            </p:nvSpPr>
            <p:spPr bwMode="auto">
              <a:xfrm>
                <a:off x="3896" y="1344"/>
                <a:ext cx="171" cy="170"/>
              </a:xfrm>
              <a:custGeom>
                <a:avLst/>
                <a:gdLst>
                  <a:gd name="T0" fmla="*/ 245 w 256"/>
                  <a:gd name="T1" fmla="*/ 0 h 256"/>
                  <a:gd name="T2" fmla="*/ 10 w 256"/>
                  <a:gd name="T3" fmla="*/ 0 h 256"/>
                  <a:gd name="T4" fmla="*/ 0 w 256"/>
                  <a:gd name="T5" fmla="*/ 10 h 256"/>
                  <a:gd name="T6" fmla="*/ 0 w 256"/>
                  <a:gd name="T7" fmla="*/ 245 h 256"/>
                  <a:gd name="T8" fmla="*/ 10 w 256"/>
                  <a:gd name="T9" fmla="*/ 256 h 256"/>
                  <a:gd name="T10" fmla="*/ 245 w 256"/>
                  <a:gd name="T11" fmla="*/ 256 h 256"/>
                  <a:gd name="T12" fmla="*/ 256 w 256"/>
                  <a:gd name="T13" fmla="*/ 245 h 256"/>
                  <a:gd name="T14" fmla="*/ 256 w 256"/>
                  <a:gd name="T15" fmla="*/ 10 h 256"/>
                  <a:gd name="T16" fmla="*/ 245 w 256"/>
                  <a:gd name="T17" fmla="*/ 0 h 256"/>
                  <a:gd name="T18" fmla="*/ 234 w 256"/>
                  <a:gd name="T19" fmla="*/ 234 h 256"/>
                  <a:gd name="T20" fmla="*/ 21 w 256"/>
                  <a:gd name="T21" fmla="*/ 234 h 256"/>
                  <a:gd name="T22" fmla="*/ 21 w 256"/>
                  <a:gd name="T23" fmla="*/ 21 h 256"/>
                  <a:gd name="T24" fmla="*/ 234 w 256"/>
                  <a:gd name="T25" fmla="*/ 21 h 256"/>
                  <a:gd name="T26" fmla="*/ 234 w 256"/>
                  <a:gd name="T27" fmla="*/ 234 h 256"/>
                  <a:gd name="T28" fmla="*/ 160 w 256"/>
                  <a:gd name="T29" fmla="*/ 64 h 256"/>
                  <a:gd name="T30" fmla="*/ 181 w 256"/>
                  <a:gd name="T31" fmla="*/ 42 h 256"/>
                  <a:gd name="T32" fmla="*/ 202 w 256"/>
                  <a:gd name="T33" fmla="*/ 64 h 256"/>
                  <a:gd name="T34" fmla="*/ 181 w 256"/>
                  <a:gd name="T35" fmla="*/ 85 h 256"/>
                  <a:gd name="T36" fmla="*/ 160 w 256"/>
                  <a:gd name="T37" fmla="*/ 64 h 256"/>
                  <a:gd name="T38" fmla="*/ 160 w 256"/>
                  <a:gd name="T39" fmla="*/ 128 h 256"/>
                  <a:gd name="T40" fmla="*/ 181 w 256"/>
                  <a:gd name="T41" fmla="*/ 106 h 256"/>
                  <a:gd name="T42" fmla="*/ 202 w 256"/>
                  <a:gd name="T43" fmla="*/ 128 h 256"/>
                  <a:gd name="T44" fmla="*/ 181 w 256"/>
                  <a:gd name="T45" fmla="*/ 149 h 256"/>
                  <a:gd name="T46" fmla="*/ 160 w 256"/>
                  <a:gd name="T47" fmla="*/ 128 h 256"/>
                  <a:gd name="T48" fmla="*/ 160 w 256"/>
                  <a:gd name="T49" fmla="*/ 192 h 256"/>
                  <a:gd name="T50" fmla="*/ 181 w 256"/>
                  <a:gd name="T51" fmla="*/ 170 h 256"/>
                  <a:gd name="T52" fmla="*/ 202 w 256"/>
                  <a:gd name="T53" fmla="*/ 192 h 256"/>
                  <a:gd name="T54" fmla="*/ 181 w 256"/>
                  <a:gd name="T55" fmla="*/ 213 h 256"/>
                  <a:gd name="T56" fmla="*/ 160 w 256"/>
                  <a:gd name="T57" fmla="*/ 192 h 256"/>
                  <a:gd name="T58" fmla="*/ 53 w 256"/>
                  <a:gd name="T59" fmla="*/ 192 h 256"/>
                  <a:gd name="T60" fmla="*/ 74 w 256"/>
                  <a:gd name="T61" fmla="*/ 170 h 256"/>
                  <a:gd name="T62" fmla="*/ 96 w 256"/>
                  <a:gd name="T63" fmla="*/ 192 h 256"/>
                  <a:gd name="T64" fmla="*/ 74 w 256"/>
                  <a:gd name="T65" fmla="*/ 213 h 256"/>
                  <a:gd name="T66" fmla="*/ 53 w 256"/>
                  <a:gd name="T67" fmla="*/ 192 h 256"/>
                  <a:gd name="T68" fmla="*/ 53 w 256"/>
                  <a:gd name="T69" fmla="*/ 128 h 256"/>
                  <a:gd name="T70" fmla="*/ 74 w 256"/>
                  <a:gd name="T71" fmla="*/ 106 h 256"/>
                  <a:gd name="T72" fmla="*/ 96 w 256"/>
                  <a:gd name="T73" fmla="*/ 128 h 256"/>
                  <a:gd name="T74" fmla="*/ 74 w 256"/>
                  <a:gd name="T75" fmla="*/ 149 h 256"/>
                  <a:gd name="T76" fmla="*/ 53 w 256"/>
                  <a:gd name="T77" fmla="*/ 128 h 256"/>
                  <a:gd name="T78" fmla="*/ 53 w 256"/>
                  <a:gd name="T79" fmla="*/ 64 h 256"/>
                  <a:gd name="T80" fmla="*/ 74 w 256"/>
                  <a:gd name="T81" fmla="*/ 42 h 256"/>
                  <a:gd name="T82" fmla="*/ 96 w 256"/>
                  <a:gd name="T83" fmla="*/ 64 h 256"/>
                  <a:gd name="T84" fmla="*/ 74 w 256"/>
                  <a:gd name="T85" fmla="*/ 85 h 256"/>
                  <a:gd name="T86" fmla="*/ 53 w 256"/>
                  <a:gd name="T87" fmla="*/ 6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45" y="0"/>
                    </a:moveTo>
                    <a:cubicBezTo>
                      <a:pt x="10" y="0"/>
                      <a:pt x="10" y="0"/>
                      <a:pt x="10" y="0"/>
                    </a:cubicBezTo>
                    <a:cubicBezTo>
                      <a:pt x="4" y="0"/>
                      <a:pt x="0" y="4"/>
                      <a:pt x="0" y="10"/>
                    </a:cubicBezTo>
                    <a:cubicBezTo>
                      <a:pt x="0" y="245"/>
                      <a:pt x="0" y="245"/>
                      <a:pt x="0" y="245"/>
                    </a:cubicBezTo>
                    <a:cubicBezTo>
                      <a:pt x="0" y="251"/>
                      <a:pt x="4" y="256"/>
                      <a:pt x="10" y="256"/>
                    </a:cubicBezTo>
                    <a:cubicBezTo>
                      <a:pt x="245" y="256"/>
                      <a:pt x="245" y="256"/>
                      <a:pt x="245" y="256"/>
                    </a:cubicBezTo>
                    <a:cubicBezTo>
                      <a:pt x="251" y="256"/>
                      <a:pt x="256" y="251"/>
                      <a:pt x="256" y="245"/>
                    </a:cubicBezTo>
                    <a:cubicBezTo>
                      <a:pt x="256" y="10"/>
                      <a:pt x="256" y="10"/>
                      <a:pt x="256" y="10"/>
                    </a:cubicBezTo>
                    <a:cubicBezTo>
                      <a:pt x="256" y="4"/>
                      <a:pt x="251" y="0"/>
                      <a:pt x="245" y="0"/>
                    </a:cubicBezTo>
                    <a:close/>
                    <a:moveTo>
                      <a:pt x="234" y="234"/>
                    </a:moveTo>
                    <a:cubicBezTo>
                      <a:pt x="21" y="234"/>
                      <a:pt x="21" y="234"/>
                      <a:pt x="21" y="234"/>
                    </a:cubicBezTo>
                    <a:cubicBezTo>
                      <a:pt x="21" y="21"/>
                      <a:pt x="21" y="21"/>
                      <a:pt x="21" y="21"/>
                    </a:cubicBezTo>
                    <a:cubicBezTo>
                      <a:pt x="234" y="21"/>
                      <a:pt x="234" y="21"/>
                      <a:pt x="234" y="21"/>
                    </a:cubicBezTo>
                    <a:lnTo>
                      <a:pt x="234" y="234"/>
                    </a:lnTo>
                    <a:close/>
                    <a:moveTo>
                      <a:pt x="160" y="64"/>
                    </a:moveTo>
                    <a:cubicBezTo>
                      <a:pt x="160" y="52"/>
                      <a:pt x="169" y="42"/>
                      <a:pt x="181" y="42"/>
                    </a:cubicBezTo>
                    <a:cubicBezTo>
                      <a:pt x="193" y="42"/>
                      <a:pt x="202" y="52"/>
                      <a:pt x="202" y="64"/>
                    </a:cubicBezTo>
                    <a:cubicBezTo>
                      <a:pt x="202" y="75"/>
                      <a:pt x="193" y="85"/>
                      <a:pt x="181" y="85"/>
                    </a:cubicBezTo>
                    <a:cubicBezTo>
                      <a:pt x="169" y="85"/>
                      <a:pt x="160" y="75"/>
                      <a:pt x="160" y="64"/>
                    </a:cubicBezTo>
                    <a:close/>
                    <a:moveTo>
                      <a:pt x="160" y="128"/>
                    </a:moveTo>
                    <a:cubicBezTo>
                      <a:pt x="160" y="116"/>
                      <a:pt x="169" y="106"/>
                      <a:pt x="181" y="106"/>
                    </a:cubicBezTo>
                    <a:cubicBezTo>
                      <a:pt x="193" y="106"/>
                      <a:pt x="202" y="116"/>
                      <a:pt x="202" y="128"/>
                    </a:cubicBezTo>
                    <a:cubicBezTo>
                      <a:pt x="202" y="139"/>
                      <a:pt x="193" y="149"/>
                      <a:pt x="181" y="149"/>
                    </a:cubicBezTo>
                    <a:cubicBezTo>
                      <a:pt x="169" y="149"/>
                      <a:pt x="160" y="139"/>
                      <a:pt x="160" y="128"/>
                    </a:cubicBezTo>
                    <a:close/>
                    <a:moveTo>
                      <a:pt x="160" y="192"/>
                    </a:moveTo>
                    <a:cubicBezTo>
                      <a:pt x="160" y="180"/>
                      <a:pt x="169" y="170"/>
                      <a:pt x="181" y="170"/>
                    </a:cubicBezTo>
                    <a:cubicBezTo>
                      <a:pt x="193" y="170"/>
                      <a:pt x="202" y="180"/>
                      <a:pt x="202" y="192"/>
                    </a:cubicBezTo>
                    <a:cubicBezTo>
                      <a:pt x="202" y="203"/>
                      <a:pt x="193" y="213"/>
                      <a:pt x="181" y="213"/>
                    </a:cubicBezTo>
                    <a:cubicBezTo>
                      <a:pt x="169" y="213"/>
                      <a:pt x="160" y="203"/>
                      <a:pt x="160" y="192"/>
                    </a:cubicBezTo>
                    <a:close/>
                    <a:moveTo>
                      <a:pt x="53" y="192"/>
                    </a:moveTo>
                    <a:cubicBezTo>
                      <a:pt x="53" y="180"/>
                      <a:pt x="63" y="170"/>
                      <a:pt x="74" y="170"/>
                    </a:cubicBezTo>
                    <a:cubicBezTo>
                      <a:pt x="86" y="170"/>
                      <a:pt x="96" y="180"/>
                      <a:pt x="96" y="192"/>
                    </a:cubicBezTo>
                    <a:cubicBezTo>
                      <a:pt x="96" y="203"/>
                      <a:pt x="86" y="213"/>
                      <a:pt x="74" y="213"/>
                    </a:cubicBezTo>
                    <a:cubicBezTo>
                      <a:pt x="63" y="213"/>
                      <a:pt x="53" y="203"/>
                      <a:pt x="53" y="192"/>
                    </a:cubicBezTo>
                    <a:close/>
                    <a:moveTo>
                      <a:pt x="53" y="128"/>
                    </a:moveTo>
                    <a:cubicBezTo>
                      <a:pt x="53" y="116"/>
                      <a:pt x="63" y="106"/>
                      <a:pt x="74" y="106"/>
                    </a:cubicBezTo>
                    <a:cubicBezTo>
                      <a:pt x="86" y="106"/>
                      <a:pt x="96" y="116"/>
                      <a:pt x="96" y="128"/>
                    </a:cubicBezTo>
                    <a:cubicBezTo>
                      <a:pt x="96" y="139"/>
                      <a:pt x="86" y="149"/>
                      <a:pt x="74" y="149"/>
                    </a:cubicBezTo>
                    <a:cubicBezTo>
                      <a:pt x="63" y="149"/>
                      <a:pt x="53" y="139"/>
                      <a:pt x="53" y="128"/>
                    </a:cubicBezTo>
                    <a:close/>
                    <a:moveTo>
                      <a:pt x="53" y="64"/>
                    </a:moveTo>
                    <a:cubicBezTo>
                      <a:pt x="53" y="52"/>
                      <a:pt x="63" y="42"/>
                      <a:pt x="74" y="42"/>
                    </a:cubicBezTo>
                    <a:cubicBezTo>
                      <a:pt x="86" y="42"/>
                      <a:pt x="96" y="52"/>
                      <a:pt x="96" y="64"/>
                    </a:cubicBezTo>
                    <a:cubicBezTo>
                      <a:pt x="96" y="75"/>
                      <a:pt x="86" y="85"/>
                      <a:pt x="74" y="85"/>
                    </a:cubicBezTo>
                    <a:cubicBezTo>
                      <a:pt x="63" y="85"/>
                      <a:pt x="53" y="75"/>
                      <a:pt x="53"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237"/>
              <p:cNvSpPr>
                <a:spLocks noEditPoints="1"/>
              </p:cNvSpPr>
              <p:nvPr/>
            </p:nvSpPr>
            <p:spPr bwMode="auto">
              <a:xfrm>
                <a:off x="3811" y="125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1" name="Group 902"/>
            <p:cNvGrpSpPr>
              <a:grpSpLocks noChangeAspect="1"/>
            </p:cNvGrpSpPr>
            <p:nvPr/>
          </p:nvGrpSpPr>
          <p:grpSpPr bwMode="auto">
            <a:xfrm>
              <a:off x="6726839" y="3836273"/>
              <a:ext cx="615929" cy="621792"/>
              <a:chOff x="4880" y="3759"/>
              <a:chExt cx="340" cy="340"/>
            </a:xfrm>
            <a:solidFill>
              <a:srgbClr val="FFFFFF"/>
            </a:solidFill>
          </p:grpSpPr>
          <p:sp>
            <p:nvSpPr>
              <p:cNvPr id="72" name="Freeform 903"/>
              <p:cNvSpPr>
                <a:spLocks noEditPoints="1"/>
              </p:cNvSpPr>
              <p:nvPr/>
            </p:nvSpPr>
            <p:spPr bwMode="auto">
              <a:xfrm>
                <a:off x="4880" y="375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904"/>
              <p:cNvSpPr>
                <a:spLocks noEditPoints="1"/>
              </p:cNvSpPr>
              <p:nvPr/>
            </p:nvSpPr>
            <p:spPr bwMode="auto">
              <a:xfrm>
                <a:off x="4958" y="3851"/>
                <a:ext cx="199" cy="163"/>
              </a:xfrm>
              <a:custGeom>
                <a:avLst/>
                <a:gdLst>
                  <a:gd name="T0" fmla="*/ 296 w 300"/>
                  <a:gd name="T1" fmla="*/ 25 h 246"/>
                  <a:gd name="T2" fmla="*/ 281 w 300"/>
                  <a:gd name="T3" fmla="*/ 24 h 246"/>
                  <a:gd name="T4" fmla="*/ 245 w 300"/>
                  <a:gd name="T5" fmla="*/ 55 h 246"/>
                  <a:gd name="T6" fmla="*/ 245 w 300"/>
                  <a:gd name="T7" fmla="*/ 11 h 246"/>
                  <a:gd name="T8" fmla="*/ 235 w 300"/>
                  <a:gd name="T9" fmla="*/ 0 h 246"/>
                  <a:gd name="T10" fmla="*/ 11 w 300"/>
                  <a:gd name="T11" fmla="*/ 0 h 246"/>
                  <a:gd name="T12" fmla="*/ 0 w 300"/>
                  <a:gd name="T13" fmla="*/ 11 h 246"/>
                  <a:gd name="T14" fmla="*/ 0 w 300"/>
                  <a:gd name="T15" fmla="*/ 235 h 246"/>
                  <a:gd name="T16" fmla="*/ 11 w 300"/>
                  <a:gd name="T17" fmla="*/ 246 h 246"/>
                  <a:gd name="T18" fmla="*/ 235 w 300"/>
                  <a:gd name="T19" fmla="*/ 246 h 246"/>
                  <a:gd name="T20" fmla="*/ 245 w 300"/>
                  <a:gd name="T21" fmla="*/ 235 h 246"/>
                  <a:gd name="T22" fmla="*/ 245 w 300"/>
                  <a:gd name="T23" fmla="*/ 84 h 246"/>
                  <a:gd name="T24" fmla="*/ 295 w 300"/>
                  <a:gd name="T25" fmla="*/ 40 h 246"/>
                  <a:gd name="T26" fmla="*/ 296 w 300"/>
                  <a:gd name="T27" fmla="*/ 25 h 246"/>
                  <a:gd name="T28" fmla="*/ 224 w 300"/>
                  <a:gd name="T29" fmla="*/ 224 h 246"/>
                  <a:gd name="T30" fmla="*/ 21 w 300"/>
                  <a:gd name="T31" fmla="*/ 224 h 246"/>
                  <a:gd name="T32" fmla="*/ 21 w 300"/>
                  <a:gd name="T33" fmla="*/ 22 h 246"/>
                  <a:gd name="T34" fmla="*/ 224 w 300"/>
                  <a:gd name="T35" fmla="*/ 22 h 246"/>
                  <a:gd name="T36" fmla="*/ 224 w 300"/>
                  <a:gd name="T37" fmla="*/ 74 h 246"/>
                  <a:gd name="T38" fmla="*/ 119 w 300"/>
                  <a:gd name="T39" fmla="*/ 166 h 246"/>
                  <a:gd name="T40" fmla="*/ 72 w 300"/>
                  <a:gd name="T41" fmla="*/ 111 h 246"/>
                  <a:gd name="T42" fmla="*/ 57 w 300"/>
                  <a:gd name="T43" fmla="*/ 109 h 246"/>
                  <a:gd name="T44" fmla="*/ 56 w 300"/>
                  <a:gd name="T45" fmla="*/ 125 h 246"/>
                  <a:gd name="T46" fmla="*/ 109 w 300"/>
                  <a:gd name="T47" fmla="*/ 189 h 246"/>
                  <a:gd name="T48" fmla="*/ 109 w 300"/>
                  <a:gd name="T49" fmla="*/ 189 h 246"/>
                  <a:gd name="T50" fmla="*/ 117 w 300"/>
                  <a:gd name="T51" fmla="*/ 192 h 246"/>
                  <a:gd name="T52" fmla="*/ 124 w 300"/>
                  <a:gd name="T53" fmla="*/ 190 h 246"/>
                  <a:gd name="T54" fmla="*/ 224 w 300"/>
                  <a:gd name="T55" fmla="*/ 103 h 246"/>
                  <a:gd name="T56" fmla="*/ 224 w 300"/>
                  <a:gd name="T57" fmla="*/ 22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0" h="246">
                    <a:moveTo>
                      <a:pt x="296" y="25"/>
                    </a:moveTo>
                    <a:cubicBezTo>
                      <a:pt x="292" y="21"/>
                      <a:pt x="285" y="20"/>
                      <a:pt x="281" y="24"/>
                    </a:cubicBezTo>
                    <a:cubicBezTo>
                      <a:pt x="245" y="55"/>
                      <a:pt x="245" y="55"/>
                      <a:pt x="245" y="55"/>
                    </a:cubicBezTo>
                    <a:cubicBezTo>
                      <a:pt x="245" y="11"/>
                      <a:pt x="245" y="11"/>
                      <a:pt x="245" y="11"/>
                    </a:cubicBezTo>
                    <a:cubicBezTo>
                      <a:pt x="245" y="5"/>
                      <a:pt x="241" y="0"/>
                      <a:pt x="235" y="0"/>
                    </a:cubicBezTo>
                    <a:cubicBezTo>
                      <a:pt x="11" y="0"/>
                      <a:pt x="11" y="0"/>
                      <a:pt x="11" y="0"/>
                    </a:cubicBezTo>
                    <a:cubicBezTo>
                      <a:pt x="5" y="0"/>
                      <a:pt x="0" y="5"/>
                      <a:pt x="0" y="11"/>
                    </a:cubicBezTo>
                    <a:cubicBezTo>
                      <a:pt x="0" y="235"/>
                      <a:pt x="0" y="235"/>
                      <a:pt x="0" y="235"/>
                    </a:cubicBezTo>
                    <a:cubicBezTo>
                      <a:pt x="0" y="241"/>
                      <a:pt x="5" y="246"/>
                      <a:pt x="11" y="246"/>
                    </a:cubicBezTo>
                    <a:cubicBezTo>
                      <a:pt x="235" y="246"/>
                      <a:pt x="235" y="246"/>
                      <a:pt x="235" y="246"/>
                    </a:cubicBezTo>
                    <a:cubicBezTo>
                      <a:pt x="241" y="246"/>
                      <a:pt x="245" y="241"/>
                      <a:pt x="245" y="235"/>
                    </a:cubicBezTo>
                    <a:cubicBezTo>
                      <a:pt x="245" y="84"/>
                      <a:pt x="245" y="84"/>
                      <a:pt x="245" y="84"/>
                    </a:cubicBezTo>
                    <a:cubicBezTo>
                      <a:pt x="295" y="40"/>
                      <a:pt x="295" y="40"/>
                      <a:pt x="295" y="40"/>
                    </a:cubicBezTo>
                    <a:cubicBezTo>
                      <a:pt x="299" y="36"/>
                      <a:pt x="300" y="30"/>
                      <a:pt x="296" y="25"/>
                    </a:cubicBezTo>
                    <a:close/>
                    <a:moveTo>
                      <a:pt x="224" y="224"/>
                    </a:moveTo>
                    <a:cubicBezTo>
                      <a:pt x="21" y="224"/>
                      <a:pt x="21" y="224"/>
                      <a:pt x="21" y="224"/>
                    </a:cubicBezTo>
                    <a:cubicBezTo>
                      <a:pt x="21" y="22"/>
                      <a:pt x="21" y="22"/>
                      <a:pt x="21" y="22"/>
                    </a:cubicBezTo>
                    <a:cubicBezTo>
                      <a:pt x="224" y="22"/>
                      <a:pt x="224" y="22"/>
                      <a:pt x="224" y="22"/>
                    </a:cubicBezTo>
                    <a:cubicBezTo>
                      <a:pt x="224" y="74"/>
                      <a:pt x="224" y="74"/>
                      <a:pt x="224" y="74"/>
                    </a:cubicBezTo>
                    <a:cubicBezTo>
                      <a:pt x="119" y="166"/>
                      <a:pt x="119" y="166"/>
                      <a:pt x="119" y="166"/>
                    </a:cubicBezTo>
                    <a:cubicBezTo>
                      <a:pt x="72" y="111"/>
                      <a:pt x="72" y="111"/>
                      <a:pt x="72" y="111"/>
                    </a:cubicBezTo>
                    <a:cubicBezTo>
                      <a:pt x="68" y="106"/>
                      <a:pt x="62" y="106"/>
                      <a:pt x="57" y="109"/>
                    </a:cubicBezTo>
                    <a:cubicBezTo>
                      <a:pt x="53" y="113"/>
                      <a:pt x="52" y="120"/>
                      <a:pt x="56" y="125"/>
                    </a:cubicBezTo>
                    <a:cubicBezTo>
                      <a:pt x="109" y="189"/>
                      <a:pt x="109" y="189"/>
                      <a:pt x="109" y="189"/>
                    </a:cubicBezTo>
                    <a:cubicBezTo>
                      <a:pt x="109" y="189"/>
                      <a:pt x="109" y="189"/>
                      <a:pt x="109" y="189"/>
                    </a:cubicBezTo>
                    <a:cubicBezTo>
                      <a:pt x="111" y="191"/>
                      <a:pt x="114" y="192"/>
                      <a:pt x="117" y="192"/>
                    </a:cubicBezTo>
                    <a:cubicBezTo>
                      <a:pt x="120" y="192"/>
                      <a:pt x="122" y="191"/>
                      <a:pt x="124" y="190"/>
                    </a:cubicBezTo>
                    <a:cubicBezTo>
                      <a:pt x="224" y="103"/>
                      <a:pt x="224" y="103"/>
                      <a:pt x="224" y="103"/>
                    </a:cubicBezTo>
                    <a:lnTo>
                      <a:pt x="224" y="2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4" name="Group 463"/>
            <p:cNvGrpSpPr>
              <a:grpSpLocks noChangeAspect="1"/>
            </p:cNvGrpSpPr>
            <p:nvPr/>
          </p:nvGrpSpPr>
          <p:grpSpPr bwMode="auto">
            <a:xfrm>
              <a:off x="5690699" y="4420721"/>
              <a:ext cx="615930" cy="621792"/>
              <a:chOff x="1110" y="1564"/>
              <a:chExt cx="340" cy="340"/>
            </a:xfrm>
            <a:solidFill>
              <a:srgbClr val="FFFFFF"/>
            </a:solidFill>
          </p:grpSpPr>
          <p:sp>
            <p:nvSpPr>
              <p:cNvPr id="75" name="Freeform 464"/>
              <p:cNvSpPr>
                <a:spLocks noEditPoints="1"/>
              </p:cNvSpPr>
              <p:nvPr/>
            </p:nvSpPr>
            <p:spPr bwMode="auto">
              <a:xfrm>
                <a:off x="1174" y="1656"/>
                <a:ext cx="212" cy="148"/>
              </a:xfrm>
              <a:custGeom>
                <a:avLst/>
                <a:gdLst>
                  <a:gd name="T0" fmla="*/ 277 w 320"/>
                  <a:gd name="T1" fmla="*/ 0 h 224"/>
                  <a:gd name="T2" fmla="*/ 234 w 320"/>
                  <a:gd name="T3" fmla="*/ 43 h 224"/>
                  <a:gd name="T4" fmla="*/ 246 w 320"/>
                  <a:gd name="T5" fmla="*/ 73 h 224"/>
                  <a:gd name="T6" fmla="*/ 204 w 320"/>
                  <a:gd name="T7" fmla="*/ 141 h 224"/>
                  <a:gd name="T8" fmla="*/ 192 w 320"/>
                  <a:gd name="T9" fmla="*/ 139 h 224"/>
                  <a:gd name="T10" fmla="*/ 182 w 320"/>
                  <a:gd name="T11" fmla="*/ 140 h 224"/>
                  <a:gd name="T12" fmla="*/ 146 w 320"/>
                  <a:gd name="T13" fmla="*/ 74 h 224"/>
                  <a:gd name="T14" fmla="*/ 160 w 320"/>
                  <a:gd name="T15" fmla="*/ 43 h 224"/>
                  <a:gd name="T16" fmla="*/ 117 w 320"/>
                  <a:gd name="T17" fmla="*/ 0 h 224"/>
                  <a:gd name="T18" fmla="*/ 74 w 320"/>
                  <a:gd name="T19" fmla="*/ 43 h 224"/>
                  <a:gd name="T20" fmla="*/ 88 w 320"/>
                  <a:gd name="T21" fmla="*/ 74 h 224"/>
                  <a:gd name="T22" fmla="*/ 52 w 320"/>
                  <a:gd name="T23" fmla="*/ 140 h 224"/>
                  <a:gd name="T24" fmla="*/ 42 w 320"/>
                  <a:gd name="T25" fmla="*/ 139 h 224"/>
                  <a:gd name="T26" fmla="*/ 0 w 320"/>
                  <a:gd name="T27" fmla="*/ 182 h 224"/>
                  <a:gd name="T28" fmla="*/ 42 w 320"/>
                  <a:gd name="T29" fmla="*/ 224 h 224"/>
                  <a:gd name="T30" fmla="*/ 85 w 320"/>
                  <a:gd name="T31" fmla="*/ 182 h 224"/>
                  <a:gd name="T32" fmla="*/ 71 w 320"/>
                  <a:gd name="T33" fmla="*/ 150 h 224"/>
                  <a:gd name="T34" fmla="*/ 107 w 320"/>
                  <a:gd name="T35" fmla="*/ 84 h 224"/>
                  <a:gd name="T36" fmla="*/ 117 w 320"/>
                  <a:gd name="T37" fmla="*/ 86 h 224"/>
                  <a:gd name="T38" fmla="*/ 127 w 320"/>
                  <a:gd name="T39" fmla="*/ 84 h 224"/>
                  <a:gd name="T40" fmla="*/ 163 w 320"/>
                  <a:gd name="T41" fmla="*/ 150 h 224"/>
                  <a:gd name="T42" fmla="*/ 149 w 320"/>
                  <a:gd name="T43" fmla="*/ 182 h 224"/>
                  <a:gd name="T44" fmla="*/ 192 w 320"/>
                  <a:gd name="T45" fmla="*/ 224 h 224"/>
                  <a:gd name="T46" fmla="*/ 234 w 320"/>
                  <a:gd name="T47" fmla="*/ 182 h 224"/>
                  <a:gd name="T48" fmla="*/ 222 w 320"/>
                  <a:gd name="T49" fmla="*/ 152 h 224"/>
                  <a:gd name="T50" fmla="*/ 265 w 320"/>
                  <a:gd name="T51" fmla="*/ 84 h 224"/>
                  <a:gd name="T52" fmla="*/ 277 w 320"/>
                  <a:gd name="T53" fmla="*/ 86 h 224"/>
                  <a:gd name="T54" fmla="*/ 320 w 320"/>
                  <a:gd name="T55" fmla="*/ 43 h 224"/>
                  <a:gd name="T56" fmla="*/ 277 w 320"/>
                  <a:gd name="T57" fmla="*/ 0 h 224"/>
                  <a:gd name="T58" fmla="*/ 42 w 320"/>
                  <a:gd name="T59" fmla="*/ 203 h 224"/>
                  <a:gd name="T60" fmla="*/ 21 w 320"/>
                  <a:gd name="T61" fmla="*/ 182 h 224"/>
                  <a:gd name="T62" fmla="*/ 42 w 320"/>
                  <a:gd name="T63" fmla="*/ 160 h 224"/>
                  <a:gd name="T64" fmla="*/ 64 w 320"/>
                  <a:gd name="T65" fmla="*/ 182 h 224"/>
                  <a:gd name="T66" fmla="*/ 42 w 320"/>
                  <a:gd name="T67" fmla="*/ 203 h 224"/>
                  <a:gd name="T68" fmla="*/ 96 w 320"/>
                  <a:gd name="T69" fmla="*/ 43 h 224"/>
                  <a:gd name="T70" fmla="*/ 117 w 320"/>
                  <a:gd name="T71" fmla="*/ 22 h 224"/>
                  <a:gd name="T72" fmla="*/ 138 w 320"/>
                  <a:gd name="T73" fmla="*/ 43 h 224"/>
                  <a:gd name="T74" fmla="*/ 117 w 320"/>
                  <a:gd name="T75" fmla="*/ 64 h 224"/>
                  <a:gd name="T76" fmla="*/ 96 w 320"/>
                  <a:gd name="T77" fmla="*/ 43 h 224"/>
                  <a:gd name="T78" fmla="*/ 192 w 320"/>
                  <a:gd name="T79" fmla="*/ 203 h 224"/>
                  <a:gd name="T80" fmla="*/ 170 w 320"/>
                  <a:gd name="T81" fmla="*/ 182 h 224"/>
                  <a:gd name="T82" fmla="*/ 192 w 320"/>
                  <a:gd name="T83" fmla="*/ 160 h 224"/>
                  <a:gd name="T84" fmla="*/ 213 w 320"/>
                  <a:gd name="T85" fmla="*/ 182 h 224"/>
                  <a:gd name="T86" fmla="*/ 192 w 320"/>
                  <a:gd name="T87" fmla="*/ 203 h 224"/>
                  <a:gd name="T88" fmla="*/ 277 w 320"/>
                  <a:gd name="T89" fmla="*/ 64 h 224"/>
                  <a:gd name="T90" fmla="*/ 256 w 320"/>
                  <a:gd name="T91" fmla="*/ 43 h 224"/>
                  <a:gd name="T92" fmla="*/ 277 w 320"/>
                  <a:gd name="T93" fmla="*/ 22 h 224"/>
                  <a:gd name="T94" fmla="*/ 298 w 320"/>
                  <a:gd name="T95" fmla="*/ 43 h 224"/>
                  <a:gd name="T96" fmla="*/ 277 w 320"/>
                  <a:gd name="T97" fmla="*/ 6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 h="224">
                    <a:moveTo>
                      <a:pt x="277" y="0"/>
                    </a:moveTo>
                    <a:cubicBezTo>
                      <a:pt x="253" y="0"/>
                      <a:pt x="234" y="19"/>
                      <a:pt x="234" y="43"/>
                    </a:cubicBezTo>
                    <a:cubicBezTo>
                      <a:pt x="234" y="54"/>
                      <a:pt x="239" y="65"/>
                      <a:pt x="246" y="73"/>
                    </a:cubicBezTo>
                    <a:cubicBezTo>
                      <a:pt x="204" y="141"/>
                      <a:pt x="204" y="141"/>
                      <a:pt x="204" y="141"/>
                    </a:cubicBezTo>
                    <a:cubicBezTo>
                      <a:pt x="200" y="140"/>
                      <a:pt x="196" y="139"/>
                      <a:pt x="192" y="139"/>
                    </a:cubicBezTo>
                    <a:cubicBezTo>
                      <a:pt x="188" y="139"/>
                      <a:pt x="185" y="140"/>
                      <a:pt x="182" y="140"/>
                    </a:cubicBezTo>
                    <a:cubicBezTo>
                      <a:pt x="146" y="74"/>
                      <a:pt x="146" y="74"/>
                      <a:pt x="146" y="74"/>
                    </a:cubicBezTo>
                    <a:cubicBezTo>
                      <a:pt x="154" y="66"/>
                      <a:pt x="160" y="55"/>
                      <a:pt x="160" y="43"/>
                    </a:cubicBezTo>
                    <a:cubicBezTo>
                      <a:pt x="160" y="19"/>
                      <a:pt x="141" y="0"/>
                      <a:pt x="117" y="0"/>
                    </a:cubicBezTo>
                    <a:cubicBezTo>
                      <a:pt x="93" y="0"/>
                      <a:pt x="74" y="19"/>
                      <a:pt x="74" y="43"/>
                    </a:cubicBezTo>
                    <a:cubicBezTo>
                      <a:pt x="74" y="55"/>
                      <a:pt x="80" y="66"/>
                      <a:pt x="88" y="74"/>
                    </a:cubicBezTo>
                    <a:cubicBezTo>
                      <a:pt x="52" y="140"/>
                      <a:pt x="52" y="140"/>
                      <a:pt x="52" y="140"/>
                    </a:cubicBezTo>
                    <a:cubicBezTo>
                      <a:pt x="49" y="140"/>
                      <a:pt x="46" y="139"/>
                      <a:pt x="42" y="139"/>
                    </a:cubicBezTo>
                    <a:cubicBezTo>
                      <a:pt x="19" y="139"/>
                      <a:pt x="0" y="158"/>
                      <a:pt x="0" y="182"/>
                    </a:cubicBezTo>
                    <a:cubicBezTo>
                      <a:pt x="0" y="205"/>
                      <a:pt x="19" y="224"/>
                      <a:pt x="42" y="224"/>
                    </a:cubicBezTo>
                    <a:cubicBezTo>
                      <a:pt x="66" y="224"/>
                      <a:pt x="85" y="205"/>
                      <a:pt x="85" y="182"/>
                    </a:cubicBezTo>
                    <a:cubicBezTo>
                      <a:pt x="85" y="169"/>
                      <a:pt x="80" y="158"/>
                      <a:pt x="71" y="150"/>
                    </a:cubicBezTo>
                    <a:cubicBezTo>
                      <a:pt x="107" y="84"/>
                      <a:pt x="107" y="84"/>
                      <a:pt x="107" y="84"/>
                    </a:cubicBezTo>
                    <a:cubicBezTo>
                      <a:pt x="110" y="85"/>
                      <a:pt x="113" y="86"/>
                      <a:pt x="117" y="86"/>
                    </a:cubicBezTo>
                    <a:cubicBezTo>
                      <a:pt x="121" y="86"/>
                      <a:pt x="124" y="85"/>
                      <a:pt x="127" y="84"/>
                    </a:cubicBezTo>
                    <a:cubicBezTo>
                      <a:pt x="163" y="150"/>
                      <a:pt x="163" y="150"/>
                      <a:pt x="163" y="150"/>
                    </a:cubicBezTo>
                    <a:cubicBezTo>
                      <a:pt x="154" y="158"/>
                      <a:pt x="149" y="169"/>
                      <a:pt x="149" y="182"/>
                    </a:cubicBezTo>
                    <a:cubicBezTo>
                      <a:pt x="149" y="205"/>
                      <a:pt x="168" y="224"/>
                      <a:pt x="192" y="224"/>
                    </a:cubicBezTo>
                    <a:cubicBezTo>
                      <a:pt x="215" y="224"/>
                      <a:pt x="234" y="205"/>
                      <a:pt x="234" y="182"/>
                    </a:cubicBezTo>
                    <a:cubicBezTo>
                      <a:pt x="234" y="170"/>
                      <a:pt x="230" y="160"/>
                      <a:pt x="222" y="152"/>
                    </a:cubicBezTo>
                    <a:cubicBezTo>
                      <a:pt x="265" y="84"/>
                      <a:pt x="265" y="84"/>
                      <a:pt x="265" y="84"/>
                    </a:cubicBezTo>
                    <a:cubicBezTo>
                      <a:pt x="269" y="85"/>
                      <a:pt x="273" y="86"/>
                      <a:pt x="277" y="86"/>
                    </a:cubicBezTo>
                    <a:cubicBezTo>
                      <a:pt x="301" y="86"/>
                      <a:pt x="320" y="67"/>
                      <a:pt x="320" y="43"/>
                    </a:cubicBezTo>
                    <a:cubicBezTo>
                      <a:pt x="320" y="19"/>
                      <a:pt x="301" y="0"/>
                      <a:pt x="277" y="0"/>
                    </a:cubicBezTo>
                    <a:close/>
                    <a:moveTo>
                      <a:pt x="42" y="203"/>
                    </a:moveTo>
                    <a:cubicBezTo>
                      <a:pt x="31" y="203"/>
                      <a:pt x="21" y="193"/>
                      <a:pt x="21" y="182"/>
                    </a:cubicBezTo>
                    <a:cubicBezTo>
                      <a:pt x="21" y="170"/>
                      <a:pt x="31" y="160"/>
                      <a:pt x="42" y="160"/>
                    </a:cubicBezTo>
                    <a:cubicBezTo>
                      <a:pt x="54" y="160"/>
                      <a:pt x="64" y="170"/>
                      <a:pt x="64" y="182"/>
                    </a:cubicBezTo>
                    <a:cubicBezTo>
                      <a:pt x="64" y="193"/>
                      <a:pt x="54" y="203"/>
                      <a:pt x="42" y="203"/>
                    </a:cubicBezTo>
                    <a:close/>
                    <a:moveTo>
                      <a:pt x="96" y="43"/>
                    </a:moveTo>
                    <a:cubicBezTo>
                      <a:pt x="96" y="31"/>
                      <a:pt x="105" y="22"/>
                      <a:pt x="117" y="22"/>
                    </a:cubicBezTo>
                    <a:cubicBezTo>
                      <a:pt x="129" y="22"/>
                      <a:pt x="138" y="31"/>
                      <a:pt x="138" y="43"/>
                    </a:cubicBezTo>
                    <a:cubicBezTo>
                      <a:pt x="138" y="55"/>
                      <a:pt x="129" y="64"/>
                      <a:pt x="117" y="64"/>
                    </a:cubicBezTo>
                    <a:cubicBezTo>
                      <a:pt x="105" y="64"/>
                      <a:pt x="96" y="55"/>
                      <a:pt x="96" y="43"/>
                    </a:cubicBezTo>
                    <a:close/>
                    <a:moveTo>
                      <a:pt x="192" y="203"/>
                    </a:moveTo>
                    <a:cubicBezTo>
                      <a:pt x="180" y="203"/>
                      <a:pt x="170" y="193"/>
                      <a:pt x="170" y="182"/>
                    </a:cubicBezTo>
                    <a:cubicBezTo>
                      <a:pt x="170" y="170"/>
                      <a:pt x="180" y="160"/>
                      <a:pt x="192" y="160"/>
                    </a:cubicBezTo>
                    <a:cubicBezTo>
                      <a:pt x="203" y="160"/>
                      <a:pt x="213" y="170"/>
                      <a:pt x="213" y="182"/>
                    </a:cubicBezTo>
                    <a:cubicBezTo>
                      <a:pt x="213" y="193"/>
                      <a:pt x="203" y="203"/>
                      <a:pt x="192" y="203"/>
                    </a:cubicBezTo>
                    <a:close/>
                    <a:moveTo>
                      <a:pt x="277" y="64"/>
                    </a:moveTo>
                    <a:cubicBezTo>
                      <a:pt x="265" y="64"/>
                      <a:pt x="256" y="55"/>
                      <a:pt x="256" y="43"/>
                    </a:cubicBezTo>
                    <a:cubicBezTo>
                      <a:pt x="256" y="31"/>
                      <a:pt x="265" y="22"/>
                      <a:pt x="277" y="22"/>
                    </a:cubicBezTo>
                    <a:cubicBezTo>
                      <a:pt x="289" y="22"/>
                      <a:pt x="298" y="31"/>
                      <a:pt x="298" y="43"/>
                    </a:cubicBezTo>
                    <a:cubicBezTo>
                      <a:pt x="298" y="55"/>
                      <a:pt x="289" y="64"/>
                      <a:pt x="277"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465"/>
              <p:cNvSpPr>
                <a:spLocks noEditPoints="1"/>
              </p:cNvSpPr>
              <p:nvPr/>
            </p:nvSpPr>
            <p:spPr bwMode="auto">
              <a:xfrm>
                <a:off x="1110" y="156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7" name="Group 365"/>
            <p:cNvGrpSpPr>
              <a:grpSpLocks noChangeAspect="1"/>
            </p:cNvGrpSpPr>
            <p:nvPr/>
          </p:nvGrpSpPr>
          <p:grpSpPr bwMode="auto">
            <a:xfrm>
              <a:off x="4604718" y="2662397"/>
              <a:ext cx="614881" cy="620733"/>
              <a:chOff x="1921" y="534"/>
              <a:chExt cx="341" cy="341"/>
            </a:xfrm>
            <a:solidFill>
              <a:srgbClr val="FFFFFF"/>
            </a:solidFill>
          </p:grpSpPr>
          <p:sp>
            <p:nvSpPr>
              <p:cNvPr id="85" name="Freeform 366"/>
              <p:cNvSpPr>
                <a:spLocks noEditPoints="1"/>
              </p:cNvSpPr>
              <p:nvPr/>
            </p:nvSpPr>
            <p:spPr bwMode="auto">
              <a:xfrm>
                <a:off x="1987" y="598"/>
                <a:ext cx="209" cy="206"/>
              </a:xfrm>
              <a:custGeom>
                <a:avLst/>
                <a:gdLst>
                  <a:gd name="T0" fmla="*/ 114 w 314"/>
                  <a:gd name="T1" fmla="*/ 309 h 309"/>
                  <a:gd name="T2" fmla="*/ 103 w 314"/>
                  <a:gd name="T3" fmla="*/ 247 h 309"/>
                  <a:gd name="T4" fmla="*/ 44 w 314"/>
                  <a:gd name="T5" fmla="*/ 269 h 309"/>
                  <a:gd name="T6" fmla="*/ 0 w 314"/>
                  <a:gd name="T7" fmla="*/ 187 h 309"/>
                  <a:gd name="T8" fmla="*/ 50 w 314"/>
                  <a:gd name="T9" fmla="*/ 154 h 309"/>
                  <a:gd name="T10" fmla="*/ 0 w 314"/>
                  <a:gd name="T11" fmla="*/ 122 h 309"/>
                  <a:gd name="T12" fmla="*/ 44 w 314"/>
                  <a:gd name="T13" fmla="*/ 40 h 309"/>
                  <a:gd name="T14" fmla="*/ 103 w 314"/>
                  <a:gd name="T15" fmla="*/ 62 h 309"/>
                  <a:gd name="T16" fmla="*/ 114 w 314"/>
                  <a:gd name="T17" fmla="*/ 0 h 309"/>
                  <a:gd name="T18" fmla="*/ 210 w 314"/>
                  <a:gd name="T19" fmla="*/ 10 h 309"/>
                  <a:gd name="T20" fmla="*/ 255 w 314"/>
                  <a:gd name="T21" fmla="*/ 36 h 309"/>
                  <a:gd name="T22" fmla="*/ 312 w 314"/>
                  <a:gd name="T23" fmla="*/ 114 h 309"/>
                  <a:gd name="T24" fmla="*/ 308 w 314"/>
                  <a:gd name="T25" fmla="*/ 129 h 309"/>
                  <a:gd name="T26" fmla="*/ 308 w 314"/>
                  <a:gd name="T27" fmla="*/ 180 h 309"/>
                  <a:gd name="T28" fmla="*/ 312 w 314"/>
                  <a:gd name="T29" fmla="*/ 195 h 309"/>
                  <a:gd name="T30" fmla="*/ 255 w 314"/>
                  <a:gd name="T31" fmla="*/ 273 h 309"/>
                  <a:gd name="T32" fmla="*/ 210 w 314"/>
                  <a:gd name="T33" fmla="*/ 298 h 309"/>
                  <a:gd name="T34" fmla="*/ 125 w 314"/>
                  <a:gd name="T35" fmla="*/ 288 h 309"/>
                  <a:gd name="T36" fmla="*/ 189 w 314"/>
                  <a:gd name="T37" fmla="*/ 228 h 309"/>
                  <a:gd name="T38" fmla="*/ 205 w 314"/>
                  <a:gd name="T39" fmla="*/ 219 h 309"/>
                  <a:gd name="T40" fmla="*/ 288 w 314"/>
                  <a:gd name="T41" fmla="*/ 193 h 309"/>
                  <a:gd name="T42" fmla="*/ 231 w 314"/>
                  <a:gd name="T43" fmla="*/ 154 h 309"/>
                  <a:gd name="T44" fmla="*/ 288 w 314"/>
                  <a:gd name="T45" fmla="*/ 115 h 309"/>
                  <a:gd name="T46" fmla="*/ 205 w 314"/>
                  <a:gd name="T47" fmla="*/ 90 h 309"/>
                  <a:gd name="T48" fmla="*/ 189 w 314"/>
                  <a:gd name="T49" fmla="*/ 80 h 309"/>
                  <a:gd name="T50" fmla="*/ 125 w 314"/>
                  <a:gd name="T51" fmla="*/ 21 h 309"/>
                  <a:gd name="T52" fmla="*/ 119 w 314"/>
                  <a:gd name="T53" fmla="*/ 90 h 309"/>
                  <a:gd name="T54" fmla="*/ 57 w 314"/>
                  <a:gd name="T55" fmla="*/ 60 h 309"/>
                  <a:gd name="T56" fmla="*/ 77 w 314"/>
                  <a:gd name="T57" fmla="*/ 145 h 309"/>
                  <a:gd name="T58" fmla="*/ 77 w 314"/>
                  <a:gd name="T59" fmla="*/ 164 h 309"/>
                  <a:gd name="T60" fmla="*/ 57 w 314"/>
                  <a:gd name="T61" fmla="*/ 249 h 309"/>
                  <a:gd name="T62" fmla="*/ 119 w 314"/>
                  <a:gd name="T63" fmla="*/ 219 h 309"/>
                  <a:gd name="T64" fmla="*/ 125 w 314"/>
                  <a:gd name="T65" fmla="*/ 28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09">
                    <a:moveTo>
                      <a:pt x="199" y="309"/>
                    </a:moveTo>
                    <a:cubicBezTo>
                      <a:pt x="114" y="309"/>
                      <a:pt x="114" y="309"/>
                      <a:pt x="114" y="309"/>
                    </a:cubicBezTo>
                    <a:cubicBezTo>
                      <a:pt x="108" y="309"/>
                      <a:pt x="103" y="304"/>
                      <a:pt x="103" y="298"/>
                    </a:cubicBezTo>
                    <a:cubicBezTo>
                      <a:pt x="103" y="247"/>
                      <a:pt x="103" y="247"/>
                      <a:pt x="103" y="247"/>
                    </a:cubicBezTo>
                    <a:cubicBezTo>
                      <a:pt x="59" y="273"/>
                      <a:pt x="59" y="273"/>
                      <a:pt x="59" y="273"/>
                    </a:cubicBezTo>
                    <a:cubicBezTo>
                      <a:pt x="54" y="275"/>
                      <a:pt x="47" y="274"/>
                      <a:pt x="44" y="269"/>
                    </a:cubicBezTo>
                    <a:cubicBezTo>
                      <a:pt x="1" y="195"/>
                      <a:pt x="1" y="195"/>
                      <a:pt x="1" y="195"/>
                    </a:cubicBezTo>
                    <a:cubicBezTo>
                      <a:pt x="0" y="192"/>
                      <a:pt x="0" y="189"/>
                      <a:pt x="0" y="187"/>
                    </a:cubicBezTo>
                    <a:cubicBezTo>
                      <a:pt x="1" y="184"/>
                      <a:pt x="3" y="182"/>
                      <a:pt x="5" y="180"/>
                    </a:cubicBezTo>
                    <a:cubicBezTo>
                      <a:pt x="50" y="154"/>
                      <a:pt x="50" y="154"/>
                      <a:pt x="50" y="154"/>
                    </a:cubicBezTo>
                    <a:cubicBezTo>
                      <a:pt x="5" y="129"/>
                      <a:pt x="5" y="129"/>
                      <a:pt x="5" y="129"/>
                    </a:cubicBezTo>
                    <a:cubicBezTo>
                      <a:pt x="3" y="127"/>
                      <a:pt x="1" y="125"/>
                      <a:pt x="0" y="122"/>
                    </a:cubicBezTo>
                    <a:cubicBezTo>
                      <a:pt x="0" y="119"/>
                      <a:pt x="0" y="116"/>
                      <a:pt x="1" y="114"/>
                    </a:cubicBezTo>
                    <a:cubicBezTo>
                      <a:pt x="44" y="40"/>
                      <a:pt x="44" y="40"/>
                      <a:pt x="44" y="40"/>
                    </a:cubicBezTo>
                    <a:cubicBezTo>
                      <a:pt x="47" y="35"/>
                      <a:pt x="54" y="33"/>
                      <a:pt x="59" y="36"/>
                    </a:cubicBezTo>
                    <a:cubicBezTo>
                      <a:pt x="103" y="62"/>
                      <a:pt x="103" y="62"/>
                      <a:pt x="103" y="62"/>
                    </a:cubicBezTo>
                    <a:cubicBezTo>
                      <a:pt x="103" y="10"/>
                      <a:pt x="103" y="10"/>
                      <a:pt x="103" y="10"/>
                    </a:cubicBezTo>
                    <a:cubicBezTo>
                      <a:pt x="103" y="4"/>
                      <a:pt x="108" y="0"/>
                      <a:pt x="114" y="0"/>
                    </a:cubicBezTo>
                    <a:cubicBezTo>
                      <a:pt x="199" y="0"/>
                      <a:pt x="199" y="0"/>
                      <a:pt x="199" y="0"/>
                    </a:cubicBezTo>
                    <a:cubicBezTo>
                      <a:pt x="205" y="0"/>
                      <a:pt x="210" y="4"/>
                      <a:pt x="210" y="10"/>
                    </a:cubicBezTo>
                    <a:cubicBezTo>
                      <a:pt x="210" y="62"/>
                      <a:pt x="210" y="62"/>
                      <a:pt x="210" y="62"/>
                    </a:cubicBezTo>
                    <a:cubicBezTo>
                      <a:pt x="255" y="36"/>
                      <a:pt x="255" y="36"/>
                      <a:pt x="255" y="36"/>
                    </a:cubicBezTo>
                    <a:cubicBezTo>
                      <a:pt x="260" y="33"/>
                      <a:pt x="266" y="35"/>
                      <a:pt x="269" y="40"/>
                    </a:cubicBezTo>
                    <a:cubicBezTo>
                      <a:pt x="312" y="114"/>
                      <a:pt x="312" y="114"/>
                      <a:pt x="312" y="114"/>
                    </a:cubicBezTo>
                    <a:cubicBezTo>
                      <a:pt x="313" y="116"/>
                      <a:pt x="314" y="119"/>
                      <a:pt x="313" y="122"/>
                    </a:cubicBezTo>
                    <a:cubicBezTo>
                      <a:pt x="312" y="125"/>
                      <a:pt x="310" y="127"/>
                      <a:pt x="308" y="129"/>
                    </a:cubicBezTo>
                    <a:cubicBezTo>
                      <a:pt x="263" y="154"/>
                      <a:pt x="263" y="154"/>
                      <a:pt x="263" y="154"/>
                    </a:cubicBezTo>
                    <a:cubicBezTo>
                      <a:pt x="308" y="180"/>
                      <a:pt x="308" y="180"/>
                      <a:pt x="308" y="180"/>
                    </a:cubicBezTo>
                    <a:cubicBezTo>
                      <a:pt x="310" y="182"/>
                      <a:pt x="312" y="184"/>
                      <a:pt x="313" y="187"/>
                    </a:cubicBezTo>
                    <a:cubicBezTo>
                      <a:pt x="314" y="189"/>
                      <a:pt x="313" y="192"/>
                      <a:pt x="312" y="195"/>
                    </a:cubicBezTo>
                    <a:cubicBezTo>
                      <a:pt x="269" y="269"/>
                      <a:pt x="269" y="269"/>
                      <a:pt x="269" y="269"/>
                    </a:cubicBezTo>
                    <a:cubicBezTo>
                      <a:pt x="266" y="274"/>
                      <a:pt x="260" y="275"/>
                      <a:pt x="255" y="273"/>
                    </a:cubicBezTo>
                    <a:cubicBezTo>
                      <a:pt x="210" y="247"/>
                      <a:pt x="210" y="247"/>
                      <a:pt x="210" y="247"/>
                    </a:cubicBezTo>
                    <a:cubicBezTo>
                      <a:pt x="210" y="298"/>
                      <a:pt x="210" y="298"/>
                      <a:pt x="210" y="298"/>
                    </a:cubicBezTo>
                    <a:cubicBezTo>
                      <a:pt x="210" y="304"/>
                      <a:pt x="205" y="309"/>
                      <a:pt x="199" y="309"/>
                    </a:cubicBezTo>
                    <a:close/>
                    <a:moveTo>
                      <a:pt x="125" y="288"/>
                    </a:moveTo>
                    <a:cubicBezTo>
                      <a:pt x="189" y="288"/>
                      <a:pt x="189" y="288"/>
                      <a:pt x="189" y="288"/>
                    </a:cubicBezTo>
                    <a:cubicBezTo>
                      <a:pt x="189" y="228"/>
                      <a:pt x="189" y="228"/>
                      <a:pt x="189" y="228"/>
                    </a:cubicBezTo>
                    <a:cubicBezTo>
                      <a:pt x="189" y="224"/>
                      <a:pt x="191" y="221"/>
                      <a:pt x="194" y="219"/>
                    </a:cubicBezTo>
                    <a:cubicBezTo>
                      <a:pt x="197" y="217"/>
                      <a:pt x="201" y="217"/>
                      <a:pt x="205" y="219"/>
                    </a:cubicBezTo>
                    <a:cubicBezTo>
                      <a:pt x="256" y="249"/>
                      <a:pt x="256" y="249"/>
                      <a:pt x="256" y="249"/>
                    </a:cubicBezTo>
                    <a:cubicBezTo>
                      <a:pt x="288" y="193"/>
                      <a:pt x="288" y="193"/>
                      <a:pt x="288" y="193"/>
                    </a:cubicBezTo>
                    <a:cubicBezTo>
                      <a:pt x="237" y="164"/>
                      <a:pt x="237" y="164"/>
                      <a:pt x="237" y="164"/>
                    </a:cubicBezTo>
                    <a:cubicBezTo>
                      <a:pt x="233" y="162"/>
                      <a:pt x="231" y="158"/>
                      <a:pt x="231" y="154"/>
                    </a:cubicBezTo>
                    <a:cubicBezTo>
                      <a:pt x="231" y="151"/>
                      <a:pt x="233" y="147"/>
                      <a:pt x="237" y="145"/>
                    </a:cubicBezTo>
                    <a:cubicBezTo>
                      <a:pt x="288" y="115"/>
                      <a:pt x="288" y="115"/>
                      <a:pt x="288" y="115"/>
                    </a:cubicBezTo>
                    <a:cubicBezTo>
                      <a:pt x="256" y="60"/>
                      <a:pt x="256" y="60"/>
                      <a:pt x="256" y="60"/>
                    </a:cubicBezTo>
                    <a:cubicBezTo>
                      <a:pt x="205" y="90"/>
                      <a:pt x="205" y="90"/>
                      <a:pt x="205" y="90"/>
                    </a:cubicBezTo>
                    <a:cubicBezTo>
                      <a:pt x="201" y="92"/>
                      <a:pt x="197" y="92"/>
                      <a:pt x="194" y="90"/>
                    </a:cubicBezTo>
                    <a:cubicBezTo>
                      <a:pt x="191" y="88"/>
                      <a:pt x="189" y="84"/>
                      <a:pt x="189" y="80"/>
                    </a:cubicBezTo>
                    <a:cubicBezTo>
                      <a:pt x="189" y="21"/>
                      <a:pt x="189" y="21"/>
                      <a:pt x="189" y="21"/>
                    </a:cubicBezTo>
                    <a:cubicBezTo>
                      <a:pt x="125" y="21"/>
                      <a:pt x="125" y="21"/>
                      <a:pt x="125" y="21"/>
                    </a:cubicBezTo>
                    <a:cubicBezTo>
                      <a:pt x="125" y="80"/>
                      <a:pt x="125" y="80"/>
                      <a:pt x="125" y="80"/>
                    </a:cubicBezTo>
                    <a:cubicBezTo>
                      <a:pt x="125" y="84"/>
                      <a:pt x="123" y="88"/>
                      <a:pt x="119" y="90"/>
                    </a:cubicBezTo>
                    <a:cubicBezTo>
                      <a:pt x="116" y="92"/>
                      <a:pt x="112" y="92"/>
                      <a:pt x="109" y="90"/>
                    </a:cubicBezTo>
                    <a:cubicBezTo>
                      <a:pt x="57" y="60"/>
                      <a:pt x="57" y="60"/>
                      <a:pt x="57" y="60"/>
                    </a:cubicBezTo>
                    <a:cubicBezTo>
                      <a:pt x="25" y="115"/>
                      <a:pt x="25" y="115"/>
                      <a:pt x="25" y="115"/>
                    </a:cubicBezTo>
                    <a:cubicBezTo>
                      <a:pt x="77" y="145"/>
                      <a:pt x="77" y="145"/>
                      <a:pt x="77" y="145"/>
                    </a:cubicBezTo>
                    <a:cubicBezTo>
                      <a:pt x="80" y="147"/>
                      <a:pt x="82" y="151"/>
                      <a:pt x="82" y="154"/>
                    </a:cubicBezTo>
                    <a:cubicBezTo>
                      <a:pt x="82" y="158"/>
                      <a:pt x="80" y="162"/>
                      <a:pt x="77" y="164"/>
                    </a:cubicBezTo>
                    <a:cubicBezTo>
                      <a:pt x="25" y="193"/>
                      <a:pt x="25" y="193"/>
                      <a:pt x="25" y="193"/>
                    </a:cubicBezTo>
                    <a:cubicBezTo>
                      <a:pt x="57" y="249"/>
                      <a:pt x="57" y="249"/>
                      <a:pt x="57" y="249"/>
                    </a:cubicBezTo>
                    <a:cubicBezTo>
                      <a:pt x="109" y="219"/>
                      <a:pt x="109" y="219"/>
                      <a:pt x="109" y="219"/>
                    </a:cubicBezTo>
                    <a:cubicBezTo>
                      <a:pt x="112" y="217"/>
                      <a:pt x="116" y="217"/>
                      <a:pt x="119" y="219"/>
                    </a:cubicBezTo>
                    <a:cubicBezTo>
                      <a:pt x="123" y="221"/>
                      <a:pt x="125" y="224"/>
                      <a:pt x="125" y="228"/>
                    </a:cubicBezTo>
                    <a:lnTo>
                      <a:pt x="125" y="28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367"/>
              <p:cNvSpPr>
                <a:spLocks noEditPoints="1"/>
              </p:cNvSpPr>
              <p:nvPr/>
            </p:nvSpPr>
            <p:spPr bwMode="auto">
              <a:xfrm>
                <a:off x="1921" y="534"/>
                <a:ext cx="341"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7" name="Group 244"/>
            <p:cNvGrpSpPr>
              <a:grpSpLocks noChangeAspect="1"/>
            </p:cNvGrpSpPr>
            <p:nvPr/>
          </p:nvGrpSpPr>
          <p:grpSpPr bwMode="auto">
            <a:xfrm>
              <a:off x="4595016" y="3829049"/>
              <a:ext cx="615930" cy="621792"/>
              <a:chOff x="4663" y="1947"/>
              <a:chExt cx="340" cy="340"/>
            </a:xfrm>
            <a:solidFill>
              <a:srgbClr val="FFFFFF"/>
            </a:solidFill>
          </p:grpSpPr>
          <p:sp>
            <p:nvSpPr>
              <p:cNvPr id="88" name="Freeform 245"/>
              <p:cNvSpPr>
                <a:spLocks noEditPoints="1"/>
              </p:cNvSpPr>
              <p:nvPr/>
            </p:nvSpPr>
            <p:spPr bwMode="auto">
              <a:xfrm>
                <a:off x="4663" y="194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246"/>
              <p:cNvSpPr>
                <a:spLocks noEditPoints="1"/>
              </p:cNvSpPr>
              <p:nvPr/>
            </p:nvSpPr>
            <p:spPr bwMode="auto">
              <a:xfrm>
                <a:off x="4755" y="2011"/>
                <a:ext cx="156" cy="212"/>
              </a:xfrm>
              <a:custGeom>
                <a:avLst/>
                <a:gdLst>
                  <a:gd name="T0" fmla="*/ 54 w 235"/>
                  <a:gd name="T1" fmla="*/ 53 h 320"/>
                  <a:gd name="T2" fmla="*/ 192 w 235"/>
                  <a:gd name="T3" fmla="*/ 64 h 320"/>
                  <a:gd name="T4" fmla="*/ 54 w 235"/>
                  <a:gd name="T5" fmla="*/ 74 h 320"/>
                  <a:gd name="T6" fmla="*/ 235 w 235"/>
                  <a:gd name="T7" fmla="*/ 10 h 320"/>
                  <a:gd name="T8" fmla="*/ 224 w 235"/>
                  <a:gd name="T9" fmla="*/ 320 h 320"/>
                  <a:gd name="T10" fmla="*/ 0 w 235"/>
                  <a:gd name="T11" fmla="*/ 309 h 320"/>
                  <a:gd name="T12" fmla="*/ 11 w 235"/>
                  <a:gd name="T13" fmla="*/ 0 h 320"/>
                  <a:gd name="T14" fmla="*/ 235 w 235"/>
                  <a:gd name="T15" fmla="*/ 10 h 320"/>
                  <a:gd name="T16" fmla="*/ 22 w 235"/>
                  <a:gd name="T17" fmla="*/ 21 h 320"/>
                  <a:gd name="T18" fmla="*/ 214 w 235"/>
                  <a:gd name="T19" fmla="*/ 298 h 320"/>
                  <a:gd name="T20" fmla="*/ 54 w 235"/>
                  <a:gd name="T21" fmla="*/ 160 h 320"/>
                  <a:gd name="T22" fmla="*/ 192 w 235"/>
                  <a:gd name="T23" fmla="*/ 149 h 320"/>
                  <a:gd name="T24" fmla="*/ 54 w 235"/>
                  <a:gd name="T25" fmla="*/ 138 h 320"/>
                  <a:gd name="T26" fmla="*/ 54 w 235"/>
                  <a:gd name="T27" fmla="*/ 160 h 320"/>
                  <a:gd name="T28" fmla="*/ 182 w 235"/>
                  <a:gd name="T29" fmla="*/ 117 h 320"/>
                  <a:gd name="T30" fmla="*/ 182 w 235"/>
                  <a:gd name="T31" fmla="*/ 96 h 320"/>
                  <a:gd name="T32" fmla="*/ 43 w 235"/>
                  <a:gd name="T33" fmla="*/ 106 h 320"/>
                  <a:gd name="T34" fmla="*/ 159 w 235"/>
                  <a:gd name="T35" fmla="*/ 233 h 320"/>
                  <a:gd name="T36" fmla="*/ 159 w 235"/>
                  <a:gd name="T37" fmla="*/ 235 h 320"/>
                  <a:gd name="T38" fmla="*/ 151 w 235"/>
                  <a:gd name="T39" fmla="*/ 258 h 320"/>
                  <a:gd name="T40" fmla="*/ 151 w 235"/>
                  <a:gd name="T41" fmla="*/ 259 h 320"/>
                  <a:gd name="T42" fmla="*/ 131 w 235"/>
                  <a:gd name="T43" fmla="*/ 273 h 320"/>
                  <a:gd name="T44" fmla="*/ 130 w 235"/>
                  <a:gd name="T45" fmla="*/ 274 h 320"/>
                  <a:gd name="T46" fmla="*/ 105 w 235"/>
                  <a:gd name="T47" fmla="*/ 274 h 320"/>
                  <a:gd name="T48" fmla="*/ 104 w 235"/>
                  <a:gd name="T49" fmla="*/ 273 h 320"/>
                  <a:gd name="T50" fmla="*/ 85 w 235"/>
                  <a:gd name="T51" fmla="*/ 259 h 320"/>
                  <a:gd name="T52" fmla="*/ 84 w 235"/>
                  <a:gd name="T53" fmla="*/ 258 h 320"/>
                  <a:gd name="T54" fmla="*/ 76 w 235"/>
                  <a:gd name="T55" fmla="*/ 235 h 320"/>
                  <a:gd name="T56" fmla="*/ 76 w 235"/>
                  <a:gd name="T57" fmla="*/ 233 h 320"/>
                  <a:gd name="T58" fmla="*/ 84 w 235"/>
                  <a:gd name="T59" fmla="*/ 211 h 320"/>
                  <a:gd name="T60" fmla="*/ 85 w 235"/>
                  <a:gd name="T61" fmla="*/ 210 h 320"/>
                  <a:gd name="T62" fmla="*/ 104 w 235"/>
                  <a:gd name="T63" fmla="*/ 195 h 320"/>
                  <a:gd name="T64" fmla="*/ 105 w 235"/>
                  <a:gd name="T65" fmla="*/ 195 h 320"/>
                  <a:gd name="T66" fmla="*/ 130 w 235"/>
                  <a:gd name="T67" fmla="*/ 195 h 320"/>
                  <a:gd name="T68" fmla="*/ 131 w 235"/>
                  <a:gd name="T69" fmla="*/ 195 h 320"/>
                  <a:gd name="T70" fmla="*/ 151 w 235"/>
                  <a:gd name="T71" fmla="*/ 210 h 320"/>
                  <a:gd name="T72" fmla="*/ 151 w 235"/>
                  <a:gd name="T73" fmla="*/ 211 h 320"/>
                  <a:gd name="T74" fmla="*/ 159 w 235"/>
                  <a:gd name="T75" fmla="*/ 233 h 320"/>
                  <a:gd name="T76" fmla="*/ 139 w 235"/>
                  <a:gd name="T77" fmla="*/ 228 h 320"/>
                  <a:gd name="T78" fmla="*/ 130 w 235"/>
                  <a:gd name="T79" fmla="*/ 217 h 320"/>
                  <a:gd name="T80" fmla="*/ 124 w 235"/>
                  <a:gd name="T81" fmla="*/ 216 h 320"/>
                  <a:gd name="T82" fmla="*/ 120 w 235"/>
                  <a:gd name="T83" fmla="*/ 214 h 320"/>
                  <a:gd name="T84" fmla="*/ 118 w 235"/>
                  <a:gd name="T85" fmla="*/ 213 h 320"/>
                  <a:gd name="T86" fmla="*/ 105 w 235"/>
                  <a:gd name="T87" fmla="*/ 217 h 320"/>
                  <a:gd name="T88" fmla="*/ 97 w 235"/>
                  <a:gd name="T89" fmla="*/ 228 h 320"/>
                  <a:gd name="T90" fmla="*/ 96 w 235"/>
                  <a:gd name="T91" fmla="*/ 242 h 320"/>
                  <a:gd name="T92" fmla="*/ 105 w 235"/>
                  <a:gd name="T93" fmla="*/ 252 h 320"/>
                  <a:gd name="T94" fmla="*/ 112 w 235"/>
                  <a:gd name="T95" fmla="*/ 253 h 320"/>
                  <a:gd name="T96" fmla="*/ 115 w 235"/>
                  <a:gd name="T97" fmla="*/ 254 h 320"/>
                  <a:gd name="T98" fmla="*/ 118 w 235"/>
                  <a:gd name="T99" fmla="*/ 256 h 320"/>
                  <a:gd name="T100" fmla="*/ 131 w 235"/>
                  <a:gd name="T101" fmla="*/ 252 h 320"/>
                  <a:gd name="T102" fmla="*/ 133 w 235"/>
                  <a:gd name="T103" fmla="*/ 246 h 320"/>
                  <a:gd name="T104" fmla="*/ 137 w 235"/>
                  <a:gd name="T105" fmla="*/ 23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320">
                    <a:moveTo>
                      <a:pt x="43" y="64"/>
                    </a:moveTo>
                    <a:cubicBezTo>
                      <a:pt x="43" y="58"/>
                      <a:pt x="48" y="53"/>
                      <a:pt x="54" y="53"/>
                    </a:cubicBezTo>
                    <a:cubicBezTo>
                      <a:pt x="182" y="53"/>
                      <a:pt x="182" y="53"/>
                      <a:pt x="182" y="53"/>
                    </a:cubicBezTo>
                    <a:cubicBezTo>
                      <a:pt x="188" y="53"/>
                      <a:pt x="192" y="58"/>
                      <a:pt x="192" y="64"/>
                    </a:cubicBezTo>
                    <a:cubicBezTo>
                      <a:pt x="192" y="70"/>
                      <a:pt x="188" y="74"/>
                      <a:pt x="182" y="74"/>
                    </a:cubicBezTo>
                    <a:cubicBezTo>
                      <a:pt x="54" y="74"/>
                      <a:pt x="54" y="74"/>
                      <a:pt x="54" y="74"/>
                    </a:cubicBezTo>
                    <a:cubicBezTo>
                      <a:pt x="48" y="74"/>
                      <a:pt x="43" y="70"/>
                      <a:pt x="43" y="64"/>
                    </a:cubicBezTo>
                    <a:close/>
                    <a:moveTo>
                      <a:pt x="235" y="10"/>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224" y="0"/>
                      <a:pt x="224" y="0"/>
                      <a:pt x="224" y="0"/>
                    </a:cubicBezTo>
                    <a:cubicBezTo>
                      <a:pt x="230" y="0"/>
                      <a:pt x="235" y="4"/>
                      <a:pt x="235" y="10"/>
                    </a:cubicBezTo>
                    <a:close/>
                    <a:moveTo>
                      <a:pt x="214" y="21"/>
                    </a:moveTo>
                    <a:cubicBezTo>
                      <a:pt x="22" y="21"/>
                      <a:pt x="22" y="21"/>
                      <a:pt x="22" y="21"/>
                    </a:cubicBezTo>
                    <a:cubicBezTo>
                      <a:pt x="22" y="298"/>
                      <a:pt x="22" y="298"/>
                      <a:pt x="22" y="298"/>
                    </a:cubicBezTo>
                    <a:cubicBezTo>
                      <a:pt x="214" y="298"/>
                      <a:pt x="214" y="298"/>
                      <a:pt x="214" y="298"/>
                    </a:cubicBezTo>
                    <a:lnTo>
                      <a:pt x="214" y="21"/>
                    </a:lnTo>
                    <a:close/>
                    <a:moveTo>
                      <a:pt x="54" y="160"/>
                    </a:moveTo>
                    <a:cubicBezTo>
                      <a:pt x="182" y="160"/>
                      <a:pt x="182" y="160"/>
                      <a:pt x="182" y="160"/>
                    </a:cubicBezTo>
                    <a:cubicBezTo>
                      <a:pt x="188" y="160"/>
                      <a:pt x="192" y="155"/>
                      <a:pt x="192" y="149"/>
                    </a:cubicBezTo>
                    <a:cubicBezTo>
                      <a:pt x="192" y="143"/>
                      <a:pt x="188" y="138"/>
                      <a:pt x="182" y="138"/>
                    </a:cubicBezTo>
                    <a:cubicBezTo>
                      <a:pt x="54" y="138"/>
                      <a:pt x="54" y="138"/>
                      <a:pt x="54" y="138"/>
                    </a:cubicBezTo>
                    <a:cubicBezTo>
                      <a:pt x="48" y="138"/>
                      <a:pt x="43" y="143"/>
                      <a:pt x="43" y="149"/>
                    </a:cubicBezTo>
                    <a:cubicBezTo>
                      <a:pt x="43" y="155"/>
                      <a:pt x="48" y="160"/>
                      <a:pt x="54" y="160"/>
                    </a:cubicBezTo>
                    <a:close/>
                    <a:moveTo>
                      <a:pt x="54" y="117"/>
                    </a:moveTo>
                    <a:cubicBezTo>
                      <a:pt x="182" y="117"/>
                      <a:pt x="182" y="117"/>
                      <a:pt x="182" y="117"/>
                    </a:cubicBezTo>
                    <a:cubicBezTo>
                      <a:pt x="188" y="117"/>
                      <a:pt x="192" y="112"/>
                      <a:pt x="192" y="106"/>
                    </a:cubicBezTo>
                    <a:cubicBezTo>
                      <a:pt x="192" y="100"/>
                      <a:pt x="188" y="96"/>
                      <a:pt x="182" y="96"/>
                    </a:cubicBezTo>
                    <a:cubicBezTo>
                      <a:pt x="54" y="96"/>
                      <a:pt x="54" y="96"/>
                      <a:pt x="54" y="96"/>
                    </a:cubicBezTo>
                    <a:cubicBezTo>
                      <a:pt x="48" y="96"/>
                      <a:pt x="43" y="100"/>
                      <a:pt x="43" y="106"/>
                    </a:cubicBezTo>
                    <a:cubicBezTo>
                      <a:pt x="43" y="112"/>
                      <a:pt x="48" y="117"/>
                      <a:pt x="54" y="117"/>
                    </a:cubicBezTo>
                    <a:close/>
                    <a:moveTo>
                      <a:pt x="159" y="233"/>
                    </a:moveTo>
                    <a:cubicBezTo>
                      <a:pt x="159" y="234"/>
                      <a:pt x="159" y="234"/>
                      <a:pt x="159" y="234"/>
                    </a:cubicBezTo>
                    <a:cubicBezTo>
                      <a:pt x="159" y="235"/>
                      <a:pt x="159" y="235"/>
                      <a:pt x="159" y="235"/>
                    </a:cubicBezTo>
                    <a:cubicBezTo>
                      <a:pt x="160" y="238"/>
                      <a:pt x="162" y="243"/>
                      <a:pt x="160" y="248"/>
                    </a:cubicBezTo>
                    <a:cubicBezTo>
                      <a:pt x="158" y="254"/>
                      <a:pt x="154" y="256"/>
                      <a:pt x="151" y="258"/>
                    </a:cubicBezTo>
                    <a:cubicBezTo>
                      <a:pt x="151" y="258"/>
                      <a:pt x="151" y="258"/>
                      <a:pt x="151" y="258"/>
                    </a:cubicBezTo>
                    <a:cubicBezTo>
                      <a:pt x="151" y="259"/>
                      <a:pt x="151" y="259"/>
                      <a:pt x="151" y="259"/>
                    </a:cubicBezTo>
                    <a:cubicBezTo>
                      <a:pt x="150" y="262"/>
                      <a:pt x="148" y="267"/>
                      <a:pt x="144" y="270"/>
                    </a:cubicBezTo>
                    <a:cubicBezTo>
                      <a:pt x="139" y="274"/>
                      <a:pt x="134" y="274"/>
                      <a:pt x="131" y="273"/>
                    </a:cubicBezTo>
                    <a:cubicBezTo>
                      <a:pt x="131" y="273"/>
                      <a:pt x="131" y="273"/>
                      <a:pt x="130" y="273"/>
                    </a:cubicBezTo>
                    <a:cubicBezTo>
                      <a:pt x="130" y="273"/>
                      <a:pt x="130" y="274"/>
                      <a:pt x="130" y="274"/>
                    </a:cubicBezTo>
                    <a:cubicBezTo>
                      <a:pt x="127" y="276"/>
                      <a:pt x="123" y="279"/>
                      <a:pt x="118" y="279"/>
                    </a:cubicBezTo>
                    <a:cubicBezTo>
                      <a:pt x="112" y="279"/>
                      <a:pt x="108" y="276"/>
                      <a:pt x="105" y="274"/>
                    </a:cubicBezTo>
                    <a:cubicBezTo>
                      <a:pt x="105" y="274"/>
                      <a:pt x="105" y="273"/>
                      <a:pt x="105" y="273"/>
                    </a:cubicBezTo>
                    <a:cubicBezTo>
                      <a:pt x="105" y="273"/>
                      <a:pt x="104" y="273"/>
                      <a:pt x="104" y="273"/>
                    </a:cubicBezTo>
                    <a:cubicBezTo>
                      <a:pt x="101" y="274"/>
                      <a:pt x="96" y="274"/>
                      <a:pt x="91" y="270"/>
                    </a:cubicBezTo>
                    <a:cubicBezTo>
                      <a:pt x="87" y="267"/>
                      <a:pt x="86" y="262"/>
                      <a:pt x="85" y="259"/>
                    </a:cubicBezTo>
                    <a:cubicBezTo>
                      <a:pt x="85" y="259"/>
                      <a:pt x="85" y="259"/>
                      <a:pt x="85" y="258"/>
                    </a:cubicBezTo>
                    <a:cubicBezTo>
                      <a:pt x="84" y="258"/>
                      <a:pt x="84" y="258"/>
                      <a:pt x="84" y="258"/>
                    </a:cubicBezTo>
                    <a:cubicBezTo>
                      <a:pt x="81" y="256"/>
                      <a:pt x="77" y="254"/>
                      <a:pt x="75" y="248"/>
                    </a:cubicBezTo>
                    <a:cubicBezTo>
                      <a:pt x="74" y="243"/>
                      <a:pt x="75" y="238"/>
                      <a:pt x="76" y="235"/>
                    </a:cubicBezTo>
                    <a:cubicBezTo>
                      <a:pt x="77" y="235"/>
                      <a:pt x="77" y="235"/>
                      <a:pt x="77" y="234"/>
                    </a:cubicBezTo>
                    <a:cubicBezTo>
                      <a:pt x="77" y="234"/>
                      <a:pt x="77" y="234"/>
                      <a:pt x="76" y="233"/>
                    </a:cubicBezTo>
                    <a:cubicBezTo>
                      <a:pt x="75" y="231"/>
                      <a:pt x="74" y="226"/>
                      <a:pt x="75" y="221"/>
                    </a:cubicBezTo>
                    <a:cubicBezTo>
                      <a:pt x="77" y="215"/>
                      <a:pt x="81" y="212"/>
                      <a:pt x="84" y="211"/>
                    </a:cubicBezTo>
                    <a:cubicBezTo>
                      <a:pt x="84" y="211"/>
                      <a:pt x="84" y="210"/>
                      <a:pt x="85" y="210"/>
                    </a:cubicBezTo>
                    <a:cubicBezTo>
                      <a:pt x="85" y="210"/>
                      <a:pt x="85" y="210"/>
                      <a:pt x="85" y="210"/>
                    </a:cubicBezTo>
                    <a:cubicBezTo>
                      <a:pt x="86" y="207"/>
                      <a:pt x="87" y="202"/>
                      <a:pt x="91" y="198"/>
                    </a:cubicBezTo>
                    <a:cubicBezTo>
                      <a:pt x="96" y="195"/>
                      <a:pt x="101" y="195"/>
                      <a:pt x="104" y="195"/>
                    </a:cubicBezTo>
                    <a:cubicBezTo>
                      <a:pt x="104" y="195"/>
                      <a:pt x="105" y="195"/>
                      <a:pt x="105" y="195"/>
                    </a:cubicBezTo>
                    <a:cubicBezTo>
                      <a:pt x="105" y="195"/>
                      <a:pt x="105" y="195"/>
                      <a:pt x="105" y="195"/>
                    </a:cubicBezTo>
                    <a:cubicBezTo>
                      <a:pt x="108" y="193"/>
                      <a:pt x="112" y="190"/>
                      <a:pt x="118" y="190"/>
                    </a:cubicBezTo>
                    <a:cubicBezTo>
                      <a:pt x="123" y="190"/>
                      <a:pt x="127" y="193"/>
                      <a:pt x="130" y="195"/>
                    </a:cubicBezTo>
                    <a:cubicBezTo>
                      <a:pt x="130" y="195"/>
                      <a:pt x="130" y="195"/>
                      <a:pt x="130" y="195"/>
                    </a:cubicBezTo>
                    <a:cubicBezTo>
                      <a:pt x="131" y="195"/>
                      <a:pt x="131" y="195"/>
                      <a:pt x="131" y="195"/>
                    </a:cubicBezTo>
                    <a:cubicBezTo>
                      <a:pt x="134" y="195"/>
                      <a:pt x="139" y="195"/>
                      <a:pt x="144" y="198"/>
                    </a:cubicBezTo>
                    <a:cubicBezTo>
                      <a:pt x="148" y="202"/>
                      <a:pt x="150" y="207"/>
                      <a:pt x="151" y="210"/>
                    </a:cubicBezTo>
                    <a:cubicBezTo>
                      <a:pt x="151" y="210"/>
                      <a:pt x="151" y="210"/>
                      <a:pt x="151" y="210"/>
                    </a:cubicBezTo>
                    <a:cubicBezTo>
                      <a:pt x="151" y="210"/>
                      <a:pt x="151" y="211"/>
                      <a:pt x="151" y="211"/>
                    </a:cubicBezTo>
                    <a:cubicBezTo>
                      <a:pt x="154" y="212"/>
                      <a:pt x="158" y="215"/>
                      <a:pt x="160" y="221"/>
                    </a:cubicBezTo>
                    <a:cubicBezTo>
                      <a:pt x="162" y="226"/>
                      <a:pt x="160" y="231"/>
                      <a:pt x="159" y="233"/>
                    </a:cubicBezTo>
                    <a:close/>
                    <a:moveTo>
                      <a:pt x="137" y="234"/>
                    </a:moveTo>
                    <a:cubicBezTo>
                      <a:pt x="137" y="231"/>
                      <a:pt x="139" y="229"/>
                      <a:pt x="139" y="228"/>
                    </a:cubicBezTo>
                    <a:cubicBezTo>
                      <a:pt x="138" y="226"/>
                      <a:pt x="135" y="225"/>
                      <a:pt x="133" y="223"/>
                    </a:cubicBezTo>
                    <a:cubicBezTo>
                      <a:pt x="132" y="221"/>
                      <a:pt x="131" y="219"/>
                      <a:pt x="130" y="217"/>
                    </a:cubicBezTo>
                    <a:cubicBezTo>
                      <a:pt x="129" y="217"/>
                      <a:pt x="127" y="217"/>
                      <a:pt x="125" y="216"/>
                    </a:cubicBezTo>
                    <a:cubicBezTo>
                      <a:pt x="125" y="216"/>
                      <a:pt x="124" y="216"/>
                      <a:pt x="124" y="216"/>
                    </a:cubicBezTo>
                    <a:cubicBezTo>
                      <a:pt x="123" y="216"/>
                      <a:pt x="123" y="216"/>
                      <a:pt x="123" y="216"/>
                    </a:cubicBezTo>
                    <a:cubicBezTo>
                      <a:pt x="122" y="215"/>
                      <a:pt x="121" y="215"/>
                      <a:pt x="120" y="214"/>
                    </a:cubicBezTo>
                    <a:cubicBezTo>
                      <a:pt x="120" y="214"/>
                      <a:pt x="120" y="214"/>
                      <a:pt x="119" y="214"/>
                    </a:cubicBezTo>
                    <a:cubicBezTo>
                      <a:pt x="119" y="213"/>
                      <a:pt x="118" y="213"/>
                      <a:pt x="118" y="213"/>
                    </a:cubicBezTo>
                    <a:cubicBezTo>
                      <a:pt x="116" y="214"/>
                      <a:pt x="114" y="215"/>
                      <a:pt x="112" y="216"/>
                    </a:cubicBezTo>
                    <a:cubicBezTo>
                      <a:pt x="109" y="217"/>
                      <a:pt x="107" y="217"/>
                      <a:pt x="105" y="217"/>
                    </a:cubicBezTo>
                    <a:cubicBezTo>
                      <a:pt x="104" y="219"/>
                      <a:pt x="103" y="221"/>
                      <a:pt x="101" y="223"/>
                    </a:cubicBezTo>
                    <a:cubicBezTo>
                      <a:pt x="100" y="225"/>
                      <a:pt x="98" y="227"/>
                      <a:pt x="97" y="228"/>
                    </a:cubicBezTo>
                    <a:cubicBezTo>
                      <a:pt x="97" y="230"/>
                      <a:pt x="98" y="232"/>
                      <a:pt x="98" y="235"/>
                    </a:cubicBezTo>
                    <a:cubicBezTo>
                      <a:pt x="98" y="237"/>
                      <a:pt x="97" y="240"/>
                      <a:pt x="96" y="242"/>
                    </a:cubicBezTo>
                    <a:cubicBezTo>
                      <a:pt x="98" y="243"/>
                      <a:pt x="100" y="244"/>
                      <a:pt x="102" y="246"/>
                    </a:cubicBezTo>
                    <a:cubicBezTo>
                      <a:pt x="103" y="248"/>
                      <a:pt x="104" y="250"/>
                      <a:pt x="105" y="252"/>
                    </a:cubicBezTo>
                    <a:cubicBezTo>
                      <a:pt x="106" y="252"/>
                      <a:pt x="108" y="252"/>
                      <a:pt x="110" y="252"/>
                    </a:cubicBezTo>
                    <a:cubicBezTo>
                      <a:pt x="111" y="253"/>
                      <a:pt x="111" y="253"/>
                      <a:pt x="112" y="253"/>
                    </a:cubicBezTo>
                    <a:cubicBezTo>
                      <a:pt x="112" y="253"/>
                      <a:pt x="112" y="253"/>
                      <a:pt x="112" y="253"/>
                    </a:cubicBezTo>
                    <a:cubicBezTo>
                      <a:pt x="113" y="253"/>
                      <a:pt x="114" y="254"/>
                      <a:pt x="115" y="254"/>
                    </a:cubicBezTo>
                    <a:cubicBezTo>
                      <a:pt x="115" y="255"/>
                      <a:pt x="116" y="255"/>
                      <a:pt x="116" y="255"/>
                    </a:cubicBezTo>
                    <a:cubicBezTo>
                      <a:pt x="117" y="255"/>
                      <a:pt x="117" y="256"/>
                      <a:pt x="118" y="256"/>
                    </a:cubicBezTo>
                    <a:cubicBezTo>
                      <a:pt x="119" y="255"/>
                      <a:pt x="121" y="254"/>
                      <a:pt x="124" y="253"/>
                    </a:cubicBezTo>
                    <a:cubicBezTo>
                      <a:pt x="126" y="252"/>
                      <a:pt x="129" y="252"/>
                      <a:pt x="131" y="252"/>
                    </a:cubicBezTo>
                    <a:cubicBezTo>
                      <a:pt x="131" y="252"/>
                      <a:pt x="131" y="252"/>
                      <a:pt x="131" y="252"/>
                    </a:cubicBezTo>
                    <a:cubicBezTo>
                      <a:pt x="131" y="250"/>
                      <a:pt x="132" y="248"/>
                      <a:pt x="133" y="246"/>
                    </a:cubicBezTo>
                    <a:cubicBezTo>
                      <a:pt x="135" y="244"/>
                      <a:pt x="137" y="242"/>
                      <a:pt x="139" y="241"/>
                    </a:cubicBezTo>
                    <a:cubicBezTo>
                      <a:pt x="138" y="239"/>
                      <a:pt x="137" y="237"/>
                      <a:pt x="137" y="2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8" name="Rectangle 47"/>
            <p:cNvSpPr/>
            <p:nvPr/>
          </p:nvSpPr>
          <p:spPr>
            <a:xfrm>
              <a:off x="2603717" y="5562983"/>
              <a:ext cx="1374193" cy="430887"/>
            </a:xfrm>
            <a:prstGeom prst="rect">
              <a:avLst/>
            </a:prstGeom>
          </p:spPr>
          <p:txBody>
            <a:bodyPr wrap="square" lIns="0" tIns="0" rIns="0" bIns="0">
              <a:spAutoFit/>
            </a:bodyPr>
            <a:lstStyle/>
            <a:p>
              <a:r>
                <a:rPr lang="en-US" sz="1400" b="1" dirty="0">
                  <a:solidFill>
                    <a:srgbClr val="53565A"/>
                  </a:solidFill>
                </a:rPr>
                <a:t>Journal Entry Testing</a:t>
              </a:r>
            </a:p>
          </p:txBody>
        </p:sp>
      </p:grpSp>
      <p:sp>
        <p:nvSpPr>
          <p:cNvPr id="57" name="Rectangle 56"/>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29</a:t>
            </a:fld>
            <a:endParaRPr lang="en-US" sz="600" dirty="0">
              <a:latin typeface="Verdana"/>
            </a:endParaRPr>
          </a:p>
        </p:txBody>
      </p:sp>
      <p:sp>
        <p:nvSpPr>
          <p:cNvPr id="64"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Examples of Audit Analytics Methods</a:t>
            </a:r>
          </a:p>
        </p:txBody>
      </p:sp>
    </p:spTree>
    <p:extLst>
      <p:ext uri="{BB962C8B-B14F-4D97-AF65-F5344CB8AC3E}">
        <p14:creationId xmlns:p14="http://schemas.microsoft.com/office/powerpoint/2010/main" xmlns="" val="3619729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84052"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Verdana"/>
                <a:ea typeface="+mj-ea"/>
                <a:cs typeface="+mj-cs"/>
              </a:rPr>
              <a:t>The</a:t>
            </a:r>
            <a:r>
              <a:rPr kumimoji="0" lang="en-US" sz="2800" b="0" i="0" u="none" strike="noStrike" kern="1200" cap="none" spc="0" normalizeH="0" noProof="0" dirty="0" smtClean="0">
                <a:ln>
                  <a:noFill/>
                </a:ln>
                <a:effectLst/>
                <a:uLnTx/>
                <a:uFillTx/>
                <a:latin typeface="Verdana"/>
                <a:ea typeface="+mj-ea"/>
                <a:cs typeface="+mj-cs"/>
              </a:rPr>
              <a:t> Evolution in Technology</a:t>
            </a:r>
            <a:endParaRPr kumimoji="0" lang="en-US" sz="2800" b="0" i="0" u="none" strike="noStrike" kern="1200" cap="none" spc="0" normalizeH="0" baseline="0" noProof="0" dirty="0">
              <a:ln>
                <a:noFill/>
              </a:ln>
              <a:effectLst/>
              <a:uLnTx/>
              <a:uFillTx/>
              <a:latin typeface="Verdana"/>
              <a:ea typeface="+mj-ea"/>
              <a:cs typeface="+mj-cs"/>
            </a:endParaRP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203366006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p:cNvSpPr/>
          <p:nvPr/>
        </p:nvSpPr>
        <p:spPr>
          <a:xfrm>
            <a:off x="1895360" y="3487750"/>
            <a:ext cx="1701280" cy="2154436"/>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Improved understanding of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Testing of entire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Targeting items in a population with a higher likelihood of misstatement</a:t>
            </a:r>
          </a:p>
        </p:txBody>
      </p:sp>
      <p:sp>
        <p:nvSpPr>
          <p:cNvPr id="32" name="TextBox 31"/>
          <p:cNvSpPr txBox="1"/>
          <p:nvPr/>
        </p:nvSpPr>
        <p:spPr>
          <a:xfrm>
            <a:off x="2063956" y="2938171"/>
            <a:ext cx="1095456" cy="349702"/>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2169"/>
                </a:solidFill>
                <a:effectLst/>
                <a:uLnTx/>
                <a:uFillTx/>
                <a:latin typeface="Verdana"/>
                <a:ea typeface="+mn-ea"/>
                <a:cs typeface="+mn-cs"/>
              </a:rPr>
              <a:t>Quality</a:t>
            </a:r>
          </a:p>
        </p:txBody>
      </p:sp>
      <p:sp>
        <p:nvSpPr>
          <p:cNvPr id="33" name="Rectangle 32"/>
          <p:cNvSpPr/>
          <p:nvPr/>
        </p:nvSpPr>
        <p:spPr>
          <a:xfrm>
            <a:off x="5593296" y="3489659"/>
            <a:ext cx="1769927" cy="2154436"/>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Testing more of a population in less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Reducing time spent of areas less likely to be materially misstated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Automated nature of testing </a:t>
            </a:r>
          </a:p>
        </p:txBody>
      </p:sp>
      <p:sp>
        <p:nvSpPr>
          <p:cNvPr id="34" name="Rectangle 33"/>
          <p:cNvSpPr/>
          <p:nvPr/>
        </p:nvSpPr>
        <p:spPr>
          <a:xfrm>
            <a:off x="9606681" y="3501514"/>
            <a:ext cx="1916934" cy="2154436"/>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Increased understanding of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Using visualizations to recognize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More meaningful discussions with Management and TCWG </a:t>
            </a:r>
          </a:p>
        </p:txBody>
      </p:sp>
      <p:sp>
        <p:nvSpPr>
          <p:cNvPr id="35" name="TextBox 34"/>
          <p:cNvSpPr txBox="1"/>
          <p:nvPr/>
        </p:nvSpPr>
        <p:spPr>
          <a:xfrm>
            <a:off x="5736734" y="2930674"/>
            <a:ext cx="1351966" cy="349702"/>
          </a:xfrm>
          <a:prstGeom prst="rect">
            <a:avLst/>
          </a:prstGeom>
          <a:noFill/>
        </p:spPr>
        <p:txBody>
          <a:bodyPr wrap="square" lIns="36000" tIns="36000" rIns="36000" bIns="36000" rtlCol="0">
            <a:spAutoFit/>
          </a:bodyPr>
          <a:lstStyle>
            <a:defPPr>
              <a:defRPr lang="en-US"/>
            </a:defPPr>
            <a:lvl1pPr>
              <a:defRPr b="1">
                <a:solidFill>
                  <a:schemeClr val="accent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effectLst/>
                <a:uLnTx/>
                <a:uFillTx/>
                <a:latin typeface="Verdana"/>
                <a:ea typeface="+mn-ea"/>
                <a:cs typeface="+mn-cs"/>
              </a:rPr>
              <a:t>Efficiency</a:t>
            </a:r>
          </a:p>
        </p:txBody>
      </p:sp>
      <p:sp>
        <p:nvSpPr>
          <p:cNvPr id="36" name="TextBox 35"/>
          <p:cNvSpPr txBox="1"/>
          <p:nvPr/>
        </p:nvSpPr>
        <p:spPr>
          <a:xfrm>
            <a:off x="9705498" y="2788186"/>
            <a:ext cx="1643093" cy="626701"/>
          </a:xfrm>
          <a:prstGeom prst="rect">
            <a:avLst/>
          </a:prstGeom>
          <a:noFill/>
        </p:spPr>
        <p:txBody>
          <a:bodyPr wrap="square" lIns="36000" tIns="36000" rIns="36000" bIns="36000" rtlCol="0">
            <a:spAutoFit/>
          </a:bodyPr>
          <a:lstStyle>
            <a:defPPr>
              <a:defRPr lang="en-US"/>
            </a:defPPr>
            <a:lvl1pPr>
              <a:defRPr b="1">
                <a:solidFill>
                  <a:schemeClr val="accent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BAB"/>
                </a:solidFill>
                <a:effectLst/>
                <a:uLnTx/>
                <a:uFillTx/>
                <a:latin typeface="Verdana"/>
                <a:ea typeface="+mn-ea"/>
                <a:cs typeface="+mn-cs"/>
              </a:rPr>
              <a:t>Value/ Insight</a:t>
            </a:r>
          </a:p>
        </p:txBody>
      </p:sp>
      <p:sp>
        <p:nvSpPr>
          <p:cNvPr id="38" name="Diagonal Stripe 37"/>
          <p:cNvSpPr/>
          <p:nvPr/>
        </p:nvSpPr>
        <p:spPr>
          <a:xfrm>
            <a:off x="469900" y="3164203"/>
            <a:ext cx="1512168" cy="1512168"/>
          </a:xfrm>
          <a:prstGeom prst="diagStrip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39" name="Diagonal Stripe 38"/>
          <p:cNvSpPr/>
          <p:nvPr/>
        </p:nvSpPr>
        <p:spPr>
          <a:xfrm flipV="1">
            <a:off x="469900" y="1584359"/>
            <a:ext cx="1512168" cy="1512168"/>
          </a:xfrm>
          <a:prstGeom prst="diagStrip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43" name="Diagonal Stripe 42"/>
          <p:cNvSpPr/>
          <p:nvPr/>
        </p:nvSpPr>
        <p:spPr>
          <a:xfrm>
            <a:off x="8094513" y="3164203"/>
            <a:ext cx="1512168" cy="1512168"/>
          </a:xfrm>
          <a:prstGeom prst="diagStrip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44" name="Diagonal Stripe 43"/>
          <p:cNvSpPr/>
          <p:nvPr/>
        </p:nvSpPr>
        <p:spPr>
          <a:xfrm flipV="1">
            <a:off x="8094513" y="1584359"/>
            <a:ext cx="1512168" cy="1512168"/>
          </a:xfrm>
          <a:prstGeom prst="diagStrip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48" name="Diagonal Stripe 47"/>
          <p:cNvSpPr/>
          <p:nvPr/>
        </p:nvSpPr>
        <p:spPr>
          <a:xfrm>
            <a:off x="4143828" y="3164203"/>
            <a:ext cx="1512168" cy="1512168"/>
          </a:xfrm>
          <a:prstGeom prst="diagStrip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49" name="Diagonal Stripe 48"/>
          <p:cNvSpPr/>
          <p:nvPr/>
        </p:nvSpPr>
        <p:spPr>
          <a:xfrm flipV="1">
            <a:off x="4143828" y="1584359"/>
            <a:ext cx="1512168" cy="1512168"/>
          </a:xfrm>
          <a:prstGeom prst="diagStrip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Verdana"/>
              <a:ea typeface="+mn-ea"/>
              <a:cs typeface="+mn-cs"/>
            </a:endParaRPr>
          </a:p>
        </p:txBody>
      </p:sp>
      <p:sp>
        <p:nvSpPr>
          <p:cNvPr id="27" name="Freeform 917"/>
          <p:cNvSpPr>
            <a:spLocks noChangeAspect="1" noEditPoints="1"/>
          </p:cNvSpPr>
          <p:nvPr/>
        </p:nvSpPr>
        <p:spPr bwMode="auto">
          <a:xfrm>
            <a:off x="469900" y="2912394"/>
            <a:ext cx="433749" cy="433749"/>
          </a:xfrm>
          <a:custGeom>
            <a:avLst/>
            <a:gdLst>
              <a:gd name="T0" fmla="*/ 245 w 512"/>
              <a:gd name="T1" fmla="*/ 128 h 512"/>
              <a:gd name="T2" fmla="*/ 256 w 512"/>
              <a:gd name="T3" fmla="*/ 117 h 512"/>
              <a:gd name="T4" fmla="*/ 266 w 512"/>
              <a:gd name="T5" fmla="*/ 128 h 512"/>
              <a:gd name="T6" fmla="*/ 256 w 512"/>
              <a:gd name="T7" fmla="*/ 138 h 512"/>
              <a:gd name="T8" fmla="*/ 245 w 512"/>
              <a:gd name="T9" fmla="*/ 128 h 512"/>
              <a:gd name="T10" fmla="*/ 269 w 512"/>
              <a:gd name="T11" fmla="*/ 245 h 512"/>
              <a:gd name="T12" fmla="*/ 243 w 512"/>
              <a:gd name="T13" fmla="*/ 245 h 512"/>
              <a:gd name="T14" fmla="*/ 216 w 512"/>
              <a:gd name="T15" fmla="*/ 352 h 512"/>
              <a:gd name="T16" fmla="*/ 295 w 512"/>
              <a:gd name="T17" fmla="*/ 352 h 512"/>
              <a:gd name="T18" fmla="*/ 269 w 512"/>
              <a:gd name="T19" fmla="*/ 245 h 512"/>
              <a:gd name="T20" fmla="*/ 238 w 512"/>
              <a:gd name="T21" fmla="*/ 224 h 512"/>
              <a:gd name="T22" fmla="*/ 273 w 512"/>
              <a:gd name="T23" fmla="*/ 224 h 512"/>
              <a:gd name="T24" fmla="*/ 288 w 512"/>
              <a:gd name="T25" fmla="*/ 192 h 512"/>
              <a:gd name="T26" fmla="*/ 287 w 512"/>
              <a:gd name="T27" fmla="*/ 186 h 512"/>
              <a:gd name="T28" fmla="*/ 274 w 512"/>
              <a:gd name="T29" fmla="*/ 199 h 512"/>
              <a:gd name="T30" fmla="*/ 266 w 512"/>
              <a:gd name="T31" fmla="*/ 202 h 512"/>
              <a:gd name="T32" fmla="*/ 259 w 512"/>
              <a:gd name="T33" fmla="*/ 199 h 512"/>
              <a:gd name="T34" fmla="*/ 259 w 512"/>
              <a:gd name="T35" fmla="*/ 184 h 512"/>
              <a:gd name="T36" fmla="*/ 273 w 512"/>
              <a:gd name="T37" fmla="*/ 170 h 512"/>
              <a:gd name="T38" fmla="*/ 256 w 512"/>
              <a:gd name="T39" fmla="*/ 160 h 512"/>
              <a:gd name="T40" fmla="*/ 224 w 512"/>
              <a:gd name="T41" fmla="*/ 192 h 512"/>
              <a:gd name="T42" fmla="*/ 238 w 512"/>
              <a:gd name="T43" fmla="*/ 224 h 512"/>
              <a:gd name="T44" fmla="*/ 512 w 512"/>
              <a:gd name="T45" fmla="*/ 256 h 512"/>
              <a:gd name="T46" fmla="*/ 256 w 512"/>
              <a:gd name="T47" fmla="*/ 512 h 512"/>
              <a:gd name="T48" fmla="*/ 0 w 512"/>
              <a:gd name="T49" fmla="*/ 256 h 512"/>
              <a:gd name="T50" fmla="*/ 256 w 512"/>
              <a:gd name="T51" fmla="*/ 0 h 512"/>
              <a:gd name="T52" fmla="*/ 512 w 512"/>
              <a:gd name="T53" fmla="*/ 256 h 512"/>
              <a:gd name="T54" fmla="*/ 330 w 512"/>
              <a:gd name="T55" fmla="*/ 362 h 512"/>
              <a:gd name="T56" fmla="*/ 320 w 512"/>
              <a:gd name="T57" fmla="*/ 352 h 512"/>
              <a:gd name="T58" fmla="*/ 317 w 512"/>
              <a:gd name="T59" fmla="*/ 352 h 512"/>
              <a:gd name="T60" fmla="*/ 289 w 512"/>
              <a:gd name="T61" fmla="*/ 238 h 512"/>
              <a:gd name="T62" fmla="*/ 309 w 512"/>
              <a:gd name="T63" fmla="*/ 192 h 512"/>
              <a:gd name="T64" fmla="*/ 279 w 512"/>
              <a:gd name="T65" fmla="*/ 149 h 512"/>
              <a:gd name="T66" fmla="*/ 288 w 512"/>
              <a:gd name="T67" fmla="*/ 128 h 512"/>
              <a:gd name="T68" fmla="*/ 256 w 512"/>
              <a:gd name="T69" fmla="*/ 96 h 512"/>
              <a:gd name="T70" fmla="*/ 224 w 512"/>
              <a:gd name="T71" fmla="*/ 128 h 512"/>
              <a:gd name="T72" fmla="*/ 232 w 512"/>
              <a:gd name="T73" fmla="*/ 149 h 512"/>
              <a:gd name="T74" fmla="*/ 202 w 512"/>
              <a:gd name="T75" fmla="*/ 192 h 512"/>
              <a:gd name="T76" fmla="*/ 222 w 512"/>
              <a:gd name="T77" fmla="*/ 238 h 512"/>
              <a:gd name="T78" fmla="*/ 194 w 512"/>
              <a:gd name="T79" fmla="*/ 352 h 512"/>
              <a:gd name="T80" fmla="*/ 192 w 512"/>
              <a:gd name="T81" fmla="*/ 352 h 512"/>
              <a:gd name="T82" fmla="*/ 181 w 512"/>
              <a:gd name="T83" fmla="*/ 362 h 512"/>
              <a:gd name="T84" fmla="*/ 181 w 512"/>
              <a:gd name="T85" fmla="*/ 405 h 512"/>
              <a:gd name="T86" fmla="*/ 192 w 512"/>
              <a:gd name="T87" fmla="*/ 416 h 512"/>
              <a:gd name="T88" fmla="*/ 320 w 512"/>
              <a:gd name="T89" fmla="*/ 416 h 512"/>
              <a:gd name="T90" fmla="*/ 330 w 512"/>
              <a:gd name="T91" fmla="*/ 405 h 512"/>
              <a:gd name="T92" fmla="*/ 330 w 512"/>
              <a:gd name="T93" fmla="*/ 362 h 512"/>
              <a:gd name="T94" fmla="*/ 202 w 512"/>
              <a:gd name="T95" fmla="*/ 394 h 512"/>
              <a:gd name="T96" fmla="*/ 309 w 512"/>
              <a:gd name="T97" fmla="*/ 394 h 512"/>
              <a:gd name="T98" fmla="*/ 309 w 512"/>
              <a:gd name="T99" fmla="*/ 373 h 512"/>
              <a:gd name="T100" fmla="*/ 202 w 512"/>
              <a:gd name="T101" fmla="*/ 373 h 512"/>
              <a:gd name="T102" fmla="*/ 202 w 512"/>
              <a:gd name="T10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45" y="128"/>
                </a:moveTo>
                <a:cubicBezTo>
                  <a:pt x="245" y="122"/>
                  <a:pt x="250" y="117"/>
                  <a:pt x="256" y="117"/>
                </a:cubicBezTo>
                <a:cubicBezTo>
                  <a:pt x="262" y="117"/>
                  <a:pt x="266" y="122"/>
                  <a:pt x="266" y="128"/>
                </a:cubicBezTo>
                <a:cubicBezTo>
                  <a:pt x="266" y="134"/>
                  <a:pt x="262" y="138"/>
                  <a:pt x="256" y="138"/>
                </a:cubicBezTo>
                <a:cubicBezTo>
                  <a:pt x="250" y="138"/>
                  <a:pt x="245" y="134"/>
                  <a:pt x="245" y="128"/>
                </a:cubicBezTo>
                <a:close/>
                <a:moveTo>
                  <a:pt x="269" y="245"/>
                </a:moveTo>
                <a:cubicBezTo>
                  <a:pt x="243" y="245"/>
                  <a:pt x="243" y="245"/>
                  <a:pt x="243" y="245"/>
                </a:cubicBezTo>
                <a:cubicBezTo>
                  <a:pt x="216" y="352"/>
                  <a:pt x="216" y="352"/>
                  <a:pt x="216" y="352"/>
                </a:cubicBezTo>
                <a:cubicBezTo>
                  <a:pt x="295" y="352"/>
                  <a:pt x="295" y="352"/>
                  <a:pt x="295" y="352"/>
                </a:cubicBezTo>
                <a:lnTo>
                  <a:pt x="269" y="245"/>
                </a:lnTo>
                <a:close/>
                <a:moveTo>
                  <a:pt x="238" y="224"/>
                </a:moveTo>
                <a:cubicBezTo>
                  <a:pt x="273" y="224"/>
                  <a:pt x="273" y="224"/>
                  <a:pt x="273" y="224"/>
                </a:cubicBezTo>
                <a:cubicBezTo>
                  <a:pt x="278" y="219"/>
                  <a:pt x="288" y="209"/>
                  <a:pt x="288" y="192"/>
                </a:cubicBezTo>
                <a:cubicBezTo>
                  <a:pt x="288" y="190"/>
                  <a:pt x="287" y="188"/>
                  <a:pt x="287" y="186"/>
                </a:cubicBezTo>
                <a:cubicBezTo>
                  <a:pt x="274" y="199"/>
                  <a:pt x="274" y="199"/>
                  <a:pt x="274" y="199"/>
                </a:cubicBezTo>
                <a:cubicBezTo>
                  <a:pt x="272" y="201"/>
                  <a:pt x="269" y="202"/>
                  <a:pt x="266" y="202"/>
                </a:cubicBezTo>
                <a:cubicBezTo>
                  <a:pt x="264" y="202"/>
                  <a:pt x="261" y="201"/>
                  <a:pt x="259" y="199"/>
                </a:cubicBezTo>
                <a:cubicBezTo>
                  <a:pt x="255" y="195"/>
                  <a:pt x="255" y="188"/>
                  <a:pt x="259" y="184"/>
                </a:cubicBezTo>
                <a:cubicBezTo>
                  <a:pt x="273" y="170"/>
                  <a:pt x="273" y="170"/>
                  <a:pt x="273" y="170"/>
                </a:cubicBezTo>
                <a:cubicBezTo>
                  <a:pt x="267" y="166"/>
                  <a:pt x="260" y="163"/>
                  <a:pt x="256" y="160"/>
                </a:cubicBezTo>
                <a:cubicBezTo>
                  <a:pt x="245" y="165"/>
                  <a:pt x="224" y="177"/>
                  <a:pt x="224" y="192"/>
                </a:cubicBezTo>
                <a:cubicBezTo>
                  <a:pt x="224" y="208"/>
                  <a:pt x="234" y="219"/>
                  <a:pt x="238" y="224"/>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30" y="362"/>
                </a:moveTo>
                <a:cubicBezTo>
                  <a:pt x="330" y="356"/>
                  <a:pt x="326" y="352"/>
                  <a:pt x="320" y="352"/>
                </a:cubicBezTo>
                <a:cubicBezTo>
                  <a:pt x="317" y="352"/>
                  <a:pt x="317" y="352"/>
                  <a:pt x="317" y="352"/>
                </a:cubicBezTo>
                <a:cubicBezTo>
                  <a:pt x="289" y="238"/>
                  <a:pt x="289" y="238"/>
                  <a:pt x="289" y="238"/>
                </a:cubicBezTo>
                <a:cubicBezTo>
                  <a:pt x="297" y="231"/>
                  <a:pt x="309" y="215"/>
                  <a:pt x="309" y="192"/>
                </a:cubicBezTo>
                <a:cubicBezTo>
                  <a:pt x="309" y="172"/>
                  <a:pt x="293" y="158"/>
                  <a:pt x="279" y="149"/>
                </a:cubicBezTo>
                <a:cubicBezTo>
                  <a:pt x="284" y="143"/>
                  <a:pt x="288" y="136"/>
                  <a:pt x="288" y="128"/>
                </a:cubicBezTo>
                <a:cubicBezTo>
                  <a:pt x="288" y="110"/>
                  <a:pt x="273" y="96"/>
                  <a:pt x="256" y="96"/>
                </a:cubicBezTo>
                <a:cubicBezTo>
                  <a:pt x="238" y="96"/>
                  <a:pt x="224" y="110"/>
                  <a:pt x="224" y="128"/>
                </a:cubicBezTo>
                <a:cubicBezTo>
                  <a:pt x="224" y="136"/>
                  <a:pt x="227" y="143"/>
                  <a:pt x="232" y="149"/>
                </a:cubicBezTo>
                <a:cubicBezTo>
                  <a:pt x="218" y="158"/>
                  <a:pt x="202" y="172"/>
                  <a:pt x="202" y="192"/>
                </a:cubicBezTo>
                <a:cubicBezTo>
                  <a:pt x="202" y="215"/>
                  <a:pt x="215" y="231"/>
                  <a:pt x="222" y="238"/>
                </a:cubicBezTo>
                <a:cubicBezTo>
                  <a:pt x="194" y="352"/>
                  <a:pt x="194" y="352"/>
                  <a:pt x="194" y="352"/>
                </a:cubicBezTo>
                <a:cubicBezTo>
                  <a:pt x="192" y="352"/>
                  <a:pt x="192" y="352"/>
                  <a:pt x="192" y="352"/>
                </a:cubicBezTo>
                <a:cubicBezTo>
                  <a:pt x="186" y="352"/>
                  <a:pt x="181" y="356"/>
                  <a:pt x="181" y="362"/>
                </a:cubicBezTo>
                <a:cubicBezTo>
                  <a:pt x="181" y="405"/>
                  <a:pt x="181" y="405"/>
                  <a:pt x="181" y="405"/>
                </a:cubicBezTo>
                <a:cubicBezTo>
                  <a:pt x="181" y="411"/>
                  <a:pt x="186" y="416"/>
                  <a:pt x="192" y="416"/>
                </a:cubicBezTo>
                <a:cubicBezTo>
                  <a:pt x="320" y="416"/>
                  <a:pt x="320" y="416"/>
                  <a:pt x="320" y="416"/>
                </a:cubicBezTo>
                <a:cubicBezTo>
                  <a:pt x="326" y="416"/>
                  <a:pt x="330" y="411"/>
                  <a:pt x="330" y="405"/>
                </a:cubicBezTo>
                <a:lnTo>
                  <a:pt x="330" y="362"/>
                </a:lnTo>
                <a:close/>
                <a:moveTo>
                  <a:pt x="202" y="394"/>
                </a:moveTo>
                <a:cubicBezTo>
                  <a:pt x="309" y="394"/>
                  <a:pt x="309" y="394"/>
                  <a:pt x="309" y="394"/>
                </a:cubicBezTo>
                <a:cubicBezTo>
                  <a:pt x="309" y="373"/>
                  <a:pt x="309" y="373"/>
                  <a:pt x="309" y="373"/>
                </a:cubicBezTo>
                <a:cubicBezTo>
                  <a:pt x="202" y="373"/>
                  <a:pt x="202" y="373"/>
                  <a:pt x="202" y="373"/>
                </a:cubicBezTo>
                <a:lnTo>
                  <a:pt x="202" y="394"/>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Freeform 723"/>
          <p:cNvSpPr>
            <a:spLocks noChangeAspect="1" noEditPoints="1"/>
          </p:cNvSpPr>
          <p:nvPr/>
        </p:nvSpPr>
        <p:spPr bwMode="auto">
          <a:xfrm>
            <a:off x="4171124" y="2910547"/>
            <a:ext cx="429768" cy="429768"/>
          </a:xfrm>
          <a:custGeom>
            <a:avLst/>
            <a:gdLst>
              <a:gd name="T0" fmla="*/ 248 w 512"/>
              <a:gd name="T1" fmla="*/ 263 h 512"/>
              <a:gd name="T2" fmla="*/ 263 w 512"/>
              <a:gd name="T3" fmla="*/ 263 h 512"/>
              <a:gd name="T4" fmla="*/ 288 w 512"/>
              <a:gd name="T5" fmla="*/ 256 h 512"/>
              <a:gd name="T6" fmla="*/ 224 w 512"/>
              <a:gd name="T7" fmla="*/ 256 h 512"/>
              <a:gd name="T8" fmla="*/ 269 w 512"/>
              <a:gd name="T9" fmla="*/ 227 h 512"/>
              <a:gd name="T10" fmla="*/ 331 w 512"/>
              <a:gd name="T11" fmla="*/ 196 h 512"/>
              <a:gd name="T12" fmla="*/ 256 w 512"/>
              <a:gd name="T13" fmla="*/ 352 h 512"/>
              <a:gd name="T14" fmla="*/ 256 w 512"/>
              <a:gd name="T15" fmla="*/ 160 h 512"/>
              <a:gd name="T16" fmla="*/ 331 w 512"/>
              <a:gd name="T17" fmla="*/ 166 h 512"/>
              <a:gd name="T18" fmla="*/ 138 w 512"/>
              <a:gd name="T19" fmla="*/ 256 h 512"/>
              <a:gd name="T20" fmla="*/ 373 w 512"/>
              <a:gd name="T21" fmla="*/ 256 h 512"/>
              <a:gd name="T22" fmla="*/ 331 w 512"/>
              <a:gd name="T23" fmla="*/ 196 h 512"/>
              <a:gd name="T24" fmla="*/ 181 w 512"/>
              <a:gd name="T25" fmla="*/ 256 h 512"/>
              <a:gd name="T26" fmla="*/ 330 w 512"/>
              <a:gd name="T27" fmla="*/ 256 h 512"/>
              <a:gd name="T28" fmla="*/ 300 w 512"/>
              <a:gd name="T29" fmla="*/ 226 h 512"/>
              <a:gd name="T30" fmla="*/ 256 w 512"/>
              <a:gd name="T31" fmla="*/ 309 h 512"/>
              <a:gd name="T32" fmla="*/ 256 w 512"/>
              <a:gd name="T33" fmla="*/ 202 h 512"/>
              <a:gd name="T34" fmla="*/ 300 w 512"/>
              <a:gd name="T35" fmla="*/ 196 h 512"/>
              <a:gd name="T36" fmla="*/ 512 w 512"/>
              <a:gd name="T37" fmla="*/ 256 h 512"/>
              <a:gd name="T38" fmla="*/ 0 w 512"/>
              <a:gd name="T39" fmla="*/ 256 h 512"/>
              <a:gd name="T40" fmla="*/ 512 w 512"/>
              <a:gd name="T41" fmla="*/ 256 h 512"/>
              <a:gd name="T42" fmla="*/ 394 w 512"/>
              <a:gd name="T43" fmla="*/ 138 h 512"/>
              <a:gd name="T44" fmla="*/ 373 w 512"/>
              <a:gd name="T45" fmla="*/ 117 h 512"/>
              <a:gd name="T46" fmla="*/ 352 w 512"/>
              <a:gd name="T47" fmla="*/ 117 h 512"/>
              <a:gd name="T48" fmla="*/ 346 w 512"/>
              <a:gd name="T49" fmla="*/ 150 h 512"/>
              <a:gd name="T50" fmla="*/ 117 w 512"/>
              <a:gd name="T51" fmla="*/ 256 h 512"/>
              <a:gd name="T52" fmla="*/ 141 w 512"/>
              <a:gd name="T53" fmla="*/ 376 h 512"/>
              <a:gd name="T54" fmla="*/ 149 w 512"/>
              <a:gd name="T55" fmla="*/ 394 h 512"/>
              <a:gd name="T56" fmla="*/ 178 w 512"/>
              <a:gd name="T57" fmla="*/ 370 h 512"/>
              <a:gd name="T58" fmla="*/ 334 w 512"/>
              <a:gd name="T59" fmla="*/ 370 h 512"/>
              <a:gd name="T60" fmla="*/ 362 w 512"/>
              <a:gd name="T61" fmla="*/ 394 h 512"/>
              <a:gd name="T62" fmla="*/ 370 w 512"/>
              <a:gd name="T63" fmla="*/ 376 h 512"/>
              <a:gd name="T64" fmla="*/ 394 w 512"/>
              <a:gd name="T65" fmla="*/ 256 h 512"/>
              <a:gd name="T66" fmla="*/ 367 w 512"/>
              <a:gd name="T67" fmla="*/ 160 h 512"/>
              <a:gd name="T68" fmla="*/ 405 w 512"/>
              <a:gd name="T6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48" y="248"/>
                </a:moveTo>
                <a:cubicBezTo>
                  <a:pt x="244" y="252"/>
                  <a:pt x="244" y="259"/>
                  <a:pt x="248" y="263"/>
                </a:cubicBezTo>
                <a:cubicBezTo>
                  <a:pt x="250" y="265"/>
                  <a:pt x="253" y="266"/>
                  <a:pt x="256" y="266"/>
                </a:cubicBezTo>
                <a:cubicBezTo>
                  <a:pt x="258" y="266"/>
                  <a:pt x="261" y="265"/>
                  <a:pt x="263" y="263"/>
                </a:cubicBezTo>
                <a:cubicBezTo>
                  <a:pt x="284" y="242"/>
                  <a:pt x="284" y="242"/>
                  <a:pt x="284" y="242"/>
                </a:cubicBezTo>
                <a:cubicBezTo>
                  <a:pt x="286" y="246"/>
                  <a:pt x="288" y="251"/>
                  <a:pt x="288" y="256"/>
                </a:cubicBezTo>
                <a:cubicBezTo>
                  <a:pt x="288" y="273"/>
                  <a:pt x="273" y="288"/>
                  <a:pt x="256" y="288"/>
                </a:cubicBezTo>
                <a:cubicBezTo>
                  <a:pt x="238" y="288"/>
                  <a:pt x="224" y="273"/>
                  <a:pt x="224" y="256"/>
                </a:cubicBezTo>
                <a:cubicBezTo>
                  <a:pt x="224" y="238"/>
                  <a:pt x="238" y="224"/>
                  <a:pt x="256" y="224"/>
                </a:cubicBezTo>
                <a:cubicBezTo>
                  <a:pt x="261" y="224"/>
                  <a:pt x="265" y="225"/>
                  <a:pt x="269" y="227"/>
                </a:cubicBezTo>
                <a:lnTo>
                  <a:pt x="248" y="248"/>
                </a:lnTo>
                <a:close/>
                <a:moveTo>
                  <a:pt x="331" y="196"/>
                </a:moveTo>
                <a:cubicBezTo>
                  <a:pt x="344" y="212"/>
                  <a:pt x="352" y="233"/>
                  <a:pt x="352" y="256"/>
                </a:cubicBezTo>
                <a:cubicBezTo>
                  <a:pt x="352" y="309"/>
                  <a:pt x="309" y="352"/>
                  <a:pt x="256" y="352"/>
                </a:cubicBezTo>
                <a:cubicBezTo>
                  <a:pt x="203" y="352"/>
                  <a:pt x="160" y="309"/>
                  <a:pt x="160" y="256"/>
                </a:cubicBezTo>
                <a:cubicBezTo>
                  <a:pt x="160" y="203"/>
                  <a:pt x="203" y="160"/>
                  <a:pt x="256" y="160"/>
                </a:cubicBezTo>
                <a:cubicBezTo>
                  <a:pt x="278" y="160"/>
                  <a:pt x="299" y="168"/>
                  <a:pt x="316" y="181"/>
                </a:cubicBezTo>
                <a:cubicBezTo>
                  <a:pt x="331" y="166"/>
                  <a:pt x="331" y="166"/>
                  <a:pt x="331" y="166"/>
                </a:cubicBezTo>
                <a:cubicBezTo>
                  <a:pt x="310" y="149"/>
                  <a:pt x="284" y="138"/>
                  <a:pt x="256" y="138"/>
                </a:cubicBezTo>
                <a:cubicBezTo>
                  <a:pt x="191" y="138"/>
                  <a:pt x="138" y="191"/>
                  <a:pt x="138" y="256"/>
                </a:cubicBezTo>
                <a:cubicBezTo>
                  <a:pt x="138" y="320"/>
                  <a:pt x="191" y="373"/>
                  <a:pt x="256" y="373"/>
                </a:cubicBezTo>
                <a:cubicBezTo>
                  <a:pt x="320" y="373"/>
                  <a:pt x="373" y="320"/>
                  <a:pt x="373" y="256"/>
                </a:cubicBezTo>
                <a:cubicBezTo>
                  <a:pt x="373" y="227"/>
                  <a:pt x="363" y="201"/>
                  <a:pt x="346" y="181"/>
                </a:cubicBezTo>
                <a:lnTo>
                  <a:pt x="331" y="196"/>
                </a:lnTo>
                <a:close/>
                <a:moveTo>
                  <a:pt x="256" y="181"/>
                </a:moveTo>
                <a:cubicBezTo>
                  <a:pt x="214" y="181"/>
                  <a:pt x="181" y="214"/>
                  <a:pt x="181" y="256"/>
                </a:cubicBezTo>
                <a:cubicBezTo>
                  <a:pt x="181" y="297"/>
                  <a:pt x="214" y="330"/>
                  <a:pt x="256" y="330"/>
                </a:cubicBezTo>
                <a:cubicBezTo>
                  <a:pt x="297" y="330"/>
                  <a:pt x="330" y="297"/>
                  <a:pt x="330" y="256"/>
                </a:cubicBezTo>
                <a:cubicBezTo>
                  <a:pt x="330" y="239"/>
                  <a:pt x="325" y="224"/>
                  <a:pt x="315" y="211"/>
                </a:cubicBezTo>
                <a:cubicBezTo>
                  <a:pt x="300" y="226"/>
                  <a:pt x="300" y="226"/>
                  <a:pt x="300" y="226"/>
                </a:cubicBezTo>
                <a:cubicBezTo>
                  <a:pt x="306" y="235"/>
                  <a:pt x="309" y="245"/>
                  <a:pt x="309" y="256"/>
                </a:cubicBezTo>
                <a:cubicBezTo>
                  <a:pt x="309" y="285"/>
                  <a:pt x="285" y="309"/>
                  <a:pt x="256" y="309"/>
                </a:cubicBezTo>
                <a:cubicBezTo>
                  <a:pt x="226" y="309"/>
                  <a:pt x="202" y="285"/>
                  <a:pt x="202" y="256"/>
                </a:cubicBezTo>
                <a:cubicBezTo>
                  <a:pt x="202" y="226"/>
                  <a:pt x="226" y="202"/>
                  <a:pt x="256" y="202"/>
                </a:cubicBezTo>
                <a:cubicBezTo>
                  <a:pt x="267" y="202"/>
                  <a:pt x="277" y="206"/>
                  <a:pt x="285" y="211"/>
                </a:cubicBezTo>
                <a:cubicBezTo>
                  <a:pt x="300" y="196"/>
                  <a:pt x="300" y="196"/>
                  <a:pt x="300" y="196"/>
                </a:cubicBezTo>
                <a:cubicBezTo>
                  <a:pt x="288" y="187"/>
                  <a:pt x="272" y="181"/>
                  <a:pt x="256" y="18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3"/>
                  <a:pt x="400" y="138"/>
                  <a:pt x="394" y="138"/>
                </a:cubicBezTo>
                <a:cubicBezTo>
                  <a:pt x="373" y="138"/>
                  <a:pt x="373" y="138"/>
                  <a:pt x="373" y="138"/>
                </a:cubicBezTo>
                <a:cubicBezTo>
                  <a:pt x="373" y="117"/>
                  <a:pt x="373" y="117"/>
                  <a:pt x="373" y="117"/>
                </a:cubicBezTo>
                <a:cubicBezTo>
                  <a:pt x="373" y="111"/>
                  <a:pt x="368" y="106"/>
                  <a:pt x="362" y="106"/>
                </a:cubicBezTo>
                <a:cubicBezTo>
                  <a:pt x="356" y="106"/>
                  <a:pt x="352" y="111"/>
                  <a:pt x="352" y="117"/>
                </a:cubicBezTo>
                <a:cubicBezTo>
                  <a:pt x="352" y="145"/>
                  <a:pt x="352" y="145"/>
                  <a:pt x="352" y="145"/>
                </a:cubicBezTo>
                <a:cubicBezTo>
                  <a:pt x="346" y="150"/>
                  <a:pt x="346" y="150"/>
                  <a:pt x="346" y="150"/>
                </a:cubicBezTo>
                <a:cubicBezTo>
                  <a:pt x="322" y="130"/>
                  <a:pt x="290" y="117"/>
                  <a:pt x="256" y="117"/>
                </a:cubicBezTo>
                <a:cubicBezTo>
                  <a:pt x="179" y="117"/>
                  <a:pt x="117" y="179"/>
                  <a:pt x="117" y="256"/>
                </a:cubicBezTo>
                <a:cubicBezTo>
                  <a:pt x="117" y="295"/>
                  <a:pt x="134" y="331"/>
                  <a:pt x="161" y="357"/>
                </a:cubicBezTo>
                <a:cubicBezTo>
                  <a:pt x="141" y="376"/>
                  <a:pt x="141" y="376"/>
                  <a:pt x="141" y="376"/>
                </a:cubicBezTo>
                <a:cubicBezTo>
                  <a:pt x="137" y="380"/>
                  <a:pt x="137" y="387"/>
                  <a:pt x="141" y="391"/>
                </a:cubicBezTo>
                <a:cubicBezTo>
                  <a:pt x="144" y="393"/>
                  <a:pt x="146" y="394"/>
                  <a:pt x="149" y="394"/>
                </a:cubicBezTo>
                <a:cubicBezTo>
                  <a:pt x="152" y="394"/>
                  <a:pt x="154" y="393"/>
                  <a:pt x="157" y="391"/>
                </a:cubicBezTo>
                <a:cubicBezTo>
                  <a:pt x="178" y="370"/>
                  <a:pt x="178" y="370"/>
                  <a:pt x="178" y="370"/>
                </a:cubicBezTo>
                <a:cubicBezTo>
                  <a:pt x="200" y="385"/>
                  <a:pt x="227" y="394"/>
                  <a:pt x="256" y="394"/>
                </a:cubicBezTo>
                <a:cubicBezTo>
                  <a:pt x="285" y="394"/>
                  <a:pt x="311" y="385"/>
                  <a:pt x="334" y="370"/>
                </a:cubicBezTo>
                <a:cubicBezTo>
                  <a:pt x="355" y="391"/>
                  <a:pt x="355" y="391"/>
                  <a:pt x="355" y="391"/>
                </a:cubicBezTo>
                <a:cubicBezTo>
                  <a:pt x="357" y="393"/>
                  <a:pt x="360" y="394"/>
                  <a:pt x="362" y="394"/>
                </a:cubicBezTo>
                <a:cubicBezTo>
                  <a:pt x="365" y="394"/>
                  <a:pt x="368" y="393"/>
                  <a:pt x="370" y="391"/>
                </a:cubicBezTo>
                <a:cubicBezTo>
                  <a:pt x="374" y="387"/>
                  <a:pt x="374" y="380"/>
                  <a:pt x="370" y="376"/>
                </a:cubicBezTo>
                <a:cubicBezTo>
                  <a:pt x="350" y="357"/>
                  <a:pt x="350" y="357"/>
                  <a:pt x="350" y="357"/>
                </a:cubicBezTo>
                <a:cubicBezTo>
                  <a:pt x="377" y="331"/>
                  <a:pt x="394" y="295"/>
                  <a:pt x="394" y="256"/>
                </a:cubicBezTo>
                <a:cubicBezTo>
                  <a:pt x="394" y="221"/>
                  <a:pt x="382" y="190"/>
                  <a:pt x="361" y="166"/>
                </a:cubicBezTo>
                <a:cubicBezTo>
                  <a:pt x="367" y="160"/>
                  <a:pt x="367" y="160"/>
                  <a:pt x="367" y="160"/>
                </a:cubicBezTo>
                <a:cubicBezTo>
                  <a:pt x="394" y="160"/>
                  <a:pt x="394" y="160"/>
                  <a:pt x="394" y="160"/>
                </a:cubicBezTo>
                <a:cubicBezTo>
                  <a:pt x="400" y="160"/>
                  <a:pt x="405" y="155"/>
                  <a:pt x="405" y="14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Freeform 274"/>
          <p:cNvSpPr>
            <a:spLocks noChangeAspect="1" noEditPoints="1"/>
          </p:cNvSpPr>
          <p:nvPr/>
        </p:nvSpPr>
        <p:spPr bwMode="auto">
          <a:xfrm>
            <a:off x="8137218" y="2858105"/>
            <a:ext cx="429768" cy="42976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266 h 512"/>
              <a:gd name="T12" fmla="*/ 281 w 512"/>
              <a:gd name="T13" fmla="*/ 266 h 512"/>
              <a:gd name="T14" fmla="*/ 359 w 512"/>
              <a:gd name="T15" fmla="*/ 344 h 512"/>
              <a:gd name="T16" fmla="*/ 359 w 512"/>
              <a:gd name="T17" fmla="*/ 359 h 512"/>
              <a:gd name="T18" fmla="*/ 352 w 512"/>
              <a:gd name="T19" fmla="*/ 362 h 512"/>
              <a:gd name="T20" fmla="*/ 344 w 512"/>
              <a:gd name="T21" fmla="*/ 359 h 512"/>
              <a:gd name="T22" fmla="*/ 266 w 512"/>
              <a:gd name="T23" fmla="*/ 281 h 512"/>
              <a:gd name="T24" fmla="*/ 266 w 512"/>
              <a:gd name="T25" fmla="*/ 394 h 512"/>
              <a:gd name="T26" fmla="*/ 256 w 512"/>
              <a:gd name="T27" fmla="*/ 405 h 512"/>
              <a:gd name="T28" fmla="*/ 245 w 512"/>
              <a:gd name="T29" fmla="*/ 394 h 512"/>
              <a:gd name="T30" fmla="*/ 245 w 512"/>
              <a:gd name="T31" fmla="*/ 281 h 512"/>
              <a:gd name="T32" fmla="*/ 167 w 512"/>
              <a:gd name="T33" fmla="*/ 359 h 512"/>
              <a:gd name="T34" fmla="*/ 160 w 512"/>
              <a:gd name="T35" fmla="*/ 362 h 512"/>
              <a:gd name="T36" fmla="*/ 152 w 512"/>
              <a:gd name="T37" fmla="*/ 359 h 512"/>
              <a:gd name="T38" fmla="*/ 152 w 512"/>
              <a:gd name="T39" fmla="*/ 344 h 512"/>
              <a:gd name="T40" fmla="*/ 230 w 512"/>
              <a:gd name="T41" fmla="*/ 266 h 512"/>
              <a:gd name="T42" fmla="*/ 117 w 512"/>
              <a:gd name="T43" fmla="*/ 266 h 512"/>
              <a:gd name="T44" fmla="*/ 106 w 512"/>
              <a:gd name="T45" fmla="*/ 256 h 512"/>
              <a:gd name="T46" fmla="*/ 117 w 512"/>
              <a:gd name="T47" fmla="*/ 245 h 512"/>
              <a:gd name="T48" fmla="*/ 230 w 512"/>
              <a:gd name="T49" fmla="*/ 245 h 512"/>
              <a:gd name="T50" fmla="*/ 152 w 512"/>
              <a:gd name="T51" fmla="*/ 167 h 512"/>
              <a:gd name="T52" fmla="*/ 152 w 512"/>
              <a:gd name="T53" fmla="*/ 152 h 512"/>
              <a:gd name="T54" fmla="*/ 167 w 512"/>
              <a:gd name="T55" fmla="*/ 152 h 512"/>
              <a:gd name="T56" fmla="*/ 245 w 512"/>
              <a:gd name="T57" fmla="*/ 230 h 512"/>
              <a:gd name="T58" fmla="*/ 245 w 512"/>
              <a:gd name="T59" fmla="*/ 117 h 512"/>
              <a:gd name="T60" fmla="*/ 256 w 512"/>
              <a:gd name="T61" fmla="*/ 106 h 512"/>
              <a:gd name="T62" fmla="*/ 266 w 512"/>
              <a:gd name="T63" fmla="*/ 117 h 512"/>
              <a:gd name="T64" fmla="*/ 266 w 512"/>
              <a:gd name="T65" fmla="*/ 230 h 512"/>
              <a:gd name="T66" fmla="*/ 344 w 512"/>
              <a:gd name="T67" fmla="*/ 152 h 512"/>
              <a:gd name="T68" fmla="*/ 359 w 512"/>
              <a:gd name="T69" fmla="*/ 152 h 512"/>
              <a:gd name="T70" fmla="*/ 359 w 512"/>
              <a:gd name="T71" fmla="*/ 167 h 512"/>
              <a:gd name="T72" fmla="*/ 281 w 512"/>
              <a:gd name="T73" fmla="*/ 245 h 512"/>
              <a:gd name="T74" fmla="*/ 394 w 512"/>
              <a:gd name="T75" fmla="*/ 245 h 512"/>
              <a:gd name="T76" fmla="*/ 405 w 512"/>
              <a:gd name="T77" fmla="*/ 256 h 512"/>
              <a:gd name="T78" fmla="*/ 394 w 512"/>
              <a:gd name="T79"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266"/>
                </a:moveTo>
                <a:cubicBezTo>
                  <a:pt x="281" y="266"/>
                  <a:pt x="281" y="266"/>
                  <a:pt x="281" y="266"/>
                </a:cubicBezTo>
                <a:cubicBezTo>
                  <a:pt x="359" y="344"/>
                  <a:pt x="359" y="344"/>
                  <a:pt x="359" y="344"/>
                </a:cubicBezTo>
                <a:cubicBezTo>
                  <a:pt x="363" y="348"/>
                  <a:pt x="363" y="355"/>
                  <a:pt x="359" y="359"/>
                </a:cubicBezTo>
                <a:cubicBezTo>
                  <a:pt x="357" y="361"/>
                  <a:pt x="354" y="362"/>
                  <a:pt x="352" y="362"/>
                </a:cubicBezTo>
                <a:cubicBezTo>
                  <a:pt x="349" y="362"/>
                  <a:pt x="346" y="361"/>
                  <a:pt x="344" y="359"/>
                </a:cubicBezTo>
                <a:cubicBezTo>
                  <a:pt x="266" y="281"/>
                  <a:pt x="266" y="281"/>
                  <a:pt x="266" y="281"/>
                </a:cubicBezTo>
                <a:cubicBezTo>
                  <a:pt x="266" y="394"/>
                  <a:pt x="266" y="394"/>
                  <a:pt x="266" y="394"/>
                </a:cubicBezTo>
                <a:cubicBezTo>
                  <a:pt x="266" y="400"/>
                  <a:pt x="262" y="405"/>
                  <a:pt x="256" y="405"/>
                </a:cubicBezTo>
                <a:cubicBezTo>
                  <a:pt x="250" y="405"/>
                  <a:pt x="245" y="400"/>
                  <a:pt x="245" y="394"/>
                </a:cubicBezTo>
                <a:cubicBezTo>
                  <a:pt x="245" y="281"/>
                  <a:pt x="245" y="281"/>
                  <a:pt x="245" y="281"/>
                </a:cubicBezTo>
                <a:cubicBezTo>
                  <a:pt x="167" y="359"/>
                  <a:pt x="167" y="359"/>
                  <a:pt x="167" y="359"/>
                </a:cubicBezTo>
                <a:cubicBezTo>
                  <a:pt x="165" y="361"/>
                  <a:pt x="162" y="362"/>
                  <a:pt x="160" y="362"/>
                </a:cubicBezTo>
                <a:cubicBezTo>
                  <a:pt x="157" y="362"/>
                  <a:pt x="154" y="361"/>
                  <a:pt x="152" y="359"/>
                </a:cubicBezTo>
                <a:cubicBezTo>
                  <a:pt x="148" y="355"/>
                  <a:pt x="148" y="348"/>
                  <a:pt x="152" y="344"/>
                </a:cubicBezTo>
                <a:cubicBezTo>
                  <a:pt x="230" y="266"/>
                  <a:pt x="230" y="266"/>
                  <a:pt x="230" y="266"/>
                </a:cubicBezTo>
                <a:cubicBezTo>
                  <a:pt x="117" y="266"/>
                  <a:pt x="117" y="266"/>
                  <a:pt x="117" y="266"/>
                </a:cubicBezTo>
                <a:cubicBezTo>
                  <a:pt x="111" y="266"/>
                  <a:pt x="106" y="262"/>
                  <a:pt x="106" y="256"/>
                </a:cubicBezTo>
                <a:cubicBezTo>
                  <a:pt x="106" y="250"/>
                  <a:pt x="111" y="245"/>
                  <a:pt x="117" y="245"/>
                </a:cubicBezTo>
                <a:cubicBezTo>
                  <a:pt x="230" y="245"/>
                  <a:pt x="230" y="245"/>
                  <a:pt x="230" y="245"/>
                </a:cubicBezTo>
                <a:cubicBezTo>
                  <a:pt x="152" y="167"/>
                  <a:pt x="152" y="167"/>
                  <a:pt x="152" y="167"/>
                </a:cubicBezTo>
                <a:cubicBezTo>
                  <a:pt x="148" y="163"/>
                  <a:pt x="148" y="156"/>
                  <a:pt x="152" y="152"/>
                </a:cubicBezTo>
                <a:cubicBezTo>
                  <a:pt x="156" y="148"/>
                  <a:pt x="163" y="148"/>
                  <a:pt x="167" y="152"/>
                </a:cubicBezTo>
                <a:cubicBezTo>
                  <a:pt x="245" y="230"/>
                  <a:pt x="245" y="230"/>
                  <a:pt x="245" y="230"/>
                </a:cubicBezTo>
                <a:cubicBezTo>
                  <a:pt x="245" y="117"/>
                  <a:pt x="245" y="117"/>
                  <a:pt x="245" y="117"/>
                </a:cubicBezTo>
                <a:cubicBezTo>
                  <a:pt x="245" y="111"/>
                  <a:pt x="250" y="106"/>
                  <a:pt x="256" y="106"/>
                </a:cubicBezTo>
                <a:cubicBezTo>
                  <a:pt x="262" y="106"/>
                  <a:pt x="266" y="111"/>
                  <a:pt x="266" y="117"/>
                </a:cubicBezTo>
                <a:cubicBezTo>
                  <a:pt x="266" y="230"/>
                  <a:pt x="266" y="230"/>
                  <a:pt x="266" y="230"/>
                </a:cubicBezTo>
                <a:cubicBezTo>
                  <a:pt x="344" y="152"/>
                  <a:pt x="344" y="152"/>
                  <a:pt x="344" y="152"/>
                </a:cubicBezTo>
                <a:cubicBezTo>
                  <a:pt x="348" y="148"/>
                  <a:pt x="355" y="148"/>
                  <a:pt x="359" y="152"/>
                </a:cubicBezTo>
                <a:cubicBezTo>
                  <a:pt x="363" y="156"/>
                  <a:pt x="363" y="163"/>
                  <a:pt x="359" y="167"/>
                </a:cubicBezTo>
                <a:cubicBezTo>
                  <a:pt x="281" y="245"/>
                  <a:pt x="281" y="245"/>
                  <a:pt x="281" y="245"/>
                </a:cubicBezTo>
                <a:cubicBezTo>
                  <a:pt x="394" y="245"/>
                  <a:pt x="394" y="245"/>
                  <a:pt x="394" y="245"/>
                </a:cubicBezTo>
                <a:cubicBezTo>
                  <a:pt x="400" y="245"/>
                  <a:pt x="405" y="250"/>
                  <a:pt x="405" y="256"/>
                </a:cubicBezTo>
                <a:cubicBezTo>
                  <a:pt x="405" y="262"/>
                  <a:pt x="400" y="266"/>
                  <a:pt x="394" y="266"/>
                </a:cubicBezTo>
                <a:close/>
              </a:path>
            </a:pathLst>
          </a:custGeom>
          <a:solidFill>
            <a:srgbClr val="0097A9"/>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Rectangle 20"/>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30</a:t>
            </a:fld>
            <a:endParaRPr lang="en-US" sz="600" dirty="0">
              <a:latin typeface="Verdana"/>
            </a:endParaRPr>
          </a:p>
        </p:txBody>
      </p:sp>
      <p:sp>
        <p:nvSpPr>
          <p:cNvPr id="24"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Benefits of Audit </a:t>
            </a:r>
            <a:r>
              <a:rPr lang="en-US" dirty="0" smtClean="0">
                <a:solidFill>
                  <a:schemeClr val="tx1"/>
                </a:solidFill>
              </a:rPr>
              <a:t>Analytics</a:t>
            </a:r>
            <a:endParaRPr lang="en-US" dirty="0">
              <a:solidFill>
                <a:schemeClr val="tx1"/>
              </a:solidFill>
            </a:endParaRPr>
          </a:p>
        </p:txBody>
      </p:sp>
    </p:spTree>
    <p:extLst>
      <p:ext uri="{BB962C8B-B14F-4D97-AF65-F5344CB8AC3E}">
        <p14:creationId xmlns:p14="http://schemas.microsoft.com/office/powerpoint/2010/main" xmlns="" val="206624080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4778922" y="2145057"/>
            <a:ext cx="4143698" cy="2157435"/>
          </a:xfrm>
          <a:prstGeom prst="rect">
            <a:avLst/>
          </a:prstGeom>
        </p:spPr>
      </p:pic>
      <p:pic>
        <p:nvPicPr>
          <p:cNvPr id="62" name="Picture 61"/>
          <p:cNvPicPr>
            <a:picLocks noChangeAspect="1"/>
          </p:cNvPicPr>
          <p:nvPr/>
        </p:nvPicPr>
        <p:blipFill>
          <a:blip r:embed="rId3" cstate="print"/>
          <a:stretch>
            <a:fillRect/>
          </a:stretch>
        </p:blipFill>
        <p:spPr>
          <a:xfrm>
            <a:off x="469900" y="4419624"/>
            <a:ext cx="3027217" cy="1791664"/>
          </a:xfrm>
          <a:prstGeom prst="rect">
            <a:avLst/>
          </a:prstGeom>
        </p:spPr>
      </p:pic>
      <p:sp>
        <p:nvSpPr>
          <p:cNvPr id="74" name="Rectangle 3"/>
          <p:cNvSpPr>
            <a:spLocks noChangeArrowheads="1"/>
          </p:cNvSpPr>
          <p:nvPr/>
        </p:nvSpPr>
        <p:spPr bwMode="auto">
          <a:xfrm>
            <a:off x="469900" y="880539"/>
            <a:ext cx="11202432" cy="1909622"/>
          </a:xfrm>
          <a:prstGeom prst="rect">
            <a:avLst/>
          </a:prstGeom>
          <a:noFill/>
          <a:ln w="9525">
            <a:noFill/>
            <a:miter lim="800000"/>
            <a:headEnd/>
            <a:tailEnd/>
          </a:ln>
        </p:spPr>
        <p:txBody>
          <a:bodyPr lIns="0" tIns="0" rIns="0" bIns="0"/>
          <a:lstStyle/>
          <a:p>
            <a:pPr marL="0" marR="0" lvl="0" indent="0" algn="l" defTabSz="9144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1" i="0" u="none" strike="noStrike" kern="1200" cap="none" spc="0" normalizeH="0" baseline="0" noProof="0" dirty="0">
                <a:ln>
                  <a:noFill/>
                </a:ln>
                <a:solidFill>
                  <a:srgbClr val="0097A9"/>
                </a:solidFill>
                <a:effectLst/>
                <a:uLnTx/>
                <a:uFillTx/>
                <a:latin typeface="Verdana" panose="020B0604030504040204" pitchFamily="34" charset="0"/>
                <a:ea typeface="Verdana" panose="020B0604030504040204" pitchFamily="34" charset="0"/>
                <a:cs typeface="Verdana" panose="020B0604030504040204" pitchFamily="34" charset="0"/>
              </a:rPr>
              <a:t>Spectrum</a:t>
            </a:r>
          </a:p>
          <a:p>
            <a:pPr marL="0" marR="0" lvl="0" indent="0" algn="l" defTabSz="9144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Spectrum is an analytical tool that puts visual analytics at the auditor's fingertips, enabling us to visualize and analyze client data. The tool allows us to quickly discover patterns and financial trends through a single unified view of linked and interactive visualizations, allowing for a fact-based audit risk assessment. The solution aids audit teams to incorporate exploratory data analytics into their audits, enabling higher quality in a cost-effective, efficient. </a:t>
            </a:r>
          </a:p>
        </p:txBody>
      </p:sp>
      <p:pic>
        <p:nvPicPr>
          <p:cNvPr id="3" name="Picture 2"/>
          <p:cNvPicPr>
            <a:picLocks noChangeAspect="1"/>
          </p:cNvPicPr>
          <p:nvPr/>
        </p:nvPicPr>
        <p:blipFill>
          <a:blip r:embed="rId4"/>
          <a:stretch>
            <a:fillRect/>
          </a:stretch>
        </p:blipFill>
        <p:spPr>
          <a:xfrm>
            <a:off x="469900" y="2185187"/>
            <a:ext cx="4354740" cy="2117305"/>
          </a:xfrm>
          <a:prstGeom prst="rect">
            <a:avLst/>
          </a:prstGeom>
        </p:spPr>
      </p:pic>
      <p:pic>
        <p:nvPicPr>
          <p:cNvPr id="5" name="Picture 4"/>
          <p:cNvPicPr>
            <a:picLocks noChangeAspect="1"/>
          </p:cNvPicPr>
          <p:nvPr/>
        </p:nvPicPr>
        <p:blipFill>
          <a:blip r:embed="rId5"/>
          <a:stretch>
            <a:fillRect/>
          </a:stretch>
        </p:blipFill>
        <p:spPr>
          <a:xfrm>
            <a:off x="8922620" y="2145057"/>
            <a:ext cx="2749712" cy="2164553"/>
          </a:xfrm>
          <a:prstGeom prst="rect">
            <a:avLst/>
          </a:prstGeom>
        </p:spPr>
      </p:pic>
      <p:pic>
        <p:nvPicPr>
          <p:cNvPr id="6" name="Picture 5"/>
          <p:cNvPicPr>
            <a:picLocks noChangeAspect="1"/>
          </p:cNvPicPr>
          <p:nvPr/>
        </p:nvPicPr>
        <p:blipFill>
          <a:blip r:embed="rId6" cstate="print"/>
          <a:stretch>
            <a:fillRect/>
          </a:stretch>
        </p:blipFill>
        <p:spPr>
          <a:xfrm>
            <a:off x="7960093" y="4419624"/>
            <a:ext cx="3712239" cy="1791664"/>
          </a:xfrm>
          <a:prstGeom prst="rect">
            <a:avLst/>
          </a:prstGeom>
        </p:spPr>
      </p:pic>
      <p:pic>
        <p:nvPicPr>
          <p:cNvPr id="8" name="Picture 7"/>
          <p:cNvPicPr>
            <a:picLocks noChangeAspect="1"/>
          </p:cNvPicPr>
          <p:nvPr/>
        </p:nvPicPr>
        <p:blipFill>
          <a:blip r:embed="rId7"/>
          <a:stretch>
            <a:fillRect/>
          </a:stretch>
        </p:blipFill>
        <p:spPr>
          <a:xfrm>
            <a:off x="3497117" y="4412506"/>
            <a:ext cx="4462976" cy="1798782"/>
          </a:xfrm>
          <a:prstGeom prst="rect">
            <a:avLst/>
          </a:prstGeom>
        </p:spPr>
      </p:pic>
      <p:sp>
        <p:nvSpPr>
          <p:cNvPr id="15" name="Rectangle 14"/>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31</a:t>
            </a:fld>
            <a:endParaRPr lang="en-US" sz="600" dirty="0">
              <a:latin typeface="Verdana"/>
            </a:endParaRPr>
          </a:p>
        </p:txBody>
      </p:sp>
      <p:sp>
        <p:nvSpPr>
          <p:cNvPr id="18"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Analytics Tools | Spectrum</a:t>
            </a:r>
          </a:p>
        </p:txBody>
      </p:sp>
    </p:spTree>
    <p:extLst>
      <p:ext uri="{BB962C8B-B14F-4D97-AF65-F5344CB8AC3E}">
        <p14:creationId xmlns:p14="http://schemas.microsoft.com/office/powerpoint/2010/main" xmlns="" val="185951310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441667" y="2479883"/>
            <a:ext cx="5817594" cy="3942588"/>
            <a:chOff x="3202303" y="2895930"/>
            <a:chExt cx="5552412" cy="3499524"/>
          </a:xfrm>
        </p:grpSpPr>
        <p:grpSp>
          <p:nvGrpSpPr>
            <p:cNvPr id="13" name="Group 12"/>
            <p:cNvGrpSpPr/>
            <p:nvPr/>
          </p:nvGrpSpPr>
          <p:grpSpPr>
            <a:xfrm>
              <a:off x="3202303" y="2895930"/>
              <a:ext cx="5552412" cy="3499524"/>
              <a:chOff x="3202303" y="2895930"/>
              <a:chExt cx="5552412" cy="3499524"/>
            </a:xfrm>
          </p:grpSpPr>
          <p:grpSp>
            <p:nvGrpSpPr>
              <p:cNvPr id="15" name="Group 14"/>
              <p:cNvGrpSpPr/>
              <p:nvPr/>
            </p:nvGrpSpPr>
            <p:grpSpPr>
              <a:xfrm>
                <a:off x="3499452" y="2895930"/>
                <a:ext cx="5255263" cy="2805943"/>
                <a:chOff x="533400" y="2819400"/>
                <a:chExt cx="5070876" cy="2769732"/>
              </a:xfrm>
            </p:grpSpPr>
            <p:sp>
              <p:nvSpPr>
                <p:cNvPr id="19" name="Text Box 13"/>
                <p:cNvSpPr txBox="1">
                  <a:spLocks noChangeArrowheads="1"/>
                </p:cNvSpPr>
                <p:nvPr/>
              </p:nvSpPr>
              <p:spPr bwMode="auto">
                <a:xfrm>
                  <a:off x="1024951" y="5376468"/>
                  <a:ext cx="1977231" cy="212664"/>
                </a:xfrm>
                <a:prstGeom prst="rect">
                  <a:avLst/>
                </a:prstGeom>
                <a:noFill/>
                <a:ln w="9525">
                  <a:noFill/>
                  <a:miter lim="800000"/>
                  <a:headEnd/>
                  <a:tailEnd/>
                </a:ln>
              </p:spPr>
              <p:txBody>
                <a:bodyPr wrap="square">
                  <a:spAutoFit/>
                </a:bodyPr>
                <a:lstStyle/>
                <a:p>
                  <a:pPr marL="0" marR="0" lvl="0" indent="0" algn="ctr" defTabSz="957263"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 Systems</a:t>
                  </a:r>
                </a:p>
              </p:txBody>
            </p:sp>
            <p:sp>
              <p:nvSpPr>
                <p:cNvPr id="20" name="AutoShape 12"/>
                <p:cNvSpPr>
                  <a:spLocks noChangeArrowheads="1"/>
                </p:cNvSpPr>
                <p:nvPr/>
              </p:nvSpPr>
              <p:spPr bwMode="auto">
                <a:xfrm>
                  <a:off x="1257300" y="4953006"/>
                  <a:ext cx="457200" cy="457200"/>
                </a:xfrm>
                <a:prstGeom prst="flowChartOnlineStorage">
                  <a:avLst/>
                </a:prstGeom>
                <a:solidFill>
                  <a:srgbClr val="92D400"/>
                </a:solid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1" name="Group 20"/>
                <p:cNvGrpSpPr/>
                <p:nvPr/>
              </p:nvGrpSpPr>
              <p:grpSpPr>
                <a:xfrm>
                  <a:off x="533400" y="2819400"/>
                  <a:ext cx="5070876" cy="2590800"/>
                  <a:chOff x="533400" y="2819400"/>
                  <a:chExt cx="5070876" cy="2590800"/>
                </a:xfrm>
              </p:grpSpPr>
              <p:cxnSp>
                <p:nvCxnSpPr>
                  <p:cNvPr id="22" name="AutoShape 38"/>
                  <p:cNvCxnSpPr>
                    <a:cxnSpLocks noChangeShapeType="1"/>
                    <a:stCxn id="24" idx="0"/>
                    <a:endCxn id="26" idx="1"/>
                  </p:cNvCxnSpPr>
                  <p:nvPr/>
                </p:nvCxnSpPr>
                <p:spPr bwMode="auto">
                  <a:xfrm rot="5400000" flipH="1" flipV="1">
                    <a:off x="1924050" y="4210050"/>
                    <a:ext cx="723900" cy="762000"/>
                  </a:xfrm>
                  <a:prstGeom prst="curvedConnector2">
                    <a:avLst/>
                  </a:prstGeom>
                  <a:noFill/>
                  <a:ln w="9525">
                    <a:solidFill>
                      <a:srgbClr val="00A1DE"/>
                    </a:solidFill>
                    <a:round/>
                    <a:headEnd/>
                    <a:tailEnd type="triangle" w="med" len="med"/>
                  </a:ln>
                </p:spPr>
              </p:cxnSp>
              <p:cxnSp>
                <p:nvCxnSpPr>
                  <p:cNvPr id="23" name="AutoShape 38"/>
                  <p:cNvCxnSpPr>
                    <a:cxnSpLocks noChangeShapeType="1"/>
                    <a:stCxn id="25" idx="0"/>
                    <a:endCxn id="26" idx="1"/>
                  </p:cNvCxnSpPr>
                  <p:nvPr/>
                </p:nvCxnSpPr>
                <p:spPr bwMode="auto">
                  <a:xfrm rot="5400000" flipH="1" flipV="1">
                    <a:off x="2133600" y="4419600"/>
                    <a:ext cx="723900" cy="342900"/>
                  </a:xfrm>
                  <a:prstGeom prst="curvedConnector2">
                    <a:avLst/>
                  </a:prstGeom>
                  <a:noFill/>
                  <a:ln w="9525">
                    <a:solidFill>
                      <a:srgbClr val="00A1DE"/>
                    </a:solidFill>
                    <a:round/>
                    <a:headEnd/>
                    <a:tailEnd type="triangle" w="med" len="med"/>
                  </a:ln>
                </p:spPr>
              </p:cxnSp>
              <p:sp>
                <p:nvSpPr>
                  <p:cNvPr id="24" name="AutoShape 12"/>
                  <p:cNvSpPr>
                    <a:spLocks noChangeArrowheads="1"/>
                  </p:cNvSpPr>
                  <p:nvPr/>
                </p:nvSpPr>
                <p:spPr bwMode="auto">
                  <a:xfrm>
                    <a:off x="1676400" y="4953000"/>
                    <a:ext cx="457200" cy="457200"/>
                  </a:xfrm>
                  <a:prstGeom prst="flowChartOnlineStorage">
                    <a:avLst/>
                  </a:prstGeom>
                  <a:solidFill>
                    <a:srgbClr val="92D400"/>
                  </a:solid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AutoShape 12"/>
                  <p:cNvSpPr>
                    <a:spLocks noChangeArrowheads="1"/>
                  </p:cNvSpPr>
                  <p:nvPr/>
                </p:nvSpPr>
                <p:spPr bwMode="auto">
                  <a:xfrm>
                    <a:off x="2095500" y="4953000"/>
                    <a:ext cx="457200" cy="457200"/>
                  </a:xfrm>
                  <a:prstGeom prst="flowChartOnlineStorage">
                    <a:avLst/>
                  </a:prstGeom>
                  <a:solidFill>
                    <a:srgbClr val="92D400"/>
                  </a:solid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Rectangle 11"/>
                  <p:cNvSpPr>
                    <a:spLocks noChangeArrowheads="1"/>
                  </p:cNvSpPr>
                  <p:nvPr/>
                </p:nvSpPr>
                <p:spPr bwMode="auto">
                  <a:xfrm>
                    <a:off x="2667000" y="3581400"/>
                    <a:ext cx="1219200" cy="1295400"/>
                  </a:xfrm>
                  <a:prstGeom prst="rect">
                    <a:avLst/>
                  </a:prstGeom>
                  <a:noFill/>
                  <a:ln w="28575">
                    <a:solidFill>
                      <a:srgbClr val="92D400"/>
                    </a:solidFill>
                    <a:prstDash val="dash"/>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7" name="Group 26"/>
                  <p:cNvGrpSpPr>
                    <a:grpSpLocks/>
                  </p:cNvGrpSpPr>
                  <p:nvPr/>
                </p:nvGrpSpPr>
                <p:grpSpPr bwMode="auto">
                  <a:xfrm>
                    <a:off x="1430338" y="2819400"/>
                    <a:ext cx="1143000" cy="773113"/>
                    <a:chOff x="641" y="1920"/>
                    <a:chExt cx="720" cy="487"/>
                  </a:xfrm>
                </p:grpSpPr>
                <p:sp>
                  <p:nvSpPr>
                    <p:cNvPr id="41" name="AutoShape 17"/>
                    <p:cNvSpPr>
                      <a:spLocks noChangeArrowheads="1"/>
                    </p:cNvSpPr>
                    <p:nvPr/>
                  </p:nvSpPr>
                  <p:spPr bwMode="auto">
                    <a:xfrm>
                      <a:off x="768" y="1920"/>
                      <a:ext cx="480" cy="288"/>
                    </a:xfrm>
                    <a:prstGeom prst="flowChartPredefinedProcess">
                      <a:avLst/>
                    </a:prstGeom>
                    <a:solidFill>
                      <a:srgbClr val="00A1DE"/>
                    </a:solidFill>
                    <a:ln w="9525">
                      <a:solidFill>
                        <a:srgbClr val="FFFFFF"/>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Text Box 22"/>
                    <p:cNvSpPr txBox="1">
                      <a:spLocks noChangeArrowheads="1"/>
                    </p:cNvSpPr>
                    <p:nvPr/>
                  </p:nvSpPr>
                  <p:spPr bwMode="auto">
                    <a:xfrm>
                      <a:off x="641" y="2196"/>
                      <a:ext cx="720" cy="211"/>
                    </a:xfrm>
                    <a:prstGeom prst="rect">
                      <a:avLst/>
                    </a:prstGeom>
                    <a:noFill/>
                    <a:ln w="9525">
                      <a:noFill/>
                      <a:miter lim="800000"/>
                      <a:headEnd/>
                      <a:tailEnd/>
                    </a:ln>
                  </p:spPr>
                  <p:txBody>
                    <a:bodyPr>
                      <a:spAutoFit/>
                    </a:bodyPr>
                    <a:lstStyle/>
                    <a:p>
                      <a:pPr marL="0" marR="0" lvl="0" indent="0" algn="ctr" defTabSz="957263"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Destination System </a:t>
                      </a:r>
                    </a:p>
                  </p:txBody>
                </p:sp>
              </p:grpSp>
              <p:sp>
                <p:nvSpPr>
                  <p:cNvPr id="28" name="Freeform 3"/>
                  <p:cNvSpPr>
                    <a:spLocks/>
                  </p:cNvSpPr>
                  <p:nvPr/>
                </p:nvSpPr>
                <p:spPr bwMode="auto">
                  <a:xfrm>
                    <a:off x="2741613" y="3979246"/>
                    <a:ext cx="1062038" cy="812800"/>
                  </a:xfrm>
                  <a:custGeom>
                    <a:avLst/>
                    <a:gdLst>
                      <a:gd name="T0" fmla="*/ 839664411 w 1711"/>
                      <a:gd name="T1" fmla="*/ 858992927 h 1280"/>
                      <a:gd name="T2" fmla="*/ 839664411 w 1711"/>
                      <a:gd name="T3" fmla="*/ 858992927 h 1280"/>
                      <a:gd name="T4" fmla="*/ 839664411 w 1711"/>
                      <a:gd name="T5" fmla="*/ 858992927 h 1280"/>
                      <a:gd name="T6" fmla="*/ 839664411 w 1711"/>
                      <a:gd name="T7" fmla="*/ 858992927 h 1280"/>
                      <a:gd name="T8" fmla="*/ 839664411 w 1711"/>
                      <a:gd name="T9" fmla="*/ 858992927 h 1280"/>
                      <a:gd name="T10" fmla="*/ 839664411 w 1711"/>
                      <a:gd name="T11" fmla="*/ 858992927 h 1280"/>
                      <a:gd name="T12" fmla="*/ 839664411 w 1711"/>
                      <a:gd name="T13" fmla="*/ 858992927 h 1280"/>
                      <a:gd name="T14" fmla="*/ 839664411 w 1711"/>
                      <a:gd name="T15" fmla="*/ 858992927 h 1280"/>
                      <a:gd name="T16" fmla="*/ 839664411 w 1711"/>
                      <a:gd name="T17" fmla="*/ 858992927 h 1280"/>
                      <a:gd name="T18" fmla="*/ 839664411 w 1711"/>
                      <a:gd name="T19" fmla="*/ 858992927 h 1280"/>
                      <a:gd name="T20" fmla="*/ 839664411 w 1711"/>
                      <a:gd name="T21" fmla="*/ 858992927 h 1280"/>
                      <a:gd name="T22" fmla="*/ 839664411 w 1711"/>
                      <a:gd name="T23" fmla="*/ 858992927 h 1280"/>
                      <a:gd name="T24" fmla="*/ 839664411 w 1711"/>
                      <a:gd name="T25" fmla="*/ 858992927 h 1280"/>
                      <a:gd name="T26" fmla="*/ 839664411 w 1711"/>
                      <a:gd name="T27" fmla="*/ 858992927 h 1280"/>
                      <a:gd name="T28" fmla="*/ 839664411 w 1711"/>
                      <a:gd name="T29" fmla="*/ 858992927 h 1280"/>
                      <a:gd name="T30" fmla="*/ 839664411 w 1711"/>
                      <a:gd name="T31" fmla="*/ 858992927 h 1280"/>
                      <a:gd name="T32" fmla="*/ 839664411 w 1711"/>
                      <a:gd name="T33" fmla="*/ 858992927 h 1280"/>
                      <a:gd name="T34" fmla="*/ 839664411 w 1711"/>
                      <a:gd name="T35" fmla="*/ 858992927 h 1280"/>
                      <a:gd name="T36" fmla="*/ 839664411 w 1711"/>
                      <a:gd name="T37" fmla="*/ 858992927 h 1280"/>
                      <a:gd name="T38" fmla="*/ 839664411 w 1711"/>
                      <a:gd name="T39" fmla="*/ 858992927 h 1280"/>
                      <a:gd name="T40" fmla="*/ 839664411 w 1711"/>
                      <a:gd name="T41" fmla="*/ 858992927 h 1280"/>
                      <a:gd name="T42" fmla="*/ 839664411 w 1711"/>
                      <a:gd name="T43" fmla="*/ 858992927 h 1280"/>
                      <a:gd name="T44" fmla="*/ 839664411 w 1711"/>
                      <a:gd name="T45" fmla="*/ 858992927 h 1280"/>
                      <a:gd name="T46" fmla="*/ 839664411 w 1711"/>
                      <a:gd name="T47" fmla="*/ 858992927 h 1280"/>
                      <a:gd name="T48" fmla="*/ 839664411 w 1711"/>
                      <a:gd name="T49" fmla="*/ 858992927 h 1280"/>
                      <a:gd name="T50" fmla="*/ 839664411 w 1711"/>
                      <a:gd name="T51" fmla="*/ 858992927 h 1280"/>
                      <a:gd name="T52" fmla="*/ 839664411 w 1711"/>
                      <a:gd name="T53" fmla="*/ 858992927 h 1280"/>
                      <a:gd name="T54" fmla="*/ 839664411 w 1711"/>
                      <a:gd name="T55" fmla="*/ 858992927 h 1280"/>
                      <a:gd name="T56" fmla="*/ 839664411 w 1711"/>
                      <a:gd name="T57" fmla="*/ 858992927 h 1280"/>
                      <a:gd name="T58" fmla="*/ 839664411 w 1711"/>
                      <a:gd name="T59" fmla="*/ 858992927 h 1280"/>
                      <a:gd name="T60" fmla="*/ 839664411 w 1711"/>
                      <a:gd name="T61" fmla="*/ 858992927 h 1280"/>
                      <a:gd name="T62" fmla="*/ 839664411 w 1711"/>
                      <a:gd name="T63" fmla="*/ 858992927 h 1280"/>
                      <a:gd name="T64" fmla="*/ 839664411 w 1711"/>
                      <a:gd name="T65" fmla="*/ 858992927 h 1280"/>
                      <a:gd name="T66" fmla="*/ 839664411 w 1711"/>
                      <a:gd name="T67" fmla="*/ 858992927 h 1280"/>
                      <a:gd name="T68" fmla="*/ 839664411 w 1711"/>
                      <a:gd name="T69" fmla="*/ 858992927 h 1280"/>
                      <a:gd name="T70" fmla="*/ 839664411 w 1711"/>
                      <a:gd name="T71" fmla="*/ 858992927 h 1280"/>
                      <a:gd name="T72" fmla="*/ 839664411 w 1711"/>
                      <a:gd name="T73" fmla="*/ 858992927 h 1280"/>
                      <a:gd name="T74" fmla="*/ 839664411 w 1711"/>
                      <a:gd name="T75" fmla="*/ 858992927 h 1280"/>
                      <a:gd name="T76" fmla="*/ 839664411 w 1711"/>
                      <a:gd name="T77" fmla="*/ 858992927 h 1280"/>
                      <a:gd name="T78" fmla="*/ 839664411 w 1711"/>
                      <a:gd name="T79" fmla="*/ 858992927 h 1280"/>
                      <a:gd name="T80" fmla="*/ 839664411 w 1711"/>
                      <a:gd name="T81" fmla="*/ 858992927 h 1280"/>
                      <a:gd name="T82" fmla="*/ 839664411 w 1711"/>
                      <a:gd name="T83" fmla="*/ 858992927 h 1280"/>
                      <a:gd name="T84" fmla="*/ 839664411 w 1711"/>
                      <a:gd name="T85" fmla="*/ 858992927 h 1280"/>
                      <a:gd name="T86" fmla="*/ 839664411 w 1711"/>
                      <a:gd name="T87" fmla="*/ 858992927 h 1280"/>
                      <a:gd name="T88" fmla="*/ 839664411 w 1711"/>
                      <a:gd name="T89" fmla="*/ 858992927 h 1280"/>
                      <a:gd name="T90" fmla="*/ 839664411 w 1711"/>
                      <a:gd name="T91" fmla="*/ 858992927 h 1280"/>
                      <a:gd name="T92" fmla="*/ 839664411 w 1711"/>
                      <a:gd name="T93" fmla="*/ 858992927 h 1280"/>
                      <a:gd name="T94" fmla="*/ 839664411 w 1711"/>
                      <a:gd name="T95" fmla="*/ 858992927 h 1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11"/>
                      <a:gd name="T145" fmla="*/ 0 h 1280"/>
                      <a:gd name="T146" fmla="*/ 1711 w 1711"/>
                      <a:gd name="T147" fmla="*/ 1280 h 1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11" h="1280">
                        <a:moveTo>
                          <a:pt x="1663" y="798"/>
                        </a:moveTo>
                        <a:lnTo>
                          <a:pt x="1673" y="779"/>
                        </a:lnTo>
                        <a:lnTo>
                          <a:pt x="1682" y="757"/>
                        </a:lnTo>
                        <a:lnTo>
                          <a:pt x="1689" y="737"/>
                        </a:lnTo>
                        <a:lnTo>
                          <a:pt x="1695" y="716"/>
                        </a:lnTo>
                        <a:lnTo>
                          <a:pt x="1700" y="694"/>
                        </a:lnTo>
                        <a:lnTo>
                          <a:pt x="1704" y="673"/>
                        </a:lnTo>
                        <a:lnTo>
                          <a:pt x="1707" y="652"/>
                        </a:lnTo>
                        <a:lnTo>
                          <a:pt x="1709" y="631"/>
                        </a:lnTo>
                        <a:lnTo>
                          <a:pt x="1710" y="610"/>
                        </a:lnTo>
                        <a:lnTo>
                          <a:pt x="1710" y="588"/>
                        </a:lnTo>
                        <a:lnTo>
                          <a:pt x="1709" y="566"/>
                        </a:lnTo>
                        <a:lnTo>
                          <a:pt x="1707" y="546"/>
                        </a:lnTo>
                        <a:lnTo>
                          <a:pt x="1703" y="525"/>
                        </a:lnTo>
                        <a:lnTo>
                          <a:pt x="1699" y="504"/>
                        </a:lnTo>
                        <a:lnTo>
                          <a:pt x="1694" y="484"/>
                        </a:lnTo>
                        <a:lnTo>
                          <a:pt x="1688" y="463"/>
                        </a:lnTo>
                        <a:lnTo>
                          <a:pt x="1680" y="443"/>
                        </a:lnTo>
                        <a:lnTo>
                          <a:pt x="1672" y="424"/>
                        </a:lnTo>
                        <a:lnTo>
                          <a:pt x="1663" y="405"/>
                        </a:lnTo>
                        <a:lnTo>
                          <a:pt x="1653" y="386"/>
                        </a:lnTo>
                        <a:lnTo>
                          <a:pt x="1642" y="368"/>
                        </a:lnTo>
                        <a:lnTo>
                          <a:pt x="1631" y="350"/>
                        </a:lnTo>
                        <a:lnTo>
                          <a:pt x="1618" y="333"/>
                        </a:lnTo>
                        <a:lnTo>
                          <a:pt x="1605" y="316"/>
                        </a:lnTo>
                        <a:lnTo>
                          <a:pt x="1591" y="299"/>
                        </a:lnTo>
                        <a:lnTo>
                          <a:pt x="1576" y="284"/>
                        </a:lnTo>
                        <a:lnTo>
                          <a:pt x="1560" y="270"/>
                        </a:lnTo>
                        <a:lnTo>
                          <a:pt x="1542" y="256"/>
                        </a:lnTo>
                        <a:lnTo>
                          <a:pt x="1525" y="242"/>
                        </a:lnTo>
                        <a:lnTo>
                          <a:pt x="1507" y="230"/>
                        </a:lnTo>
                        <a:lnTo>
                          <a:pt x="1487" y="218"/>
                        </a:lnTo>
                        <a:lnTo>
                          <a:pt x="1468" y="207"/>
                        </a:lnTo>
                        <a:lnTo>
                          <a:pt x="1448" y="197"/>
                        </a:lnTo>
                        <a:lnTo>
                          <a:pt x="1427" y="189"/>
                        </a:lnTo>
                        <a:lnTo>
                          <a:pt x="1406" y="181"/>
                        </a:lnTo>
                        <a:lnTo>
                          <a:pt x="1385" y="175"/>
                        </a:lnTo>
                        <a:lnTo>
                          <a:pt x="1364" y="170"/>
                        </a:lnTo>
                        <a:lnTo>
                          <a:pt x="1343" y="166"/>
                        </a:lnTo>
                        <a:lnTo>
                          <a:pt x="1322" y="162"/>
                        </a:lnTo>
                        <a:lnTo>
                          <a:pt x="1301" y="160"/>
                        </a:lnTo>
                        <a:lnTo>
                          <a:pt x="1279" y="160"/>
                        </a:lnTo>
                        <a:lnTo>
                          <a:pt x="1258" y="160"/>
                        </a:lnTo>
                        <a:lnTo>
                          <a:pt x="1236" y="161"/>
                        </a:lnTo>
                        <a:lnTo>
                          <a:pt x="1216" y="163"/>
                        </a:lnTo>
                        <a:lnTo>
                          <a:pt x="1195" y="166"/>
                        </a:lnTo>
                        <a:lnTo>
                          <a:pt x="1174" y="170"/>
                        </a:lnTo>
                        <a:lnTo>
                          <a:pt x="1153" y="175"/>
                        </a:lnTo>
                        <a:lnTo>
                          <a:pt x="1134" y="181"/>
                        </a:lnTo>
                        <a:lnTo>
                          <a:pt x="1114" y="188"/>
                        </a:lnTo>
                        <a:lnTo>
                          <a:pt x="1095" y="196"/>
                        </a:lnTo>
                        <a:lnTo>
                          <a:pt x="1075" y="205"/>
                        </a:lnTo>
                        <a:lnTo>
                          <a:pt x="1056" y="215"/>
                        </a:lnTo>
                        <a:lnTo>
                          <a:pt x="1038" y="225"/>
                        </a:lnTo>
                        <a:lnTo>
                          <a:pt x="1020" y="236"/>
                        </a:lnTo>
                        <a:lnTo>
                          <a:pt x="1003" y="249"/>
                        </a:lnTo>
                        <a:lnTo>
                          <a:pt x="987" y="262"/>
                        </a:lnTo>
                        <a:lnTo>
                          <a:pt x="971" y="276"/>
                        </a:lnTo>
                        <a:lnTo>
                          <a:pt x="955" y="291"/>
                        </a:lnTo>
                        <a:lnTo>
                          <a:pt x="941" y="307"/>
                        </a:lnTo>
                        <a:lnTo>
                          <a:pt x="926" y="324"/>
                        </a:lnTo>
                        <a:lnTo>
                          <a:pt x="914" y="341"/>
                        </a:lnTo>
                        <a:lnTo>
                          <a:pt x="901" y="360"/>
                        </a:lnTo>
                        <a:lnTo>
                          <a:pt x="889" y="379"/>
                        </a:lnTo>
                        <a:lnTo>
                          <a:pt x="879" y="399"/>
                        </a:lnTo>
                        <a:lnTo>
                          <a:pt x="868" y="419"/>
                        </a:lnTo>
                        <a:lnTo>
                          <a:pt x="856" y="437"/>
                        </a:lnTo>
                        <a:lnTo>
                          <a:pt x="844" y="456"/>
                        </a:lnTo>
                        <a:lnTo>
                          <a:pt x="831" y="473"/>
                        </a:lnTo>
                        <a:lnTo>
                          <a:pt x="817" y="490"/>
                        </a:lnTo>
                        <a:lnTo>
                          <a:pt x="802" y="506"/>
                        </a:lnTo>
                        <a:lnTo>
                          <a:pt x="786" y="521"/>
                        </a:lnTo>
                        <a:lnTo>
                          <a:pt x="771" y="535"/>
                        </a:lnTo>
                        <a:lnTo>
                          <a:pt x="754" y="549"/>
                        </a:lnTo>
                        <a:lnTo>
                          <a:pt x="737" y="561"/>
                        </a:lnTo>
                        <a:lnTo>
                          <a:pt x="719" y="572"/>
                        </a:lnTo>
                        <a:lnTo>
                          <a:pt x="701" y="583"/>
                        </a:lnTo>
                        <a:lnTo>
                          <a:pt x="682" y="593"/>
                        </a:lnTo>
                        <a:lnTo>
                          <a:pt x="663" y="602"/>
                        </a:lnTo>
                        <a:lnTo>
                          <a:pt x="643" y="610"/>
                        </a:lnTo>
                        <a:lnTo>
                          <a:pt x="623" y="616"/>
                        </a:lnTo>
                        <a:lnTo>
                          <a:pt x="604" y="623"/>
                        </a:lnTo>
                        <a:lnTo>
                          <a:pt x="583" y="627"/>
                        </a:lnTo>
                        <a:lnTo>
                          <a:pt x="562" y="631"/>
                        </a:lnTo>
                        <a:lnTo>
                          <a:pt x="541" y="635"/>
                        </a:lnTo>
                        <a:lnTo>
                          <a:pt x="521" y="637"/>
                        </a:lnTo>
                        <a:lnTo>
                          <a:pt x="499" y="638"/>
                        </a:lnTo>
                        <a:lnTo>
                          <a:pt x="478" y="638"/>
                        </a:lnTo>
                        <a:lnTo>
                          <a:pt x="457" y="637"/>
                        </a:lnTo>
                        <a:lnTo>
                          <a:pt x="436" y="635"/>
                        </a:lnTo>
                        <a:lnTo>
                          <a:pt x="415" y="632"/>
                        </a:lnTo>
                        <a:lnTo>
                          <a:pt x="393" y="627"/>
                        </a:lnTo>
                        <a:lnTo>
                          <a:pt x="372" y="622"/>
                        </a:lnTo>
                        <a:lnTo>
                          <a:pt x="351" y="616"/>
                        </a:lnTo>
                        <a:lnTo>
                          <a:pt x="331" y="608"/>
                        </a:lnTo>
                        <a:lnTo>
                          <a:pt x="309" y="600"/>
                        </a:lnTo>
                        <a:lnTo>
                          <a:pt x="289" y="590"/>
                        </a:lnTo>
                        <a:lnTo>
                          <a:pt x="270" y="580"/>
                        </a:lnTo>
                        <a:lnTo>
                          <a:pt x="250" y="568"/>
                        </a:lnTo>
                        <a:lnTo>
                          <a:pt x="232" y="555"/>
                        </a:lnTo>
                        <a:lnTo>
                          <a:pt x="215" y="542"/>
                        </a:lnTo>
                        <a:lnTo>
                          <a:pt x="198" y="528"/>
                        </a:lnTo>
                        <a:lnTo>
                          <a:pt x="182" y="513"/>
                        </a:lnTo>
                        <a:lnTo>
                          <a:pt x="167" y="498"/>
                        </a:lnTo>
                        <a:lnTo>
                          <a:pt x="153" y="482"/>
                        </a:lnTo>
                        <a:lnTo>
                          <a:pt x="139" y="465"/>
                        </a:lnTo>
                        <a:lnTo>
                          <a:pt x="127" y="448"/>
                        </a:lnTo>
                        <a:lnTo>
                          <a:pt x="115" y="430"/>
                        </a:lnTo>
                        <a:lnTo>
                          <a:pt x="105" y="412"/>
                        </a:lnTo>
                        <a:lnTo>
                          <a:pt x="95" y="394"/>
                        </a:lnTo>
                        <a:lnTo>
                          <a:pt x="85" y="374"/>
                        </a:lnTo>
                        <a:lnTo>
                          <a:pt x="77" y="354"/>
                        </a:lnTo>
                        <a:lnTo>
                          <a:pt x="71" y="335"/>
                        </a:lnTo>
                        <a:lnTo>
                          <a:pt x="65" y="315"/>
                        </a:lnTo>
                        <a:lnTo>
                          <a:pt x="60" y="294"/>
                        </a:lnTo>
                        <a:lnTo>
                          <a:pt x="56" y="274"/>
                        </a:lnTo>
                        <a:lnTo>
                          <a:pt x="52" y="252"/>
                        </a:lnTo>
                        <a:lnTo>
                          <a:pt x="50" y="231"/>
                        </a:lnTo>
                        <a:lnTo>
                          <a:pt x="49" y="211"/>
                        </a:lnTo>
                        <a:lnTo>
                          <a:pt x="49" y="189"/>
                        </a:lnTo>
                        <a:lnTo>
                          <a:pt x="50" y="168"/>
                        </a:lnTo>
                        <a:lnTo>
                          <a:pt x="52" y="146"/>
                        </a:lnTo>
                        <a:lnTo>
                          <a:pt x="55" y="125"/>
                        </a:lnTo>
                        <a:lnTo>
                          <a:pt x="59" y="104"/>
                        </a:lnTo>
                        <a:lnTo>
                          <a:pt x="64" y="83"/>
                        </a:lnTo>
                        <a:lnTo>
                          <a:pt x="70" y="62"/>
                        </a:lnTo>
                        <a:lnTo>
                          <a:pt x="77" y="41"/>
                        </a:lnTo>
                        <a:lnTo>
                          <a:pt x="86" y="20"/>
                        </a:lnTo>
                        <a:lnTo>
                          <a:pt x="96" y="0"/>
                        </a:lnTo>
                        <a:lnTo>
                          <a:pt x="77" y="41"/>
                        </a:lnTo>
                        <a:lnTo>
                          <a:pt x="59" y="82"/>
                        </a:lnTo>
                        <a:lnTo>
                          <a:pt x="44" y="124"/>
                        </a:lnTo>
                        <a:lnTo>
                          <a:pt x="31" y="166"/>
                        </a:lnTo>
                        <a:lnTo>
                          <a:pt x="20" y="209"/>
                        </a:lnTo>
                        <a:lnTo>
                          <a:pt x="12" y="251"/>
                        </a:lnTo>
                        <a:lnTo>
                          <a:pt x="6" y="294"/>
                        </a:lnTo>
                        <a:lnTo>
                          <a:pt x="2" y="337"/>
                        </a:lnTo>
                        <a:lnTo>
                          <a:pt x="0" y="380"/>
                        </a:lnTo>
                        <a:lnTo>
                          <a:pt x="0" y="422"/>
                        </a:lnTo>
                        <a:lnTo>
                          <a:pt x="2" y="464"/>
                        </a:lnTo>
                        <a:lnTo>
                          <a:pt x="6" y="507"/>
                        </a:lnTo>
                        <a:lnTo>
                          <a:pt x="12" y="549"/>
                        </a:lnTo>
                        <a:lnTo>
                          <a:pt x="20" y="590"/>
                        </a:lnTo>
                        <a:lnTo>
                          <a:pt x="30" y="631"/>
                        </a:lnTo>
                        <a:lnTo>
                          <a:pt x="42" y="671"/>
                        </a:lnTo>
                        <a:lnTo>
                          <a:pt x="56" y="711"/>
                        </a:lnTo>
                        <a:lnTo>
                          <a:pt x="72" y="750"/>
                        </a:lnTo>
                        <a:lnTo>
                          <a:pt x="89" y="788"/>
                        </a:lnTo>
                        <a:lnTo>
                          <a:pt x="109" y="826"/>
                        </a:lnTo>
                        <a:lnTo>
                          <a:pt x="130" y="863"/>
                        </a:lnTo>
                        <a:lnTo>
                          <a:pt x="154" y="898"/>
                        </a:lnTo>
                        <a:lnTo>
                          <a:pt x="178" y="933"/>
                        </a:lnTo>
                        <a:lnTo>
                          <a:pt x="205" y="966"/>
                        </a:lnTo>
                        <a:lnTo>
                          <a:pt x="234" y="998"/>
                        </a:lnTo>
                        <a:lnTo>
                          <a:pt x="264" y="1029"/>
                        </a:lnTo>
                        <a:lnTo>
                          <a:pt x="295" y="1059"/>
                        </a:lnTo>
                        <a:lnTo>
                          <a:pt x="329" y="1087"/>
                        </a:lnTo>
                        <a:lnTo>
                          <a:pt x="364" y="1113"/>
                        </a:lnTo>
                        <a:lnTo>
                          <a:pt x="401" y="1138"/>
                        </a:lnTo>
                        <a:lnTo>
                          <a:pt x="439" y="1161"/>
                        </a:lnTo>
                        <a:lnTo>
                          <a:pt x="479" y="1183"/>
                        </a:lnTo>
                        <a:lnTo>
                          <a:pt x="520" y="1203"/>
                        </a:lnTo>
                        <a:lnTo>
                          <a:pt x="561" y="1220"/>
                        </a:lnTo>
                        <a:lnTo>
                          <a:pt x="603" y="1235"/>
                        </a:lnTo>
                        <a:lnTo>
                          <a:pt x="645" y="1248"/>
                        </a:lnTo>
                        <a:lnTo>
                          <a:pt x="688" y="1258"/>
                        </a:lnTo>
                        <a:lnTo>
                          <a:pt x="730" y="1267"/>
                        </a:lnTo>
                        <a:lnTo>
                          <a:pt x="773" y="1273"/>
                        </a:lnTo>
                        <a:lnTo>
                          <a:pt x="816" y="1277"/>
                        </a:lnTo>
                        <a:lnTo>
                          <a:pt x="859" y="1279"/>
                        </a:lnTo>
                        <a:lnTo>
                          <a:pt x="901" y="1279"/>
                        </a:lnTo>
                        <a:lnTo>
                          <a:pt x="943" y="1277"/>
                        </a:lnTo>
                        <a:lnTo>
                          <a:pt x="986" y="1273"/>
                        </a:lnTo>
                        <a:lnTo>
                          <a:pt x="1028" y="1267"/>
                        </a:lnTo>
                        <a:lnTo>
                          <a:pt x="1069" y="1258"/>
                        </a:lnTo>
                        <a:lnTo>
                          <a:pt x="1110" y="1248"/>
                        </a:lnTo>
                        <a:lnTo>
                          <a:pt x="1151" y="1236"/>
                        </a:lnTo>
                        <a:lnTo>
                          <a:pt x="1191" y="1222"/>
                        </a:lnTo>
                        <a:lnTo>
                          <a:pt x="1230" y="1207"/>
                        </a:lnTo>
                        <a:lnTo>
                          <a:pt x="1268" y="1189"/>
                        </a:lnTo>
                        <a:lnTo>
                          <a:pt x="1306" y="1169"/>
                        </a:lnTo>
                        <a:lnTo>
                          <a:pt x="1342" y="1148"/>
                        </a:lnTo>
                        <a:lnTo>
                          <a:pt x="1378" y="1124"/>
                        </a:lnTo>
                        <a:lnTo>
                          <a:pt x="1413" y="1099"/>
                        </a:lnTo>
                        <a:lnTo>
                          <a:pt x="1446" y="1073"/>
                        </a:lnTo>
                        <a:lnTo>
                          <a:pt x="1478" y="1044"/>
                        </a:lnTo>
                        <a:lnTo>
                          <a:pt x="1509" y="1014"/>
                        </a:lnTo>
                        <a:lnTo>
                          <a:pt x="1538" y="982"/>
                        </a:lnTo>
                        <a:lnTo>
                          <a:pt x="1567" y="949"/>
                        </a:lnTo>
                        <a:lnTo>
                          <a:pt x="1593" y="913"/>
                        </a:lnTo>
                        <a:lnTo>
                          <a:pt x="1618" y="877"/>
                        </a:lnTo>
                        <a:lnTo>
                          <a:pt x="1642" y="838"/>
                        </a:lnTo>
                        <a:lnTo>
                          <a:pt x="1663" y="798"/>
                        </a:lnTo>
                      </a:path>
                    </a:pathLst>
                  </a:custGeom>
                  <a:solidFill>
                    <a:srgbClr val="92D400"/>
                  </a:solidFill>
                  <a:ln w="9525" cap="rnd">
                    <a:solidFill>
                      <a:srgbClr val="FFFFFF"/>
                    </a:solidFill>
                    <a:round/>
                    <a:headEnd/>
                    <a:tailEnd/>
                  </a:ln>
                </p:spPr>
                <p:txBody>
                  <a:bodyPr lIns="118872" tIns="18288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5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Data Analytics logic </a:t>
                    </a:r>
                  </a:p>
                </p:txBody>
              </p:sp>
              <p:sp>
                <p:nvSpPr>
                  <p:cNvPr id="29" name="Freeform 4"/>
                  <p:cNvSpPr>
                    <a:spLocks/>
                  </p:cNvSpPr>
                  <p:nvPr/>
                </p:nvSpPr>
                <p:spPr bwMode="auto">
                  <a:xfrm rot="10800000">
                    <a:off x="2768600" y="3679825"/>
                    <a:ext cx="1062038" cy="812800"/>
                  </a:xfrm>
                  <a:custGeom>
                    <a:avLst/>
                    <a:gdLst>
                      <a:gd name="T0" fmla="*/ 839664411 w 1711"/>
                      <a:gd name="T1" fmla="*/ 858992927 h 1280"/>
                      <a:gd name="T2" fmla="*/ 839664411 w 1711"/>
                      <a:gd name="T3" fmla="*/ 858992927 h 1280"/>
                      <a:gd name="T4" fmla="*/ 839664411 w 1711"/>
                      <a:gd name="T5" fmla="*/ 858992927 h 1280"/>
                      <a:gd name="T6" fmla="*/ 839664411 w 1711"/>
                      <a:gd name="T7" fmla="*/ 858992927 h 1280"/>
                      <a:gd name="T8" fmla="*/ 839664411 w 1711"/>
                      <a:gd name="T9" fmla="*/ 858992927 h 1280"/>
                      <a:gd name="T10" fmla="*/ 839664411 w 1711"/>
                      <a:gd name="T11" fmla="*/ 858992927 h 1280"/>
                      <a:gd name="T12" fmla="*/ 839664411 w 1711"/>
                      <a:gd name="T13" fmla="*/ 858992927 h 1280"/>
                      <a:gd name="T14" fmla="*/ 839664411 w 1711"/>
                      <a:gd name="T15" fmla="*/ 858992927 h 1280"/>
                      <a:gd name="T16" fmla="*/ 839664411 w 1711"/>
                      <a:gd name="T17" fmla="*/ 858992927 h 1280"/>
                      <a:gd name="T18" fmla="*/ 839664411 w 1711"/>
                      <a:gd name="T19" fmla="*/ 858992927 h 1280"/>
                      <a:gd name="T20" fmla="*/ 839664411 w 1711"/>
                      <a:gd name="T21" fmla="*/ 858992927 h 1280"/>
                      <a:gd name="T22" fmla="*/ 839664411 w 1711"/>
                      <a:gd name="T23" fmla="*/ 858992927 h 1280"/>
                      <a:gd name="T24" fmla="*/ 839664411 w 1711"/>
                      <a:gd name="T25" fmla="*/ 858992927 h 1280"/>
                      <a:gd name="T26" fmla="*/ 839664411 w 1711"/>
                      <a:gd name="T27" fmla="*/ 858992927 h 1280"/>
                      <a:gd name="T28" fmla="*/ 839664411 w 1711"/>
                      <a:gd name="T29" fmla="*/ 858992927 h 1280"/>
                      <a:gd name="T30" fmla="*/ 839664411 w 1711"/>
                      <a:gd name="T31" fmla="*/ 858992927 h 1280"/>
                      <a:gd name="T32" fmla="*/ 839664411 w 1711"/>
                      <a:gd name="T33" fmla="*/ 858992927 h 1280"/>
                      <a:gd name="T34" fmla="*/ 839664411 w 1711"/>
                      <a:gd name="T35" fmla="*/ 858992927 h 1280"/>
                      <a:gd name="T36" fmla="*/ 839664411 w 1711"/>
                      <a:gd name="T37" fmla="*/ 858992927 h 1280"/>
                      <a:gd name="T38" fmla="*/ 839664411 w 1711"/>
                      <a:gd name="T39" fmla="*/ 858992927 h 1280"/>
                      <a:gd name="T40" fmla="*/ 839664411 w 1711"/>
                      <a:gd name="T41" fmla="*/ 858992927 h 1280"/>
                      <a:gd name="T42" fmla="*/ 839664411 w 1711"/>
                      <a:gd name="T43" fmla="*/ 858992927 h 1280"/>
                      <a:gd name="T44" fmla="*/ 839664411 w 1711"/>
                      <a:gd name="T45" fmla="*/ 858992927 h 1280"/>
                      <a:gd name="T46" fmla="*/ 839664411 w 1711"/>
                      <a:gd name="T47" fmla="*/ 858992927 h 1280"/>
                      <a:gd name="T48" fmla="*/ 839664411 w 1711"/>
                      <a:gd name="T49" fmla="*/ 858992927 h 1280"/>
                      <a:gd name="T50" fmla="*/ 839664411 w 1711"/>
                      <a:gd name="T51" fmla="*/ 858992927 h 1280"/>
                      <a:gd name="T52" fmla="*/ 839664411 w 1711"/>
                      <a:gd name="T53" fmla="*/ 858992927 h 1280"/>
                      <a:gd name="T54" fmla="*/ 839664411 w 1711"/>
                      <a:gd name="T55" fmla="*/ 858992927 h 1280"/>
                      <a:gd name="T56" fmla="*/ 839664411 w 1711"/>
                      <a:gd name="T57" fmla="*/ 858992927 h 1280"/>
                      <a:gd name="T58" fmla="*/ 839664411 w 1711"/>
                      <a:gd name="T59" fmla="*/ 858992927 h 1280"/>
                      <a:gd name="T60" fmla="*/ 839664411 w 1711"/>
                      <a:gd name="T61" fmla="*/ 858992927 h 1280"/>
                      <a:gd name="T62" fmla="*/ 839664411 w 1711"/>
                      <a:gd name="T63" fmla="*/ 858992927 h 1280"/>
                      <a:gd name="T64" fmla="*/ 839664411 w 1711"/>
                      <a:gd name="T65" fmla="*/ 858992927 h 1280"/>
                      <a:gd name="T66" fmla="*/ 839664411 w 1711"/>
                      <a:gd name="T67" fmla="*/ 858992927 h 1280"/>
                      <a:gd name="T68" fmla="*/ 839664411 w 1711"/>
                      <a:gd name="T69" fmla="*/ 858992927 h 1280"/>
                      <a:gd name="T70" fmla="*/ 839664411 w 1711"/>
                      <a:gd name="T71" fmla="*/ 858992927 h 1280"/>
                      <a:gd name="T72" fmla="*/ 839664411 w 1711"/>
                      <a:gd name="T73" fmla="*/ 858992927 h 1280"/>
                      <a:gd name="T74" fmla="*/ 839664411 w 1711"/>
                      <a:gd name="T75" fmla="*/ 858992927 h 1280"/>
                      <a:gd name="T76" fmla="*/ 839664411 w 1711"/>
                      <a:gd name="T77" fmla="*/ 858992927 h 1280"/>
                      <a:gd name="T78" fmla="*/ 839664411 w 1711"/>
                      <a:gd name="T79" fmla="*/ 858992927 h 1280"/>
                      <a:gd name="T80" fmla="*/ 839664411 w 1711"/>
                      <a:gd name="T81" fmla="*/ 858992927 h 1280"/>
                      <a:gd name="T82" fmla="*/ 839664411 w 1711"/>
                      <a:gd name="T83" fmla="*/ 858992927 h 1280"/>
                      <a:gd name="T84" fmla="*/ 839664411 w 1711"/>
                      <a:gd name="T85" fmla="*/ 858992927 h 1280"/>
                      <a:gd name="T86" fmla="*/ 839664411 w 1711"/>
                      <a:gd name="T87" fmla="*/ 858992927 h 1280"/>
                      <a:gd name="T88" fmla="*/ 839664411 w 1711"/>
                      <a:gd name="T89" fmla="*/ 858992927 h 1280"/>
                      <a:gd name="T90" fmla="*/ 839664411 w 1711"/>
                      <a:gd name="T91" fmla="*/ 858992927 h 1280"/>
                      <a:gd name="T92" fmla="*/ 839664411 w 1711"/>
                      <a:gd name="T93" fmla="*/ 858992927 h 1280"/>
                      <a:gd name="T94" fmla="*/ 839664411 w 1711"/>
                      <a:gd name="T95" fmla="*/ 858992927 h 1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11"/>
                      <a:gd name="T145" fmla="*/ 0 h 1280"/>
                      <a:gd name="T146" fmla="*/ 1711 w 1711"/>
                      <a:gd name="T147" fmla="*/ 1280 h 1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11" h="1280">
                        <a:moveTo>
                          <a:pt x="1663" y="798"/>
                        </a:moveTo>
                        <a:lnTo>
                          <a:pt x="1673" y="779"/>
                        </a:lnTo>
                        <a:lnTo>
                          <a:pt x="1682" y="757"/>
                        </a:lnTo>
                        <a:lnTo>
                          <a:pt x="1689" y="737"/>
                        </a:lnTo>
                        <a:lnTo>
                          <a:pt x="1695" y="716"/>
                        </a:lnTo>
                        <a:lnTo>
                          <a:pt x="1700" y="694"/>
                        </a:lnTo>
                        <a:lnTo>
                          <a:pt x="1704" y="673"/>
                        </a:lnTo>
                        <a:lnTo>
                          <a:pt x="1707" y="652"/>
                        </a:lnTo>
                        <a:lnTo>
                          <a:pt x="1709" y="631"/>
                        </a:lnTo>
                        <a:lnTo>
                          <a:pt x="1710" y="610"/>
                        </a:lnTo>
                        <a:lnTo>
                          <a:pt x="1710" y="588"/>
                        </a:lnTo>
                        <a:lnTo>
                          <a:pt x="1709" y="566"/>
                        </a:lnTo>
                        <a:lnTo>
                          <a:pt x="1707" y="546"/>
                        </a:lnTo>
                        <a:lnTo>
                          <a:pt x="1703" y="525"/>
                        </a:lnTo>
                        <a:lnTo>
                          <a:pt x="1699" y="504"/>
                        </a:lnTo>
                        <a:lnTo>
                          <a:pt x="1694" y="484"/>
                        </a:lnTo>
                        <a:lnTo>
                          <a:pt x="1688" y="463"/>
                        </a:lnTo>
                        <a:lnTo>
                          <a:pt x="1680" y="443"/>
                        </a:lnTo>
                        <a:lnTo>
                          <a:pt x="1672" y="424"/>
                        </a:lnTo>
                        <a:lnTo>
                          <a:pt x="1663" y="405"/>
                        </a:lnTo>
                        <a:lnTo>
                          <a:pt x="1653" y="386"/>
                        </a:lnTo>
                        <a:lnTo>
                          <a:pt x="1642" y="368"/>
                        </a:lnTo>
                        <a:lnTo>
                          <a:pt x="1631" y="350"/>
                        </a:lnTo>
                        <a:lnTo>
                          <a:pt x="1618" y="333"/>
                        </a:lnTo>
                        <a:lnTo>
                          <a:pt x="1605" y="316"/>
                        </a:lnTo>
                        <a:lnTo>
                          <a:pt x="1591" y="299"/>
                        </a:lnTo>
                        <a:lnTo>
                          <a:pt x="1576" y="284"/>
                        </a:lnTo>
                        <a:lnTo>
                          <a:pt x="1560" y="270"/>
                        </a:lnTo>
                        <a:lnTo>
                          <a:pt x="1542" y="256"/>
                        </a:lnTo>
                        <a:lnTo>
                          <a:pt x="1525" y="242"/>
                        </a:lnTo>
                        <a:lnTo>
                          <a:pt x="1507" y="230"/>
                        </a:lnTo>
                        <a:lnTo>
                          <a:pt x="1487" y="218"/>
                        </a:lnTo>
                        <a:lnTo>
                          <a:pt x="1468" y="207"/>
                        </a:lnTo>
                        <a:lnTo>
                          <a:pt x="1448" y="197"/>
                        </a:lnTo>
                        <a:lnTo>
                          <a:pt x="1427" y="189"/>
                        </a:lnTo>
                        <a:lnTo>
                          <a:pt x="1406" y="181"/>
                        </a:lnTo>
                        <a:lnTo>
                          <a:pt x="1385" y="175"/>
                        </a:lnTo>
                        <a:lnTo>
                          <a:pt x="1364" y="170"/>
                        </a:lnTo>
                        <a:lnTo>
                          <a:pt x="1343" y="166"/>
                        </a:lnTo>
                        <a:lnTo>
                          <a:pt x="1322" y="162"/>
                        </a:lnTo>
                        <a:lnTo>
                          <a:pt x="1301" y="160"/>
                        </a:lnTo>
                        <a:lnTo>
                          <a:pt x="1279" y="160"/>
                        </a:lnTo>
                        <a:lnTo>
                          <a:pt x="1258" y="160"/>
                        </a:lnTo>
                        <a:lnTo>
                          <a:pt x="1236" y="161"/>
                        </a:lnTo>
                        <a:lnTo>
                          <a:pt x="1216" y="163"/>
                        </a:lnTo>
                        <a:lnTo>
                          <a:pt x="1195" y="166"/>
                        </a:lnTo>
                        <a:lnTo>
                          <a:pt x="1174" y="170"/>
                        </a:lnTo>
                        <a:lnTo>
                          <a:pt x="1153" y="175"/>
                        </a:lnTo>
                        <a:lnTo>
                          <a:pt x="1134" y="181"/>
                        </a:lnTo>
                        <a:lnTo>
                          <a:pt x="1114" y="188"/>
                        </a:lnTo>
                        <a:lnTo>
                          <a:pt x="1095" y="196"/>
                        </a:lnTo>
                        <a:lnTo>
                          <a:pt x="1075" y="205"/>
                        </a:lnTo>
                        <a:lnTo>
                          <a:pt x="1056" y="215"/>
                        </a:lnTo>
                        <a:lnTo>
                          <a:pt x="1038" y="225"/>
                        </a:lnTo>
                        <a:lnTo>
                          <a:pt x="1020" y="236"/>
                        </a:lnTo>
                        <a:lnTo>
                          <a:pt x="1003" y="249"/>
                        </a:lnTo>
                        <a:lnTo>
                          <a:pt x="987" y="262"/>
                        </a:lnTo>
                        <a:lnTo>
                          <a:pt x="971" y="276"/>
                        </a:lnTo>
                        <a:lnTo>
                          <a:pt x="955" y="291"/>
                        </a:lnTo>
                        <a:lnTo>
                          <a:pt x="941" y="307"/>
                        </a:lnTo>
                        <a:lnTo>
                          <a:pt x="926" y="324"/>
                        </a:lnTo>
                        <a:lnTo>
                          <a:pt x="914" y="341"/>
                        </a:lnTo>
                        <a:lnTo>
                          <a:pt x="901" y="360"/>
                        </a:lnTo>
                        <a:lnTo>
                          <a:pt x="889" y="379"/>
                        </a:lnTo>
                        <a:lnTo>
                          <a:pt x="879" y="399"/>
                        </a:lnTo>
                        <a:lnTo>
                          <a:pt x="868" y="419"/>
                        </a:lnTo>
                        <a:lnTo>
                          <a:pt x="856" y="437"/>
                        </a:lnTo>
                        <a:lnTo>
                          <a:pt x="844" y="456"/>
                        </a:lnTo>
                        <a:lnTo>
                          <a:pt x="831" y="473"/>
                        </a:lnTo>
                        <a:lnTo>
                          <a:pt x="817" y="490"/>
                        </a:lnTo>
                        <a:lnTo>
                          <a:pt x="802" y="506"/>
                        </a:lnTo>
                        <a:lnTo>
                          <a:pt x="786" y="521"/>
                        </a:lnTo>
                        <a:lnTo>
                          <a:pt x="771" y="535"/>
                        </a:lnTo>
                        <a:lnTo>
                          <a:pt x="754" y="549"/>
                        </a:lnTo>
                        <a:lnTo>
                          <a:pt x="737" y="561"/>
                        </a:lnTo>
                        <a:lnTo>
                          <a:pt x="719" y="572"/>
                        </a:lnTo>
                        <a:lnTo>
                          <a:pt x="701" y="583"/>
                        </a:lnTo>
                        <a:lnTo>
                          <a:pt x="682" y="593"/>
                        </a:lnTo>
                        <a:lnTo>
                          <a:pt x="663" y="602"/>
                        </a:lnTo>
                        <a:lnTo>
                          <a:pt x="643" y="610"/>
                        </a:lnTo>
                        <a:lnTo>
                          <a:pt x="623" y="616"/>
                        </a:lnTo>
                        <a:lnTo>
                          <a:pt x="604" y="623"/>
                        </a:lnTo>
                        <a:lnTo>
                          <a:pt x="583" y="627"/>
                        </a:lnTo>
                        <a:lnTo>
                          <a:pt x="562" y="631"/>
                        </a:lnTo>
                        <a:lnTo>
                          <a:pt x="541" y="635"/>
                        </a:lnTo>
                        <a:lnTo>
                          <a:pt x="521" y="637"/>
                        </a:lnTo>
                        <a:lnTo>
                          <a:pt x="499" y="638"/>
                        </a:lnTo>
                        <a:lnTo>
                          <a:pt x="478" y="638"/>
                        </a:lnTo>
                        <a:lnTo>
                          <a:pt x="457" y="637"/>
                        </a:lnTo>
                        <a:lnTo>
                          <a:pt x="436" y="635"/>
                        </a:lnTo>
                        <a:lnTo>
                          <a:pt x="415" y="632"/>
                        </a:lnTo>
                        <a:lnTo>
                          <a:pt x="393" y="627"/>
                        </a:lnTo>
                        <a:lnTo>
                          <a:pt x="372" y="622"/>
                        </a:lnTo>
                        <a:lnTo>
                          <a:pt x="351" y="616"/>
                        </a:lnTo>
                        <a:lnTo>
                          <a:pt x="331" y="608"/>
                        </a:lnTo>
                        <a:lnTo>
                          <a:pt x="309" y="600"/>
                        </a:lnTo>
                        <a:lnTo>
                          <a:pt x="289" y="590"/>
                        </a:lnTo>
                        <a:lnTo>
                          <a:pt x="270" y="580"/>
                        </a:lnTo>
                        <a:lnTo>
                          <a:pt x="250" y="568"/>
                        </a:lnTo>
                        <a:lnTo>
                          <a:pt x="232" y="555"/>
                        </a:lnTo>
                        <a:lnTo>
                          <a:pt x="215" y="542"/>
                        </a:lnTo>
                        <a:lnTo>
                          <a:pt x="198" y="528"/>
                        </a:lnTo>
                        <a:lnTo>
                          <a:pt x="182" y="513"/>
                        </a:lnTo>
                        <a:lnTo>
                          <a:pt x="167" y="498"/>
                        </a:lnTo>
                        <a:lnTo>
                          <a:pt x="153" y="482"/>
                        </a:lnTo>
                        <a:lnTo>
                          <a:pt x="139" y="465"/>
                        </a:lnTo>
                        <a:lnTo>
                          <a:pt x="127" y="448"/>
                        </a:lnTo>
                        <a:lnTo>
                          <a:pt x="115" y="430"/>
                        </a:lnTo>
                        <a:lnTo>
                          <a:pt x="105" y="412"/>
                        </a:lnTo>
                        <a:lnTo>
                          <a:pt x="95" y="394"/>
                        </a:lnTo>
                        <a:lnTo>
                          <a:pt x="85" y="374"/>
                        </a:lnTo>
                        <a:lnTo>
                          <a:pt x="77" y="354"/>
                        </a:lnTo>
                        <a:lnTo>
                          <a:pt x="71" y="335"/>
                        </a:lnTo>
                        <a:lnTo>
                          <a:pt x="65" y="315"/>
                        </a:lnTo>
                        <a:lnTo>
                          <a:pt x="60" y="294"/>
                        </a:lnTo>
                        <a:lnTo>
                          <a:pt x="56" y="274"/>
                        </a:lnTo>
                        <a:lnTo>
                          <a:pt x="52" y="252"/>
                        </a:lnTo>
                        <a:lnTo>
                          <a:pt x="50" y="231"/>
                        </a:lnTo>
                        <a:lnTo>
                          <a:pt x="49" y="211"/>
                        </a:lnTo>
                        <a:lnTo>
                          <a:pt x="49" y="189"/>
                        </a:lnTo>
                        <a:lnTo>
                          <a:pt x="50" y="168"/>
                        </a:lnTo>
                        <a:lnTo>
                          <a:pt x="52" y="146"/>
                        </a:lnTo>
                        <a:lnTo>
                          <a:pt x="55" y="125"/>
                        </a:lnTo>
                        <a:lnTo>
                          <a:pt x="59" y="104"/>
                        </a:lnTo>
                        <a:lnTo>
                          <a:pt x="64" y="83"/>
                        </a:lnTo>
                        <a:lnTo>
                          <a:pt x="70" y="62"/>
                        </a:lnTo>
                        <a:lnTo>
                          <a:pt x="77" y="41"/>
                        </a:lnTo>
                        <a:lnTo>
                          <a:pt x="86" y="20"/>
                        </a:lnTo>
                        <a:lnTo>
                          <a:pt x="96" y="0"/>
                        </a:lnTo>
                        <a:lnTo>
                          <a:pt x="77" y="41"/>
                        </a:lnTo>
                        <a:lnTo>
                          <a:pt x="59" y="82"/>
                        </a:lnTo>
                        <a:lnTo>
                          <a:pt x="44" y="124"/>
                        </a:lnTo>
                        <a:lnTo>
                          <a:pt x="31" y="166"/>
                        </a:lnTo>
                        <a:lnTo>
                          <a:pt x="20" y="209"/>
                        </a:lnTo>
                        <a:lnTo>
                          <a:pt x="12" y="251"/>
                        </a:lnTo>
                        <a:lnTo>
                          <a:pt x="6" y="294"/>
                        </a:lnTo>
                        <a:lnTo>
                          <a:pt x="2" y="337"/>
                        </a:lnTo>
                        <a:lnTo>
                          <a:pt x="0" y="380"/>
                        </a:lnTo>
                        <a:lnTo>
                          <a:pt x="0" y="422"/>
                        </a:lnTo>
                        <a:lnTo>
                          <a:pt x="2" y="464"/>
                        </a:lnTo>
                        <a:lnTo>
                          <a:pt x="6" y="507"/>
                        </a:lnTo>
                        <a:lnTo>
                          <a:pt x="12" y="549"/>
                        </a:lnTo>
                        <a:lnTo>
                          <a:pt x="20" y="590"/>
                        </a:lnTo>
                        <a:lnTo>
                          <a:pt x="30" y="631"/>
                        </a:lnTo>
                        <a:lnTo>
                          <a:pt x="42" y="671"/>
                        </a:lnTo>
                        <a:lnTo>
                          <a:pt x="56" y="711"/>
                        </a:lnTo>
                        <a:lnTo>
                          <a:pt x="72" y="750"/>
                        </a:lnTo>
                        <a:lnTo>
                          <a:pt x="89" y="788"/>
                        </a:lnTo>
                        <a:lnTo>
                          <a:pt x="109" y="826"/>
                        </a:lnTo>
                        <a:lnTo>
                          <a:pt x="130" y="863"/>
                        </a:lnTo>
                        <a:lnTo>
                          <a:pt x="154" y="898"/>
                        </a:lnTo>
                        <a:lnTo>
                          <a:pt x="178" y="933"/>
                        </a:lnTo>
                        <a:lnTo>
                          <a:pt x="205" y="966"/>
                        </a:lnTo>
                        <a:lnTo>
                          <a:pt x="234" y="998"/>
                        </a:lnTo>
                        <a:lnTo>
                          <a:pt x="264" y="1029"/>
                        </a:lnTo>
                        <a:lnTo>
                          <a:pt x="295" y="1059"/>
                        </a:lnTo>
                        <a:lnTo>
                          <a:pt x="329" y="1087"/>
                        </a:lnTo>
                        <a:lnTo>
                          <a:pt x="364" y="1113"/>
                        </a:lnTo>
                        <a:lnTo>
                          <a:pt x="401" y="1138"/>
                        </a:lnTo>
                        <a:lnTo>
                          <a:pt x="439" y="1161"/>
                        </a:lnTo>
                        <a:lnTo>
                          <a:pt x="479" y="1183"/>
                        </a:lnTo>
                        <a:lnTo>
                          <a:pt x="520" y="1203"/>
                        </a:lnTo>
                        <a:lnTo>
                          <a:pt x="561" y="1220"/>
                        </a:lnTo>
                        <a:lnTo>
                          <a:pt x="603" y="1235"/>
                        </a:lnTo>
                        <a:lnTo>
                          <a:pt x="645" y="1248"/>
                        </a:lnTo>
                        <a:lnTo>
                          <a:pt x="688" y="1258"/>
                        </a:lnTo>
                        <a:lnTo>
                          <a:pt x="730" y="1267"/>
                        </a:lnTo>
                        <a:lnTo>
                          <a:pt x="773" y="1273"/>
                        </a:lnTo>
                        <a:lnTo>
                          <a:pt x="816" y="1277"/>
                        </a:lnTo>
                        <a:lnTo>
                          <a:pt x="859" y="1279"/>
                        </a:lnTo>
                        <a:lnTo>
                          <a:pt x="901" y="1279"/>
                        </a:lnTo>
                        <a:lnTo>
                          <a:pt x="943" y="1277"/>
                        </a:lnTo>
                        <a:lnTo>
                          <a:pt x="986" y="1273"/>
                        </a:lnTo>
                        <a:lnTo>
                          <a:pt x="1028" y="1267"/>
                        </a:lnTo>
                        <a:lnTo>
                          <a:pt x="1069" y="1258"/>
                        </a:lnTo>
                        <a:lnTo>
                          <a:pt x="1110" y="1248"/>
                        </a:lnTo>
                        <a:lnTo>
                          <a:pt x="1151" y="1236"/>
                        </a:lnTo>
                        <a:lnTo>
                          <a:pt x="1191" y="1222"/>
                        </a:lnTo>
                        <a:lnTo>
                          <a:pt x="1230" y="1207"/>
                        </a:lnTo>
                        <a:lnTo>
                          <a:pt x="1268" y="1189"/>
                        </a:lnTo>
                        <a:lnTo>
                          <a:pt x="1306" y="1169"/>
                        </a:lnTo>
                        <a:lnTo>
                          <a:pt x="1342" y="1148"/>
                        </a:lnTo>
                        <a:lnTo>
                          <a:pt x="1378" y="1124"/>
                        </a:lnTo>
                        <a:lnTo>
                          <a:pt x="1413" y="1099"/>
                        </a:lnTo>
                        <a:lnTo>
                          <a:pt x="1446" y="1073"/>
                        </a:lnTo>
                        <a:lnTo>
                          <a:pt x="1478" y="1044"/>
                        </a:lnTo>
                        <a:lnTo>
                          <a:pt x="1509" y="1014"/>
                        </a:lnTo>
                        <a:lnTo>
                          <a:pt x="1538" y="982"/>
                        </a:lnTo>
                        <a:lnTo>
                          <a:pt x="1567" y="949"/>
                        </a:lnTo>
                        <a:lnTo>
                          <a:pt x="1593" y="913"/>
                        </a:lnTo>
                        <a:lnTo>
                          <a:pt x="1618" y="877"/>
                        </a:lnTo>
                        <a:lnTo>
                          <a:pt x="1642" y="838"/>
                        </a:lnTo>
                        <a:lnTo>
                          <a:pt x="1663" y="798"/>
                        </a:lnTo>
                      </a:path>
                    </a:pathLst>
                  </a:custGeom>
                  <a:solidFill>
                    <a:srgbClr val="00A1DE"/>
                  </a:solidFill>
                  <a:ln w="9525" cap="rnd">
                    <a:solidFill>
                      <a:srgbClr val="FFFFFF"/>
                    </a:solidFill>
                    <a:round/>
                    <a:headEnd/>
                    <a:tailEnd/>
                  </a:ln>
                </p:spPr>
                <p:txBody>
                  <a:bodyPr rot="10800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Deloitte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Technical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Logic</a:t>
                    </a:r>
                  </a:p>
                </p:txBody>
              </p:sp>
              <p:cxnSp>
                <p:nvCxnSpPr>
                  <p:cNvPr id="30" name="AutoShape 37"/>
                  <p:cNvCxnSpPr>
                    <a:cxnSpLocks noChangeShapeType="1"/>
                    <a:stCxn id="42" idx="2"/>
                    <a:endCxn id="26" idx="1"/>
                  </p:cNvCxnSpPr>
                  <p:nvPr/>
                </p:nvCxnSpPr>
                <p:spPr bwMode="auto">
                  <a:xfrm rot="16200000" flipH="1">
                    <a:off x="2016125" y="3578226"/>
                    <a:ext cx="636587" cy="665162"/>
                  </a:xfrm>
                  <a:prstGeom prst="curvedConnector2">
                    <a:avLst/>
                  </a:prstGeom>
                  <a:noFill/>
                  <a:ln w="9525">
                    <a:solidFill>
                      <a:srgbClr val="00A1DE"/>
                    </a:solidFill>
                    <a:round/>
                    <a:headEnd/>
                    <a:tailEnd type="triangle" w="med" len="med"/>
                  </a:ln>
                </p:spPr>
              </p:cxnSp>
              <p:cxnSp>
                <p:nvCxnSpPr>
                  <p:cNvPr id="31" name="AutoShape 38"/>
                  <p:cNvCxnSpPr>
                    <a:cxnSpLocks noChangeShapeType="1"/>
                    <a:stCxn id="20" idx="0"/>
                    <a:endCxn id="26" idx="1"/>
                  </p:cNvCxnSpPr>
                  <p:nvPr/>
                </p:nvCxnSpPr>
                <p:spPr bwMode="auto">
                  <a:xfrm rot="5400000" flipH="1" flipV="1">
                    <a:off x="1714500" y="4000500"/>
                    <a:ext cx="723900" cy="1181100"/>
                  </a:xfrm>
                  <a:prstGeom prst="curvedConnector2">
                    <a:avLst/>
                  </a:prstGeom>
                  <a:noFill/>
                  <a:ln w="9525">
                    <a:solidFill>
                      <a:srgbClr val="00A1DE"/>
                    </a:solidFill>
                    <a:round/>
                    <a:headEnd/>
                    <a:tailEnd type="triangle" w="med" len="med"/>
                  </a:ln>
                </p:spPr>
              </p:cxnSp>
              <p:cxnSp>
                <p:nvCxnSpPr>
                  <p:cNvPr id="32" name="AutoShape 47"/>
                  <p:cNvCxnSpPr>
                    <a:cxnSpLocks noChangeShapeType="1"/>
                    <a:stCxn id="14" idx="0"/>
                    <a:endCxn id="41" idx="1"/>
                  </p:cNvCxnSpPr>
                  <p:nvPr/>
                </p:nvCxnSpPr>
                <p:spPr bwMode="auto">
                  <a:xfrm rot="5400000" flipH="1" flipV="1">
                    <a:off x="996170" y="3045515"/>
                    <a:ext cx="633294" cy="638267"/>
                  </a:xfrm>
                  <a:prstGeom prst="curvedConnector2">
                    <a:avLst/>
                  </a:prstGeom>
                  <a:noFill/>
                  <a:ln w="9525">
                    <a:solidFill>
                      <a:srgbClr val="002776"/>
                    </a:solidFill>
                    <a:round/>
                    <a:headEnd/>
                    <a:tailEnd type="triangle" w="med" len="med"/>
                  </a:ln>
                </p:spPr>
              </p:cxnSp>
              <p:cxnSp>
                <p:nvCxnSpPr>
                  <p:cNvPr id="33" name="AutoShape 48"/>
                  <p:cNvCxnSpPr>
                    <a:cxnSpLocks noChangeShapeType="1"/>
                    <a:endCxn id="20" idx="1"/>
                  </p:cNvCxnSpPr>
                  <p:nvPr/>
                </p:nvCxnSpPr>
                <p:spPr bwMode="auto">
                  <a:xfrm rot="16200000" flipH="1">
                    <a:off x="876300" y="4800599"/>
                    <a:ext cx="457201" cy="304800"/>
                  </a:xfrm>
                  <a:prstGeom prst="curvedConnector2">
                    <a:avLst/>
                  </a:prstGeom>
                  <a:noFill/>
                  <a:ln w="9525">
                    <a:solidFill>
                      <a:srgbClr val="002776"/>
                    </a:solidFill>
                    <a:round/>
                    <a:headEnd/>
                    <a:tailEnd type="triangle" w="med" len="med"/>
                  </a:ln>
                </p:spPr>
              </p:cxnSp>
              <p:sp>
                <p:nvSpPr>
                  <p:cNvPr id="34" name="Text Box 51"/>
                  <p:cNvSpPr txBox="1">
                    <a:spLocks noChangeArrowheads="1"/>
                  </p:cNvSpPr>
                  <p:nvPr/>
                </p:nvSpPr>
                <p:spPr bwMode="auto">
                  <a:xfrm>
                    <a:off x="2553360" y="3251000"/>
                    <a:ext cx="1657812" cy="334185"/>
                  </a:xfrm>
                  <a:prstGeom prst="rect">
                    <a:avLst/>
                  </a:prstGeom>
                  <a:noFill/>
                  <a:ln w="9525">
                    <a:noFill/>
                    <a:miter lim="800000"/>
                    <a:headEnd/>
                    <a:tailEnd/>
                  </a:ln>
                </p:spPr>
                <p:txBody>
                  <a:bodyPr wrap="square">
                    <a:spAutoFit/>
                  </a:bodyPr>
                  <a:lstStyle/>
                  <a:p>
                    <a:pPr marL="0" marR="0" lvl="0" indent="0" algn="l" defTabSz="957263"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Audit Command Language (ACL)  Environment</a:t>
                    </a:r>
                  </a:p>
                </p:txBody>
              </p:sp>
              <p:sp>
                <p:nvSpPr>
                  <p:cNvPr id="35" name="Line 44"/>
                  <p:cNvSpPr>
                    <a:spLocks noChangeShapeType="1"/>
                  </p:cNvSpPr>
                  <p:nvPr/>
                </p:nvSpPr>
                <p:spPr bwMode="auto">
                  <a:xfrm>
                    <a:off x="533400" y="4143375"/>
                    <a:ext cx="838200" cy="0"/>
                  </a:xfrm>
                  <a:prstGeom prst="line">
                    <a:avLst/>
                  </a:prstGeom>
                  <a:noFill/>
                  <a:ln w="19050">
                    <a:solidFill>
                      <a:srgbClr val="FFFFFF"/>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6" name="AutoShape 2"/>
                  <p:cNvSpPr>
                    <a:spLocks noChangeArrowheads="1"/>
                  </p:cNvSpPr>
                  <p:nvPr/>
                </p:nvSpPr>
                <p:spPr bwMode="auto">
                  <a:xfrm>
                    <a:off x="4891088" y="3794415"/>
                    <a:ext cx="708025" cy="602960"/>
                  </a:xfrm>
                  <a:prstGeom prst="parallelogram">
                    <a:avLst>
                      <a:gd name="adj" fmla="val 25000"/>
                    </a:avLst>
                  </a:prstGeom>
                  <a:solidFill>
                    <a:srgbClr val="92D400">
                      <a:lumMod val="75000"/>
                    </a:srgbClr>
                  </a:solidFill>
                  <a:ln w="9525">
                    <a:solidFill>
                      <a:srgbClr val="FFFFFF"/>
                    </a:solidFill>
                    <a:miter lim="800000"/>
                    <a:headEnd/>
                    <a:tailEnd/>
                  </a:ln>
                  <a:effectLst>
                    <a:outerShdw blurRad="50800" dist="38100" dir="5400000" algn="t"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AutoShape 3"/>
                  <p:cNvSpPr>
                    <a:spLocks noChangeArrowheads="1"/>
                  </p:cNvSpPr>
                  <p:nvPr/>
                </p:nvSpPr>
                <p:spPr bwMode="auto">
                  <a:xfrm>
                    <a:off x="4722813" y="3906235"/>
                    <a:ext cx="753044" cy="622903"/>
                  </a:xfrm>
                  <a:prstGeom prst="parallelogram">
                    <a:avLst>
                      <a:gd name="adj" fmla="val 25240"/>
                    </a:avLst>
                  </a:prstGeom>
                  <a:solidFill>
                    <a:srgbClr val="92D400">
                      <a:lumMod val="75000"/>
                    </a:srgbClr>
                  </a:solidFill>
                  <a:ln w="9525">
                    <a:solidFill>
                      <a:srgbClr val="FFFFFF"/>
                    </a:solidFill>
                    <a:miter lim="800000"/>
                    <a:headEnd/>
                    <a:tailEnd/>
                  </a:ln>
                  <a:effectLst>
                    <a:outerShdw blurRad="50800" dist="38100" dir="5400000" algn="t"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AutoShape 4"/>
                  <p:cNvSpPr>
                    <a:spLocks noChangeArrowheads="1"/>
                  </p:cNvSpPr>
                  <p:nvPr/>
                </p:nvSpPr>
                <p:spPr bwMode="auto">
                  <a:xfrm>
                    <a:off x="4572000" y="4007414"/>
                    <a:ext cx="768051" cy="594749"/>
                  </a:xfrm>
                  <a:prstGeom prst="flowChartInputOutput">
                    <a:avLst/>
                  </a:prstGeom>
                  <a:solidFill>
                    <a:srgbClr val="92D400">
                      <a:lumMod val="75000"/>
                    </a:srgbClr>
                  </a:solidFill>
                  <a:ln w="9525">
                    <a:solidFill>
                      <a:srgbClr val="FFFFFF"/>
                    </a:solidFill>
                    <a:miter lim="800000"/>
                    <a:headEnd/>
                    <a:tailEnd/>
                  </a:ln>
                  <a:effectLst>
                    <a:outerShdw blurRad="50800" dist="38100" dir="5400000" algn="t"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Rectangle 16"/>
                  <p:cNvSpPr>
                    <a:spLocks noChangeArrowheads="1"/>
                  </p:cNvSpPr>
                  <p:nvPr/>
                </p:nvSpPr>
                <p:spPr bwMode="auto">
                  <a:xfrm>
                    <a:off x="4042176" y="4665369"/>
                    <a:ext cx="1562100" cy="33855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Deloitte computed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variance report</a:t>
                    </a:r>
                  </a:p>
                </p:txBody>
              </p:sp>
              <p:sp>
                <p:nvSpPr>
                  <p:cNvPr id="40" name="Freeform 6"/>
                  <p:cNvSpPr>
                    <a:spLocks/>
                  </p:cNvSpPr>
                  <p:nvPr/>
                </p:nvSpPr>
                <p:spPr bwMode="blackWhite">
                  <a:xfrm>
                    <a:off x="4038600" y="4145280"/>
                    <a:ext cx="457200" cy="274320"/>
                  </a:xfrm>
                  <a:custGeom>
                    <a:avLst/>
                    <a:gdLst>
                      <a:gd name="T0" fmla="*/ 0 w 906"/>
                      <a:gd name="T1" fmla="*/ 248 h 1146"/>
                      <a:gd name="T2" fmla="*/ 712 w 906"/>
                      <a:gd name="T3" fmla="*/ 248 h 1146"/>
                      <a:gd name="T4" fmla="*/ 712 w 906"/>
                      <a:gd name="T5" fmla="*/ 0 h 1146"/>
                      <a:gd name="T6" fmla="*/ 998 w 906"/>
                      <a:gd name="T7" fmla="*/ 626 h 1146"/>
                      <a:gd name="T8" fmla="*/ 712 w 906"/>
                      <a:gd name="T9" fmla="*/ 1264 h 1146"/>
                      <a:gd name="T10" fmla="*/ 712 w 906"/>
                      <a:gd name="T11" fmla="*/ 1016 h 1146"/>
                      <a:gd name="T12" fmla="*/ 0 w 906"/>
                      <a:gd name="T13" fmla="*/ 1016 h 1146"/>
                      <a:gd name="T14" fmla="*/ 0 w 906"/>
                      <a:gd name="T15" fmla="*/ 626 h 1146"/>
                      <a:gd name="T16" fmla="*/ 0 w 906"/>
                      <a:gd name="T17" fmla="*/ 248 h 1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6"/>
                      <a:gd name="T28" fmla="*/ 0 h 1146"/>
                      <a:gd name="T29" fmla="*/ 906 w 906"/>
                      <a:gd name="T30" fmla="*/ 1146 h 1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6" h="1146">
                        <a:moveTo>
                          <a:pt x="0" y="224"/>
                        </a:moveTo>
                        <a:lnTo>
                          <a:pt x="645" y="224"/>
                        </a:lnTo>
                        <a:lnTo>
                          <a:pt x="645" y="0"/>
                        </a:lnTo>
                        <a:lnTo>
                          <a:pt x="905" y="567"/>
                        </a:lnTo>
                        <a:lnTo>
                          <a:pt x="645" y="1145"/>
                        </a:lnTo>
                        <a:lnTo>
                          <a:pt x="645" y="920"/>
                        </a:lnTo>
                        <a:lnTo>
                          <a:pt x="0" y="920"/>
                        </a:lnTo>
                        <a:lnTo>
                          <a:pt x="0" y="567"/>
                        </a:lnTo>
                        <a:lnTo>
                          <a:pt x="0" y="224"/>
                        </a:lnTo>
                      </a:path>
                    </a:pathLst>
                  </a:custGeom>
                  <a:solidFill>
                    <a:srgbClr val="00B0F0"/>
                  </a:solidFill>
                  <a:ln w="12700"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sp>
            <p:nvSpPr>
              <p:cNvPr id="16" name="Rectangle 15"/>
              <p:cNvSpPr/>
              <p:nvPr/>
            </p:nvSpPr>
            <p:spPr>
              <a:xfrm>
                <a:off x="3202303" y="5735200"/>
                <a:ext cx="4370726" cy="450761"/>
              </a:xfrm>
              <a:prstGeom prst="rect">
                <a:avLst/>
              </a:prstGeom>
              <a:solidFill>
                <a:schemeClr val="tx1">
                  <a:lumMod val="95000"/>
                  <a:lumOff val="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Our analytical procedures are performed using the Audit Command Language (ACL) tool, and dedicated Data Analytics server located in the UAE. </a:t>
                </a:r>
              </a:p>
            </p:txBody>
          </p:sp>
          <p:pic>
            <p:nvPicPr>
              <p:cNvPr id="17" name="Picture 16" descr="AA_logo.tif"/>
              <p:cNvPicPr>
                <a:picLocks noChangeAspect="1"/>
              </p:cNvPicPr>
              <p:nvPr/>
            </p:nvPicPr>
            <p:blipFill>
              <a:blip r:embed="rId2" cstate="email"/>
              <a:srcRect/>
              <a:stretch>
                <a:fillRect/>
              </a:stretch>
            </p:blipFill>
            <p:spPr bwMode="auto">
              <a:xfrm>
                <a:off x="7601552" y="5293092"/>
                <a:ext cx="885397" cy="801681"/>
              </a:xfrm>
              <a:prstGeom prst="rect">
                <a:avLst/>
              </a:prstGeom>
              <a:noFill/>
              <a:ln w="9525">
                <a:noFill/>
                <a:miter lim="800000"/>
                <a:headEnd/>
                <a:tailEnd/>
              </a:ln>
            </p:spPr>
          </p:pic>
          <p:pic>
            <p:nvPicPr>
              <p:cNvPr id="18" name="Picture 17"/>
              <p:cNvPicPr>
                <a:picLocks noChangeAspect="1" noChangeArrowheads="1"/>
              </p:cNvPicPr>
              <p:nvPr/>
            </p:nvPicPr>
            <p:blipFill>
              <a:blip r:embed="rId3" cstate="print"/>
              <a:srcRect/>
              <a:stretch>
                <a:fillRect/>
              </a:stretch>
            </p:blipFill>
            <p:spPr bwMode="auto">
              <a:xfrm>
                <a:off x="7669860" y="6091596"/>
                <a:ext cx="720257" cy="303858"/>
              </a:xfrm>
              <a:prstGeom prst="rect">
                <a:avLst/>
              </a:prstGeom>
              <a:noFill/>
              <a:ln w="9525">
                <a:noFill/>
                <a:miter lim="800000"/>
                <a:headEnd/>
                <a:tailEnd/>
              </a:ln>
            </p:spPr>
          </p:pic>
        </p:grpSp>
        <p:sp>
          <p:nvSpPr>
            <p:cNvPr id="14" name="AutoShape 43"/>
            <p:cNvSpPr>
              <a:spLocks noChangeArrowheads="1"/>
            </p:cNvSpPr>
            <p:nvPr/>
          </p:nvSpPr>
          <p:spPr bwMode="auto">
            <a:xfrm>
              <a:off x="3545328" y="3769092"/>
              <a:ext cx="862287" cy="1095110"/>
            </a:xfrm>
            <a:prstGeom prst="roundRect">
              <a:avLst>
                <a:gd name="adj" fmla="val 16667"/>
              </a:avLst>
            </a:prstGeom>
            <a:solidFill>
              <a:srgbClr val="97A602"/>
            </a:solidFill>
            <a:ln w="9525">
              <a:solidFill>
                <a:srgbClr val="FFFFFF"/>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Department </a:t>
              </a:r>
            </a:p>
          </p:txBody>
        </p:sp>
      </p:grpSp>
      <p:pic>
        <p:nvPicPr>
          <p:cNvPr id="43" name="Picture 42"/>
          <p:cNvPicPr>
            <a:picLocks noChangeAspect="1"/>
          </p:cNvPicPr>
          <p:nvPr/>
        </p:nvPicPr>
        <p:blipFill rotWithShape="1">
          <a:blip r:embed="rId4"/>
          <a:srcRect l="29432" t="35768" r="28227" b="18086"/>
          <a:stretch/>
        </p:blipFill>
        <p:spPr>
          <a:xfrm>
            <a:off x="6419301" y="2498778"/>
            <a:ext cx="5374369" cy="3864977"/>
          </a:xfrm>
          <a:prstGeom prst="rect">
            <a:avLst/>
          </a:prstGeom>
        </p:spPr>
      </p:pic>
      <p:sp>
        <p:nvSpPr>
          <p:cNvPr id="44" name="Rectangle 43"/>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32</a:t>
            </a:fld>
            <a:endParaRPr lang="en-US" sz="600" dirty="0">
              <a:latin typeface="Verdana"/>
            </a:endParaRPr>
          </a:p>
        </p:txBody>
      </p:sp>
      <p:sp>
        <p:nvSpPr>
          <p:cNvPr id="49"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Analytics Tools | Audit Command Language (ACL</a:t>
            </a:r>
            <a:r>
              <a:rPr lang="en-US" dirty="0" smtClean="0">
                <a:solidFill>
                  <a:schemeClr val="tx1"/>
                </a:solidFill>
              </a:rPr>
              <a:t>)</a:t>
            </a:r>
            <a:endParaRPr lang="en-US" dirty="0">
              <a:solidFill>
                <a:schemeClr val="tx1"/>
              </a:solidFill>
            </a:endParaRPr>
          </a:p>
        </p:txBody>
      </p:sp>
      <p:sp>
        <p:nvSpPr>
          <p:cNvPr id="50" name="Rectangle 3"/>
          <p:cNvSpPr>
            <a:spLocks noChangeArrowheads="1"/>
          </p:cNvSpPr>
          <p:nvPr/>
        </p:nvSpPr>
        <p:spPr bwMode="auto">
          <a:xfrm>
            <a:off x="469900" y="874652"/>
            <a:ext cx="11252200" cy="1909622"/>
          </a:xfrm>
          <a:prstGeom prst="rect">
            <a:avLst/>
          </a:prstGeom>
          <a:noFill/>
          <a:ln w="9525">
            <a:noFill/>
            <a:miter lim="800000"/>
            <a:headEnd/>
            <a:tailEnd/>
          </a:ln>
        </p:spPr>
        <p:txBody>
          <a:bodyPr lIns="0" tIns="0" rIns="0" bIns="0"/>
          <a:lstStyle/>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1" i="0" u="none" strike="noStrike" kern="1200" cap="none" spc="0" normalizeH="0" baseline="0" noProof="0" dirty="0">
                <a:ln>
                  <a:noFill/>
                </a:ln>
                <a:solidFill>
                  <a:srgbClr val="0097A9"/>
                </a:solidFill>
                <a:effectLst/>
                <a:uLnTx/>
                <a:uFillTx/>
                <a:latin typeface="Verdana" panose="020B0604030504040204" pitchFamily="34" charset="0"/>
                <a:ea typeface="Verdana" panose="020B0604030504040204" pitchFamily="34" charset="0"/>
                <a:cs typeface="Verdana" panose="020B0604030504040204" pitchFamily="34" charset="0"/>
              </a:rPr>
              <a:t>Audit Command Language (ACL)</a:t>
            </a:r>
          </a:p>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Market-leading technology and services for data inquiry, analysis, and reporting. ACL performs queries and data manipulation of large data sets without requiring extensive manual data preparation.</a:t>
            </a:r>
          </a:p>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Allows unconstrained analyses on your data files.  ACL has the ability to test large data sets to identify patterns or anomalies that could indicate hidden risks and enable the engagement team to focus on items of highest audit interest.</a:t>
            </a:r>
          </a:p>
        </p:txBody>
      </p:sp>
    </p:spTree>
    <p:extLst>
      <p:ext uri="{BB962C8B-B14F-4D97-AF65-F5344CB8AC3E}">
        <p14:creationId xmlns:p14="http://schemas.microsoft.com/office/powerpoint/2010/main" xmlns="" val="46979609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52" t="9168" r="3232" b="3733"/>
          <a:stretch/>
        </p:blipFill>
        <p:spPr bwMode="auto">
          <a:xfrm>
            <a:off x="5218105" y="2287054"/>
            <a:ext cx="6095278" cy="42428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5" name="Picture 3" descr="cid:image030.jpg@01D05519.B46ED490"/>
          <p:cNvPicPr>
            <a:picLocks noChangeAspect="1" noChangeArrowheads="1"/>
          </p:cNvPicPr>
          <p:nvPr/>
        </p:nvPicPr>
        <p:blipFill>
          <a:blip r:embed="rId3" r:link="rId4">
            <a:extLst>
              <a:ext uri="{28A0092B-C50C-407E-A947-70E740481C1C}">
                <a14:useLocalDpi xmlns:a14="http://schemas.microsoft.com/office/drawing/2010/main" xmlns="" val="0"/>
              </a:ext>
            </a:extLst>
          </a:blip>
          <a:srcRect/>
          <a:stretch>
            <a:fillRect/>
          </a:stretch>
        </p:blipFill>
        <p:spPr bwMode="auto">
          <a:xfrm>
            <a:off x="577634" y="4355771"/>
            <a:ext cx="4640471" cy="2205373"/>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cid:image022.jpg@01D055B1.4BEC8AF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7634" y="2287053"/>
            <a:ext cx="4640471" cy="2054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33</a:t>
            </a:fld>
            <a:endParaRPr lang="en-US" sz="600" dirty="0">
              <a:latin typeface="Verdana"/>
            </a:endParaRPr>
          </a:p>
        </p:txBody>
      </p:sp>
      <p:sp>
        <p:nvSpPr>
          <p:cNvPr id="15"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Analytics Tools | Spotlight</a:t>
            </a:r>
          </a:p>
        </p:txBody>
      </p:sp>
      <p:sp>
        <p:nvSpPr>
          <p:cNvPr id="16" name="Rectangle 3"/>
          <p:cNvSpPr>
            <a:spLocks noChangeArrowheads="1"/>
          </p:cNvSpPr>
          <p:nvPr/>
        </p:nvSpPr>
        <p:spPr bwMode="auto">
          <a:xfrm>
            <a:off x="469900" y="880539"/>
            <a:ext cx="11202432" cy="1909622"/>
          </a:xfrm>
          <a:prstGeom prst="rect">
            <a:avLst/>
          </a:prstGeom>
          <a:noFill/>
          <a:ln w="9525">
            <a:noFill/>
            <a:miter lim="800000"/>
            <a:headEnd/>
            <a:tailEnd/>
          </a:ln>
        </p:spPr>
        <p:txBody>
          <a:bodyPr lIns="0" tIns="0" rIns="0" bIns="0"/>
          <a:lstStyle/>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1" i="0" u="none" strike="noStrike" kern="1200" cap="none" spc="0" normalizeH="0" baseline="0" noProof="0" dirty="0">
                <a:ln>
                  <a:noFill/>
                </a:ln>
                <a:solidFill>
                  <a:srgbClr val="0097A9"/>
                </a:solidFill>
                <a:effectLst/>
                <a:uLnTx/>
                <a:uFillTx/>
                <a:latin typeface="Verdana" panose="020B0604030504040204" pitchFamily="34" charset="0"/>
                <a:ea typeface="Verdana" panose="020B0604030504040204" pitchFamily="34" charset="0"/>
                <a:cs typeface="Verdana" panose="020B0604030504040204" pitchFamily="34" charset="0"/>
              </a:rPr>
              <a:t>Spotlight</a:t>
            </a:r>
          </a:p>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Spotlight is Deloitte’s market leading audit analytics platform. Accessible from any Deloitte laptop or iPad and using data downloaded from the client accounting system, it allows the audit team to populate workpapers, run insight reports and benchmark against our other clients anonymously, all within a secure environment. Spotlight allows to perform analytics that would not otherwise be possible. For example we can analyze posting patterns within the year to identify unusual trends and other matters of interest that may indicate error or fraud within an account balance, allowing us to focus our risks. Our analytics are highly customizable which means that we can focus on the risks that are applicable for you.</a:t>
            </a:r>
          </a:p>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90000"/>
              </a:lnSpc>
              <a:spcBef>
                <a:spcPts val="1000"/>
              </a:spcBef>
              <a:spcAft>
                <a:spcPts val="400"/>
              </a:spcAft>
              <a:buClr>
                <a:srgbClr val="9CD100"/>
              </a:buClr>
              <a:buSzPct val="65000"/>
              <a:buFontTx/>
              <a:buNone/>
              <a:tabLst>
                <a:tab pos="5714857" algn="l"/>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8468406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6626" y="1393679"/>
            <a:ext cx="4508853" cy="3416320"/>
          </a:xfrm>
          <a:prstGeom prst="rect">
            <a:avLst/>
          </a:prstGeom>
          <a:noFill/>
        </p:spPr>
        <p:txBody>
          <a:bodyPr wrap="square" rtlCol="0">
            <a:spAutoFit/>
          </a:bodyPr>
          <a:lstStyle/>
          <a:p>
            <a:pPr algn="just"/>
            <a:r>
              <a:rPr lang="en-US" dirty="0" smtClean="0">
                <a:ln w="57150">
                  <a:solidFill>
                    <a:schemeClr val="bg1">
                      <a:lumMod val="65000"/>
                      <a:alpha val="0"/>
                    </a:schemeClr>
                  </a:solidFill>
                </a:ln>
              </a:rPr>
              <a:t>Data </a:t>
            </a:r>
            <a:r>
              <a:rPr lang="en-US" dirty="0">
                <a:ln w="57150">
                  <a:solidFill>
                    <a:schemeClr val="bg1">
                      <a:lumMod val="65000"/>
                      <a:alpha val="0"/>
                    </a:schemeClr>
                  </a:solidFill>
                </a:ln>
              </a:rPr>
              <a:t>visualization is simply the graphical or pictorial representation of data used to enable decision-makers to more easily grasp complex issues or understand patterns, trends, and </a:t>
            </a:r>
            <a:r>
              <a:rPr lang="en-US" dirty="0" smtClean="0">
                <a:ln w="57150">
                  <a:solidFill>
                    <a:schemeClr val="bg1">
                      <a:lumMod val="65000"/>
                      <a:alpha val="0"/>
                    </a:schemeClr>
                  </a:solidFill>
                </a:ln>
              </a:rPr>
              <a:t>correlations.</a:t>
            </a:r>
          </a:p>
          <a:p>
            <a:endParaRPr lang="en-US" dirty="0" smtClean="0">
              <a:ln w="57150">
                <a:solidFill>
                  <a:schemeClr val="bg1">
                    <a:lumMod val="65000"/>
                    <a:alpha val="0"/>
                  </a:schemeClr>
                </a:solidFill>
              </a:ln>
            </a:endParaRPr>
          </a:p>
          <a:p>
            <a:pPr algn="just"/>
            <a:r>
              <a:rPr lang="en-US" dirty="0" smtClean="0">
                <a:ln w="57150">
                  <a:solidFill>
                    <a:schemeClr val="bg1">
                      <a:lumMod val="65000"/>
                      <a:alpha val="0"/>
                    </a:schemeClr>
                  </a:solidFill>
                </a:ln>
              </a:rPr>
              <a:t>Leading audit </a:t>
            </a:r>
            <a:r>
              <a:rPr lang="en-US" dirty="0">
                <a:ln w="57150">
                  <a:solidFill>
                    <a:schemeClr val="bg1">
                      <a:lumMod val="65000"/>
                      <a:alpha val="0"/>
                    </a:schemeClr>
                  </a:solidFill>
                </a:ln>
              </a:rPr>
              <a:t>functions are embracing recent </a:t>
            </a:r>
            <a:r>
              <a:rPr lang="en-US" dirty="0" smtClean="0">
                <a:ln w="57150">
                  <a:solidFill>
                    <a:schemeClr val="bg1">
                      <a:lumMod val="65000"/>
                      <a:alpha val="0"/>
                    </a:schemeClr>
                  </a:solidFill>
                </a:ln>
              </a:rPr>
              <a:t> enhancements </a:t>
            </a:r>
            <a:r>
              <a:rPr lang="en-US" dirty="0">
                <a:ln w="57150">
                  <a:solidFill>
                    <a:schemeClr val="bg1">
                      <a:lumMod val="65000"/>
                      <a:alpha val="0"/>
                    </a:schemeClr>
                  </a:solidFill>
                </a:ln>
              </a:rPr>
              <a:t>in data mining technology and data visualization tools </a:t>
            </a:r>
            <a:r>
              <a:rPr lang="en-US" dirty="0" smtClean="0">
                <a:ln w="57150">
                  <a:solidFill>
                    <a:schemeClr val="bg1">
                      <a:lumMod val="65000"/>
                      <a:alpha val="0"/>
                    </a:schemeClr>
                  </a:solidFill>
                </a:ln>
              </a:rPr>
              <a:t> to </a:t>
            </a:r>
            <a:r>
              <a:rPr lang="en-US" dirty="0">
                <a:ln w="57150">
                  <a:solidFill>
                    <a:schemeClr val="bg1">
                      <a:lumMod val="65000"/>
                      <a:alpha val="0"/>
                    </a:schemeClr>
                  </a:solidFill>
                </a:ln>
              </a:rPr>
              <a:t>deliver results more dynamically in response to risk, dive deeper into </a:t>
            </a:r>
            <a:r>
              <a:rPr lang="en-US" dirty="0" smtClean="0">
                <a:ln w="57150">
                  <a:solidFill>
                    <a:schemeClr val="bg1">
                      <a:lumMod val="65000"/>
                      <a:alpha val="0"/>
                    </a:schemeClr>
                  </a:solidFill>
                </a:ln>
              </a:rPr>
              <a:t> organizational </a:t>
            </a:r>
            <a:r>
              <a:rPr lang="en-US" dirty="0">
                <a:ln w="57150">
                  <a:solidFill>
                    <a:schemeClr val="bg1">
                      <a:lumMod val="65000"/>
                      <a:alpha val="0"/>
                    </a:schemeClr>
                  </a:solidFill>
                </a:ln>
              </a:rPr>
              <a:t>data, and deliver profound fact-based insights</a:t>
            </a:r>
            <a:r>
              <a:rPr lang="en-US" dirty="0" smtClean="0">
                <a:ln w="57150">
                  <a:solidFill>
                    <a:schemeClr val="bg1">
                      <a:lumMod val="65000"/>
                      <a:alpha val="0"/>
                    </a:schemeClr>
                  </a:solidFill>
                </a:ln>
              </a:rPr>
              <a:t>.</a:t>
            </a:r>
            <a:endParaRPr lang="en-IN" dirty="0">
              <a:ln w="57150">
                <a:solidFill>
                  <a:schemeClr val="bg1">
                    <a:lumMod val="65000"/>
                    <a:alpha val="0"/>
                  </a:schemeClr>
                </a:solidFill>
              </a:ln>
            </a:endParaRPr>
          </a:p>
        </p:txBody>
      </p:sp>
      <p:sp>
        <p:nvSpPr>
          <p:cNvPr id="2" name="Slide Number Placeholder 1"/>
          <p:cNvSpPr>
            <a:spLocks noGrp="1"/>
          </p:cNvSpPr>
          <p:nvPr>
            <p:ph type="sldNum" sz="quarter" idx="4294967295"/>
          </p:nvPr>
        </p:nvSpPr>
        <p:spPr/>
        <p:txBody>
          <a:bodyPr/>
          <a:lstStyle/>
          <a:p>
            <a:endParaRPr lang="en-IN" dirty="0">
              <a:solidFill>
                <a:schemeClr val="tx1"/>
              </a:solidFill>
            </a:endParaRPr>
          </a:p>
        </p:txBody>
      </p:sp>
      <p:pic>
        <p:nvPicPr>
          <p:cNvPr id="19" name="Picture 1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66507" y="1514282"/>
            <a:ext cx="4890141" cy="4357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Placeholder 1"/>
          <p:cNvSpPr txBox="1">
            <a:spLocks/>
          </p:cNvSpPr>
          <p:nvPr/>
        </p:nvSpPr>
        <p:spPr>
          <a:xfrm>
            <a:off x="640853" y="705041"/>
            <a:ext cx="11162349" cy="332586"/>
          </a:xfrm>
          <a:prstGeom prst="rect">
            <a:avLst/>
          </a:prstGeom>
        </p:spPr>
        <p:txBody>
          <a:bodyPr vert="horz" lIns="0" tIns="0" rIns="0" bIns="0" rtlCol="0">
            <a:noAutofit/>
          </a:bodyPr>
          <a:lstStyle>
            <a:lvl1pPr marL="0" indent="0" algn="l" defTabSz="914377" rtl="0" eaLnBrk="1" latinLnBrk="0" hangingPunct="1">
              <a:spcBef>
                <a:spcPts val="0"/>
              </a:spcBef>
              <a:spcAft>
                <a:spcPts val="1000"/>
              </a:spcAft>
              <a:buSzPct val="100000"/>
              <a:buFont typeface="Arial" panose="020B0604020202020204" pitchFamily="34" charset="0"/>
              <a:buNone/>
              <a:defRPr sz="2133" b="0" kern="1200">
                <a:solidFill>
                  <a:srgbClr val="575757"/>
                </a:solidFill>
                <a:latin typeface="+mn-lt"/>
                <a:ea typeface="+mn-ea"/>
                <a:cs typeface="+mn-cs"/>
              </a:defRPr>
            </a:lvl1pPr>
            <a:lvl2pPr marL="0" indent="0" algn="l" defTabSz="914377" rtl="0" eaLnBrk="1" latinLnBrk="0" hangingPunct="1">
              <a:spcBef>
                <a:spcPts val="0"/>
              </a:spcBef>
              <a:spcAft>
                <a:spcPts val="1000"/>
              </a:spcAft>
              <a:buClrTx/>
              <a:buSzPct val="100000"/>
              <a:buFont typeface="Arial"/>
              <a:buNone/>
              <a:defRPr lang="en-US" sz="1600" b="1" kern="1200" dirty="0" smtClean="0">
                <a:solidFill>
                  <a:schemeClr val="tx1"/>
                </a:solidFill>
                <a:latin typeface="+mn-lt"/>
                <a:ea typeface="+mn-ea"/>
                <a:cs typeface="+mn-cs"/>
              </a:defRPr>
            </a:lvl2pPr>
            <a:lvl3pPr marL="176396" indent="-176396" algn="l" defTabSz="914377" rtl="0" eaLnBrk="1" latinLnBrk="0" hangingPunct="1">
              <a:spcBef>
                <a:spcPts val="0"/>
              </a:spcBef>
              <a:spcAft>
                <a:spcPts val="1000"/>
              </a:spcAft>
              <a:buClrTx/>
              <a:buSzPct val="100000"/>
              <a:buFont typeface="Arial" panose="020B0604020202020204" pitchFamily="34" charset="0"/>
              <a:buChar char="•"/>
              <a:defRPr lang="en-US" sz="1600"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600"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en-US" sz="1600" kern="1200" baseline="0" dirty="0" smtClean="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000"/>
              </a:spcAft>
              <a:buClrTx/>
              <a:buSzPct val="100000"/>
              <a:buFont typeface="Arial" panose="020B0604020202020204"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Verdana"/>
                <a:ea typeface="+mn-ea"/>
                <a:cs typeface="+mn-cs"/>
              </a:rPr>
              <a:t>Data Visualization</a:t>
            </a:r>
            <a:endParaRPr kumimoji="0" lang="en-US" sz="2000" b="0" i="0" u="none" strike="noStrike" kern="1200" cap="none" spc="0" normalizeH="0" baseline="0" noProof="0" dirty="0">
              <a:ln>
                <a:noFill/>
              </a:ln>
              <a:solidFill>
                <a:schemeClr val="tx1"/>
              </a:solidFill>
              <a:effectLst/>
              <a:uLnTx/>
              <a:uFillTx/>
              <a:latin typeface="Verdana"/>
              <a:ea typeface="+mn-ea"/>
              <a:cs typeface="+mn-cs"/>
            </a:endParaRPr>
          </a:p>
        </p:txBody>
      </p:sp>
      <p:sp>
        <p:nvSpPr>
          <p:cNvPr id="10" name="Rectangle 9"/>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34</a:t>
            </a:fld>
            <a:endParaRPr lang="en-US" sz="600" dirty="0">
              <a:latin typeface="Verdana"/>
            </a:endParaRPr>
          </a:p>
        </p:txBody>
      </p:sp>
    </p:spTree>
    <p:extLst>
      <p:ext uri="{BB962C8B-B14F-4D97-AF65-F5344CB8AC3E}">
        <p14:creationId xmlns:p14="http://schemas.microsoft.com/office/powerpoint/2010/main" xmlns="" val="29777530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35</a:t>
            </a:fld>
            <a:endParaRPr lang="en-US" sz="600" dirty="0">
              <a:solidFill>
                <a:schemeClr val="bg1"/>
              </a:solidFill>
              <a:latin typeface="Verdana"/>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r>
              <a:rPr lang="en-US" sz="2800" dirty="0">
                <a:solidFill>
                  <a:schemeClr val="bg1"/>
                </a:solidFill>
              </a:rPr>
              <a:t>Continuous Audit</a:t>
            </a: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91726716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Title 2"/>
          <p:cNvSpPr txBox="1">
            <a:spLocks/>
          </p:cNvSpPr>
          <p:nvPr/>
        </p:nvSpPr>
        <p:spPr bwMode="gray">
          <a:xfrm>
            <a:off x="675412" y="1247241"/>
            <a:ext cx="5325782" cy="4393164"/>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lvl="0" algn="just">
              <a:defRPr/>
            </a:pPr>
            <a:r>
              <a:rPr lang="en-US" sz="1600" dirty="0">
                <a:solidFill>
                  <a:prstClr val="white"/>
                </a:solidFill>
              </a:rPr>
              <a:t>Continuous auditing is an automatic method used to perform auditing activities, such as control and risk assessments, on a more frequent basis. Technology plays a key role in continuous audit activities by helping to automate the identification of exceptions or anomalies, analyze patterns within the digits of key numeric fields, review trends, and test controls, among other activities.</a:t>
            </a:r>
          </a:p>
          <a:p>
            <a:pPr lvl="0" algn="just">
              <a:defRPr/>
            </a:pPr>
            <a:endParaRPr lang="en-US" sz="1600" dirty="0">
              <a:solidFill>
                <a:prstClr val="white"/>
              </a:solidFill>
            </a:endParaRPr>
          </a:p>
          <a:p>
            <a:pPr lvl="0" algn="just">
              <a:defRPr/>
            </a:pPr>
            <a:r>
              <a:rPr lang="en-US" sz="1600" dirty="0">
                <a:solidFill>
                  <a:prstClr val="white"/>
                </a:solidFill>
              </a:rPr>
              <a:t>The "continuous" aspect of continuous auditing and reporting refers to the real-time or near real-time capability for financial information to be checked and shared. Not only does it indicate that the integrity of information can be evaluated at any given point of time, it also means that the information is able to be verified constantly for errors, fraud, and inefficiencies. It is the most detailed audit.</a:t>
            </a:r>
            <a:endParaRPr kumimoji="0" lang="en-US" sz="1600" b="0" u="none" strike="noStrike" kern="1200" cap="none" spc="0" normalizeH="0" baseline="0" noProof="0" dirty="0">
              <a:ln>
                <a:noFill/>
              </a:ln>
              <a:solidFill>
                <a:prstClr val="white"/>
              </a:solidFill>
              <a:effectLst/>
              <a:uLnTx/>
              <a:uFillTx/>
              <a:latin typeface="Verdana"/>
            </a:endParaRPr>
          </a:p>
        </p:txBody>
      </p:sp>
      <p:pic>
        <p:nvPicPr>
          <p:cNvPr id="3" name="Picture 2"/>
          <p:cNvPicPr>
            <a:picLocks noChangeAspect="1"/>
          </p:cNvPicPr>
          <p:nvPr/>
        </p:nvPicPr>
        <p:blipFill>
          <a:blip r:embed="rId3"/>
          <a:stretch>
            <a:fillRect/>
          </a:stretch>
        </p:blipFill>
        <p:spPr>
          <a:xfrm>
            <a:off x="6453187" y="1247241"/>
            <a:ext cx="5143316" cy="4535838"/>
          </a:xfrm>
          <a:prstGeom prst="rect">
            <a:avLst/>
          </a:prstGeom>
        </p:spPr>
      </p:pic>
      <p:sp>
        <p:nvSpPr>
          <p:cNvPr id="4" name="Rectangle 3"/>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36</a:t>
            </a:fld>
            <a:endParaRPr lang="en-US" sz="600" dirty="0">
              <a:solidFill>
                <a:schemeClr val="bg1"/>
              </a:solidFill>
              <a:latin typeface="Verdana"/>
            </a:endParaRPr>
          </a:p>
        </p:txBody>
      </p:sp>
      <p:sp>
        <p:nvSpPr>
          <p:cNvPr id="6"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Continuous Audit </a:t>
            </a:r>
            <a:endParaRPr lang="en-US" dirty="0"/>
          </a:p>
        </p:txBody>
      </p:sp>
    </p:spTree>
    <p:extLst>
      <p:ext uri="{BB962C8B-B14F-4D97-AF65-F5344CB8AC3E}">
        <p14:creationId xmlns:p14="http://schemas.microsoft.com/office/powerpoint/2010/main" xmlns="" val="161269103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Hexagon 62">
            <a:extLst>
              <a:ext uri="{FF2B5EF4-FFF2-40B4-BE49-F238E27FC236}">
                <a16:creationId xmlns:a16="http://schemas.microsoft.com/office/drawing/2014/main" xmlns="" id="{C425C09A-AC19-48DF-9FAE-D14EFCAC5826}"/>
              </a:ext>
            </a:extLst>
          </p:cNvPr>
          <p:cNvSpPr>
            <a:spLocks noChangeAspect="1"/>
          </p:cNvSpPr>
          <p:nvPr/>
        </p:nvSpPr>
        <p:spPr bwMode="gray">
          <a:xfrm>
            <a:off x="4596747" y="3616738"/>
            <a:ext cx="2252524" cy="1828800"/>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Verdana"/>
              <a:ea typeface="+mn-ea"/>
              <a:cs typeface="Arial" pitchFamily="34" charset="0"/>
            </a:endParaRPr>
          </a:p>
        </p:txBody>
      </p:sp>
      <p:sp>
        <p:nvSpPr>
          <p:cNvPr id="61" name="Hexagon 60">
            <a:extLst>
              <a:ext uri="{FF2B5EF4-FFF2-40B4-BE49-F238E27FC236}">
                <a16:creationId xmlns:a16="http://schemas.microsoft.com/office/drawing/2014/main" xmlns="" id="{C425C09A-AC19-48DF-9FAE-D14EFCAC5826}"/>
              </a:ext>
            </a:extLst>
          </p:cNvPr>
          <p:cNvSpPr>
            <a:spLocks noChangeAspect="1"/>
          </p:cNvSpPr>
          <p:nvPr/>
        </p:nvSpPr>
        <p:spPr bwMode="gray">
          <a:xfrm>
            <a:off x="4596747" y="1692595"/>
            <a:ext cx="2252525" cy="1828800"/>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Verdana"/>
              <a:ea typeface="+mn-ea"/>
              <a:cs typeface="Arial" pitchFamily="34" charset="0"/>
            </a:endParaRPr>
          </a:p>
        </p:txBody>
      </p:sp>
      <p:sp>
        <p:nvSpPr>
          <p:cNvPr id="11" name="Hexagon 10">
            <a:extLst>
              <a:ext uri="{FF2B5EF4-FFF2-40B4-BE49-F238E27FC236}">
                <a16:creationId xmlns:a16="http://schemas.microsoft.com/office/drawing/2014/main" xmlns="" id="{C425C09A-AC19-48DF-9FAE-D14EFCAC5826}"/>
              </a:ext>
            </a:extLst>
          </p:cNvPr>
          <p:cNvSpPr>
            <a:spLocks noChangeAspect="1"/>
          </p:cNvSpPr>
          <p:nvPr/>
        </p:nvSpPr>
        <p:spPr bwMode="gray">
          <a:xfrm>
            <a:off x="2733476" y="2668967"/>
            <a:ext cx="2252524" cy="1828800"/>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Verdana"/>
              <a:ea typeface="+mn-ea"/>
              <a:cs typeface="Arial" pitchFamily="34" charset="0"/>
            </a:endParaRPr>
          </a:p>
        </p:txBody>
      </p:sp>
      <p:sp>
        <p:nvSpPr>
          <p:cNvPr id="3" name="Text Placeholder 38">
            <a:extLst>
              <a:ext uri="{FF2B5EF4-FFF2-40B4-BE49-F238E27FC236}">
                <a16:creationId xmlns:a16="http://schemas.microsoft.com/office/drawing/2014/main" xmlns="" id="{EE32A6FB-5006-4570-B1B6-7EFE25A0B10F}"/>
              </a:ext>
            </a:extLst>
          </p:cNvPr>
          <p:cNvSpPr txBox="1">
            <a:spLocks/>
          </p:cNvSpPr>
          <p:nvPr/>
        </p:nvSpPr>
        <p:spPr>
          <a:xfrm>
            <a:off x="9064342" y="3793344"/>
            <a:ext cx="2963648" cy="276999"/>
          </a:xfrm>
          <a:prstGeom prst="rect">
            <a:avLst/>
          </a:prstGeom>
        </p:spPr>
        <p:txBody>
          <a:bodyPr wrap="square" lIns="0" tIns="0" rIns="0" bIns="0" numCol="1" spcCol="182880">
            <a:spAutoFit/>
          </a:bodyPr>
          <a:lstStyle>
            <a:lvl1pPr marL="0">
              <a:defRPr sz="2000" b="1">
                <a:solidFill>
                  <a:schemeClr val="tx1"/>
                </a:solidFill>
                <a:latin typeface="+mn-lt"/>
                <a:ea typeface="Arial Unicode MS" panose="020B0604020202020204" pitchFamily="34" charset="-128"/>
                <a:cs typeface="Arial Unicode MS" panose="020B0604020202020204" pitchFamily="34" charset="-128"/>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rgbClr val="62B5E5"/>
                </a:solidFill>
                <a:effectLst/>
                <a:uLnTx/>
                <a:uFillTx/>
                <a:latin typeface="+mj-lt"/>
                <a:ea typeface="Arial Unicode MS" panose="020B0604020202020204" pitchFamily="34" charset="-128"/>
              </a:rPr>
              <a:t>“Breaking the </a:t>
            </a:r>
            <a:r>
              <a:rPr kumimoji="0" lang="en-US" sz="1800" i="0" u="none" strike="noStrike" kern="0" cap="none" spc="0" normalizeH="0" baseline="0" noProof="0" dirty="0" err="1" smtClean="0">
                <a:ln>
                  <a:noFill/>
                </a:ln>
                <a:solidFill>
                  <a:srgbClr val="62B5E5"/>
                </a:solidFill>
                <a:effectLst/>
                <a:uLnTx/>
                <a:uFillTx/>
                <a:latin typeface="+mj-lt"/>
                <a:ea typeface="Arial Unicode MS" panose="020B0604020202020204" pitchFamily="34" charset="-128"/>
              </a:rPr>
              <a:t>mould</a:t>
            </a:r>
            <a:r>
              <a:rPr kumimoji="0" lang="en-US" sz="1800" i="0" u="none" strike="noStrike" kern="0" cap="none" spc="0" normalizeH="0" baseline="0" noProof="0" dirty="0" smtClean="0">
                <a:ln>
                  <a:noFill/>
                </a:ln>
                <a:solidFill>
                  <a:srgbClr val="62B5E5"/>
                </a:solidFill>
                <a:effectLst/>
                <a:uLnTx/>
                <a:uFillTx/>
                <a:latin typeface="+mj-lt"/>
                <a:ea typeface="Arial Unicode MS" panose="020B0604020202020204" pitchFamily="34" charset="-128"/>
              </a:rPr>
              <a:t>”</a:t>
            </a:r>
            <a:endParaRPr kumimoji="0" lang="en-US" sz="1800" i="0" u="none" strike="noStrike" kern="0" cap="none" spc="0" normalizeH="0" baseline="0" noProof="0" dirty="0">
              <a:ln>
                <a:noFill/>
              </a:ln>
              <a:solidFill>
                <a:srgbClr val="62B5E5"/>
              </a:solidFill>
              <a:effectLst/>
              <a:uLnTx/>
              <a:uFillTx/>
              <a:latin typeface="+mj-lt"/>
              <a:ea typeface="Arial Unicode MS" panose="020B0604020202020204" pitchFamily="34" charset="-128"/>
            </a:endParaRPr>
          </a:p>
        </p:txBody>
      </p:sp>
      <p:pic>
        <p:nvPicPr>
          <p:cNvPr id="60" name="Picture 59"/>
          <p:cNvPicPr>
            <a:picLocks noChangeAspect="1"/>
          </p:cNvPicPr>
          <p:nvPr/>
        </p:nvPicPr>
        <p:blipFill>
          <a:blip r:embed="rId3" cstate="print"/>
          <a:stretch>
            <a:fillRect/>
          </a:stretch>
        </p:blipFill>
        <p:spPr>
          <a:xfrm>
            <a:off x="10392631" y="4540959"/>
            <a:ext cx="1374174" cy="1566208"/>
          </a:xfrm>
          <a:prstGeom prst="rect">
            <a:avLst/>
          </a:prstGeom>
        </p:spPr>
      </p:pic>
      <p:sp>
        <p:nvSpPr>
          <p:cNvPr id="64" name="Oval 63"/>
          <p:cNvSpPr/>
          <p:nvPr/>
        </p:nvSpPr>
        <p:spPr>
          <a:xfrm>
            <a:off x="6600315" y="2261779"/>
            <a:ext cx="731520" cy="731520"/>
          </a:xfrm>
          <a:prstGeom prst="ellipse">
            <a:avLst/>
          </a:prstGeom>
          <a:solidFill>
            <a:srgbClr val="62B5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Verdana"/>
                <a:ea typeface="+mn-ea"/>
                <a:cs typeface="+mn-cs"/>
              </a:rPr>
              <a:t>1</a:t>
            </a:r>
          </a:p>
        </p:txBody>
      </p:sp>
      <p:sp>
        <p:nvSpPr>
          <p:cNvPr id="65" name="Oval 64"/>
          <p:cNvSpPr/>
          <p:nvPr/>
        </p:nvSpPr>
        <p:spPr>
          <a:xfrm>
            <a:off x="6181119" y="5084818"/>
            <a:ext cx="730646" cy="731520"/>
          </a:xfrm>
          <a:prstGeom prst="ellipse">
            <a:avLst/>
          </a:prstGeom>
          <a:solidFill>
            <a:srgbClr val="62B5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Verdana"/>
                <a:ea typeface="+mn-ea"/>
                <a:cs typeface="+mn-cs"/>
              </a:rPr>
              <a:t>3</a:t>
            </a:r>
            <a:endParaRPr kumimoji="0" lang="en-US" sz="1400" b="1"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66" name="Oval 65"/>
          <p:cNvSpPr/>
          <p:nvPr/>
        </p:nvSpPr>
        <p:spPr>
          <a:xfrm>
            <a:off x="2645289" y="2293712"/>
            <a:ext cx="731520" cy="731520"/>
          </a:xfrm>
          <a:prstGeom prst="ellipse">
            <a:avLst/>
          </a:prstGeom>
          <a:solidFill>
            <a:srgbClr val="62B5E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2</a:t>
            </a:r>
            <a:endParaRPr kumimoji="0" lang="en-US" sz="1400" b="1" i="0" u="none" strike="noStrike" kern="1200" cap="none" spc="0" normalizeH="0" baseline="0" noProof="0" dirty="0" smtClean="0">
              <a:ln>
                <a:noFill/>
              </a:ln>
              <a:solidFill>
                <a:srgbClr val="53565A"/>
              </a:solidFill>
              <a:effectLst/>
              <a:uLnTx/>
              <a:uFillTx/>
              <a:latin typeface="Verdana"/>
              <a:ea typeface="+mn-ea"/>
              <a:cs typeface="+mn-cs"/>
            </a:endParaRPr>
          </a:p>
        </p:txBody>
      </p:sp>
      <p:grpSp>
        <p:nvGrpSpPr>
          <p:cNvPr id="67" name="Group 360"/>
          <p:cNvGrpSpPr>
            <a:grpSpLocks noChangeAspect="1"/>
          </p:cNvGrpSpPr>
          <p:nvPr/>
        </p:nvGrpSpPr>
        <p:grpSpPr bwMode="auto">
          <a:xfrm>
            <a:off x="5285146" y="4087573"/>
            <a:ext cx="914400" cy="911720"/>
            <a:chOff x="1935" y="1199"/>
            <a:chExt cx="341" cy="340"/>
          </a:xfrm>
          <a:solidFill>
            <a:schemeClr val="bg1"/>
          </a:solidFill>
        </p:grpSpPr>
        <p:sp>
          <p:nvSpPr>
            <p:cNvPr id="68" name="Freeform 361"/>
            <p:cNvSpPr>
              <a:spLocks noEditPoints="1"/>
            </p:cNvSpPr>
            <p:nvPr/>
          </p:nvSpPr>
          <p:spPr bwMode="auto">
            <a:xfrm>
              <a:off x="1998" y="1263"/>
              <a:ext cx="214" cy="206"/>
            </a:xfrm>
            <a:custGeom>
              <a:avLst/>
              <a:gdLst>
                <a:gd name="T0" fmla="*/ 257 w 321"/>
                <a:gd name="T1" fmla="*/ 309 h 310"/>
                <a:gd name="T2" fmla="*/ 251 w 321"/>
                <a:gd name="T3" fmla="*/ 308 h 310"/>
                <a:gd name="T4" fmla="*/ 161 w 321"/>
                <a:gd name="T5" fmla="*/ 257 h 310"/>
                <a:gd name="T6" fmla="*/ 70 w 321"/>
                <a:gd name="T7" fmla="*/ 308 h 310"/>
                <a:gd name="T8" fmla="*/ 58 w 321"/>
                <a:gd name="T9" fmla="*/ 307 h 310"/>
                <a:gd name="T10" fmla="*/ 54 w 321"/>
                <a:gd name="T11" fmla="*/ 296 h 310"/>
                <a:gd name="T12" fmla="*/ 74 w 321"/>
                <a:gd name="T13" fmla="*/ 195 h 310"/>
                <a:gd name="T14" fmla="*/ 4 w 321"/>
                <a:gd name="T15" fmla="*/ 125 h 310"/>
                <a:gd name="T16" fmla="*/ 1 w 321"/>
                <a:gd name="T17" fmla="*/ 113 h 310"/>
                <a:gd name="T18" fmla="*/ 10 w 321"/>
                <a:gd name="T19" fmla="*/ 106 h 310"/>
                <a:gd name="T20" fmla="*/ 111 w 321"/>
                <a:gd name="T21" fmla="*/ 96 h 310"/>
                <a:gd name="T22" fmla="*/ 151 w 321"/>
                <a:gd name="T23" fmla="*/ 6 h 310"/>
                <a:gd name="T24" fmla="*/ 161 w 321"/>
                <a:gd name="T25" fmla="*/ 0 h 310"/>
                <a:gd name="T26" fmla="*/ 170 w 321"/>
                <a:gd name="T27" fmla="*/ 6 h 310"/>
                <a:gd name="T28" fmla="*/ 211 w 321"/>
                <a:gd name="T29" fmla="*/ 96 h 310"/>
                <a:gd name="T30" fmla="*/ 311 w 321"/>
                <a:gd name="T31" fmla="*/ 106 h 310"/>
                <a:gd name="T32" fmla="*/ 320 w 321"/>
                <a:gd name="T33" fmla="*/ 113 h 310"/>
                <a:gd name="T34" fmla="*/ 318 w 321"/>
                <a:gd name="T35" fmla="*/ 125 h 310"/>
                <a:gd name="T36" fmla="*/ 247 w 321"/>
                <a:gd name="T37" fmla="*/ 195 h 310"/>
                <a:gd name="T38" fmla="*/ 267 w 321"/>
                <a:gd name="T39" fmla="*/ 296 h 310"/>
                <a:gd name="T40" fmla="*/ 263 w 321"/>
                <a:gd name="T41" fmla="*/ 307 h 310"/>
                <a:gd name="T42" fmla="*/ 257 w 321"/>
                <a:gd name="T43" fmla="*/ 309 h 310"/>
                <a:gd name="T44" fmla="*/ 161 w 321"/>
                <a:gd name="T45" fmla="*/ 234 h 310"/>
                <a:gd name="T46" fmla="*/ 166 w 321"/>
                <a:gd name="T47" fmla="*/ 236 h 310"/>
                <a:gd name="T48" fmla="*/ 242 w 321"/>
                <a:gd name="T49" fmla="*/ 278 h 310"/>
                <a:gd name="T50" fmla="*/ 225 w 321"/>
                <a:gd name="T51" fmla="*/ 194 h 310"/>
                <a:gd name="T52" fmla="*/ 228 w 321"/>
                <a:gd name="T53" fmla="*/ 184 h 310"/>
                <a:gd name="T54" fmla="*/ 287 w 321"/>
                <a:gd name="T55" fmla="*/ 125 h 310"/>
                <a:gd name="T56" fmla="*/ 202 w 321"/>
                <a:gd name="T57" fmla="*/ 117 h 310"/>
                <a:gd name="T58" fmla="*/ 194 w 321"/>
                <a:gd name="T59" fmla="*/ 111 h 310"/>
                <a:gd name="T60" fmla="*/ 161 w 321"/>
                <a:gd name="T61" fmla="*/ 37 h 310"/>
                <a:gd name="T62" fmla="*/ 128 w 321"/>
                <a:gd name="T63" fmla="*/ 111 h 310"/>
                <a:gd name="T64" fmla="*/ 119 w 321"/>
                <a:gd name="T65" fmla="*/ 117 h 310"/>
                <a:gd name="T66" fmla="*/ 35 w 321"/>
                <a:gd name="T67" fmla="*/ 125 h 310"/>
                <a:gd name="T68" fmla="*/ 94 w 321"/>
                <a:gd name="T69" fmla="*/ 184 h 310"/>
                <a:gd name="T70" fmla="*/ 96 w 321"/>
                <a:gd name="T71" fmla="*/ 194 h 310"/>
                <a:gd name="T72" fmla="*/ 80 w 321"/>
                <a:gd name="T73" fmla="*/ 278 h 310"/>
                <a:gd name="T74" fmla="*/ 155 w 321"/>
                <a:gd name="T75" fmla="*/ 236 h 310"/>
                <a:gd name="T76" fmla="*/ 161 w 321"/>
                <a:gd name="T77" fmla="*/ 23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1" h="310">
                  <a:moveTo>
                    <a:pt x="257" y="309"/>
                  </a:moveTo>
                  <a:cubicBezTo>
                    <a:pt x="255" y="309"/>
                    <a:pt x="253" y="309"/>
                    <a:pt x="251" y="308"/>
                  </a:cubicBezTo>
                  <a:cubicBezTo>
                    <a:pt x="161" y="257"/>
                    <a:pt x="161" y="257"/>
                    <a:pt x="161" y="257"/>
                  </a:cubicBezTo>
                  <a:cubicBezTo>
                    <a:pt x="70" y="308"/>
                    <a:pt x="70" y="308"/>
                    <a:pt x="70" y="308"/>
                  </a:cubicBezTo>
                  <a:cubicBezTo>
                    <a:pt x="66" y="310"/>
                    <a:pt x="62" y="309"/>
                    <a:pt x="58" y="307"/>
                  </a:cubicBezTo>
                  <a:cubicBezTo>
                    <a:pt x="55" y="305"/>
                    <a:pt x="53" y="300"/>
                    <a:pt x="54" y="296"/>
                  </a:cubicBezTo>
                  <a:cubicBezTo>
                    <a:pt x="74" y="195"/>
                    <a:pt x="74" y="195"/>
                    <a:pt x="74" y="195"/>
                  </a:cubicBezTo>
                  <a:cubicBezTo>
                    <a:pt x="4" y="125"/>
                    <a:pt x="4" y="125"/>
                    <a:pt x="4" y="125"/>
                  </a:cubicBezTo>
                  <a:cubicBezTo>
                    <a:pt x="1" y="122"/>
                    <a:pt x="0" y="117"/>
                    <a:pt x="1" y="113"/>
                  </a:cubicBezTo>
                  <a:cubicBezTo>
                    <a:pt x="3" y="110"/>
                    <a:pt x="6" y="107"/>
                    <a:pt x="10" y="106"/>
                  </a:cubicBezTo>
                  <a:cubicBezTo>
                    <a:pt x="111" y="96"/>
                    <a:pt x="111" y="96"/>
                    <a:pt x="111" y="96"/>
                  </a:cubicBezTo>
                  <a:cubicBezTo>
                    <a:pt x="151" y="6"/>
                    <a:pt x="151" y="6"/>
                    <a:pt x="151" y="6"/>
                  </a:cubicBezTo>
                  <a:cubicBezTo>
                    <a:pt x="153" y="2"/>
                    <a:pt x="156" y="0"/>
                    <a:pt x="161" y="0"/>
                  </a:cubicBezTo>
                  <a:cubicBezTo>
                    <a:pt x="165" y="0"/>
                    <a:pt x="169" y="2"/>
                    <a:pt x="170" y="6"/>
                  </a:cubicBezTo>
                  <a:cubicBezTo>
                    <a:pt x="211" y="96"/>
                    <a:pt x="211" y="96"/>
                    <a:pt x="211" y="96"/>
                  </a:cubicBezTo>
                  <a:cubicBezTo>
                    <a:pt x="311" y="106"/>
                    <a:pt x="311" y="106"/>
                    <a:pt x="311" y="106"/>
                  </a:cubicBezTo>
                  <a:cubicBezTo>
                    <a:pt x="315" y="107"/>
                    <a:pt x="319" y="110"/>
                    <a:pt x="320" y="113"/>
                  </a:cubicBezTo>
                  <a:cubicBezTo>
                    <a:pt x="321" y="117"/>
                    <a:pt x="320" y="122"/>
                    <a:pt x="318" y="125"/>
                  </a:cubicBezTo>
                  <a:cubicBezTo>
                    <a:pt x="247" y="195"/>
                    <a:pt x="247" y="195"/>
                    <a:pt x="247" y="195"/>
                  </a:cubicBezTo>
                  <a:cubicBezTo>
                    <a:pt x="267" y="296"/>
                    <a:pt x="267" y="296"/>
                    <a:pt x="267" y="296"/>
                  </a:cubicBezTo>
                  <a:cubicBezTo>
                    <a:pt x="268" y="300"/>
                    <a:pt x="266" y="305"/>
                    <a:pt x="263" y="307"/>
                  </a:cubicBezTo>
                  <a:cubicBezTo>
                    <a:pt x="261" y="308"/>
                    <a:pt x="259" y="309"/>
                    <a:pt x="257" y="309"/>
                  </a:cubicBezTo>
                  <a:close/>
                  <a:moveTo>
                    <a:pt x="161" y="234"/>
                  </a:moveTo>
                  <a:cubicBezTo>
                    <a:pt x="162" y="234"/>
                    <a:pt x="164" y="235"/>
                    <a:pt x="166" y="236"/>
                  </a:cubicBezTo>
                  <a:cubicBezTo>
                    <a:pt x="242" y="278"/>
                    <a:pt x="242" y="278"/>
                    <a:pt x="242" y="278"/>
                  </a:cubicBezTo>
                  <a:cubicBezTo>
                    <a:pt x="225" y="194"/>
                    <a:pt x="225" y="194"/>
                    <a:pt x="225" y="194"/>
                  </a:cubicBezTo>
                  <a:cubicBezTo>
                    <a:pt x="224" y="190"/>
                    <a:pt x="225" y="187"/>
                    <a:pt x="228" y="184"/>
                  </a:cubicBezTo>
                  <a:cubicBezTo>
                    <a:pt x="287" y="125"/>
                    <a:pt x="287" y="125"/>
                    <a:pt x="287" y="125"/>
                  </a:cubicBezTo>
                  <a:cubicBezTo>
                    <a:pt x="202" y="117"/>
                    <a:pt x="202" y="117"/>
                    <a:pt x="202" y="117"/>
                  </a:cubicBezTo>
                  <a:cubicBezTo>
                    <a:pt x="198" y="117"/>
                    <a:pt x="195" y="114"/>
                    <a:pt x="194" y="111"/>
                  </a:cubicBezTo>
                  <a:cubicBezTo>
                    <a:pt x="161" y="37"/>
                    <a:pt x="161" y="37"/>
                    <a:pt x="161" y="37"/>
                  </a:cubicBezTo>
                  <a:cubicBezTo>
                    <a:pt x="128" y="111"/>
                    <a:pt x="128" y="111"/>
                    <a:pt x="128" y="111"/>
                  </a:cubicBezTo>
                  <a:cubicBezTo>
                    <a:pt x="126" y="114"/>
                    <a:pt x="123" y="117"/>
                    <a:pt x="119" y="117"/>
                  </a:cubicBezTo>
                  <a:cubicBezTo>
                    <a:pt x="35" y="125"/>
                    <a:pt x="35" y="125"/>
                    <a:pt x="35" y="125"/>
                  </a:cubicBezTo>
                  <a:cubicBezTo>
                    <a:pt x="94" y="184"/>
                    <a:pt x="94" y="184"/>
                    <a:pt x="94" y="184"/>
                  </a:cubicBezTo>
                  <a:cubicBezTo>
                    <a:pt x="96" y="187"/>
                    <a:pt x="97" y="190"/>
                    <a:pt x="96" y="194"/>
                  </a:cubicBezTo>
                  <a:cubicBezTo>
                    <a:pt x="80" y="278"/>
                    <a:pt x="80" y="278"/>
                    <a:pt x="80" y="278"/>
                  </a:cubicBezTo>
                  <a:cubicBezTo>
                    <a:pt x="155" y="236"/>
                    <a:pt x="155" y="236"/>
                    <a:pt x="155" y="236"/>
                  </a:cubicBezTo>
                  <a:cubicBezTo>
                    <a:pt x="157" y="235"/>
                    <a:pt x="159" y="234"/>
                    <a:pt x="161" y="2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69" name="Freeform 362"/>
            <p:cNvSpPr>
              <a:spLocks noEditPoints="1"/>
            </p:cNvSpPr>
            <p:nvPr/>
          </p:nvSpPr>
          <p:spPr bwMode="auto">
            <a:xfrm>
              <a:off x="1935" y="119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70" name="Group 614"/>
          <p:cNvGrpSpPr>
            <a:grpSpLocks noChangeAspect="1"/>
          </p:cNvGrpSpPr>
          <p:nvPr/>
        </p:nvGrpSpPr>
        <p:grpSpPr bwMode="auto">
          <a:xfrm>
            <a:off x="5266719" y="2211767"/>
            <a:ext cx="914400" cy="914400"/>
            <a:chOff x="3780" y="2658"/>
            <a:chExt cx="340" cy="340"/>
          </a:xfrm>
          <a:solidFill>
            <a:schemeClr val="bg1"/>
          </a:solidFill>
        </p:grpSpPr>
        <p:sp>
          <p:nvSpPr>
            <p:cNvPr id="71" name="Freeform 615"/>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2" name="Freeform 616"/>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3" name="Freeform 617"/>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4" name="Freeform 618"/>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5" name="Freeform 619"/>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6" name="Freeform 620"/>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7" name="Freeform 621"/>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8" name="Freeform 622"/>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79" name="Freeform 623"/>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80" name="Group 367"/>
          <p:cNvGrpSpPr>
            <a:grpSpLocks noChangeAspect="1"/>
          </p:cNvGrpSpPr>
          <p:nvPr/>
        </p:nvGrpSpPr>
        <p:grpSpPr bwMode="auto">
          <a:xfrm>
            <a:off x="3403448" y="3125735"/>
            <a:ext cx="912580" cy="915263"/>
            <a:chOff x="4383" y="2091"/>
            <a:chExt cx="340" cy="341"/>
          </a:xfrm>
          <a:solidFill>
            <a:schemeClr val="bg1"/>
          </a:solidFill>
        </p:grpSpPr>
        <p:sp>
          <p:nvSpPr>
            <p:cNvPr id="81" name="Freeform 80"/>
            <p:cNvSpPr>
              <a:spLocks noEditPoints="1"/>
            </p:cNvSpPr>
            <p:nvPr/>
          </p:nvSpPr>
          <p:spPr bwMode="auto">
            <a:xfrm>
              <a:off x="4445" y="2169"/>
              <a:ext cx="200" cy="170"/>
            </a:xfrm>
            <a:custGeom>
              <a:avLst/>
              <a:gdLst>
                <a:gd name="T0" fmla="*/ 23 w 300"/>
                <a:gd name="T1" fmla="*/ 245 h 256"/>
                <a:gd name="T2" fmla="*/ 2 w 300"/>
                <a:gd name="T3" fmla="*/ 245 h 256"/>
                <a:gd name="T4" fmla="*/ 12 w 300"/>
                <a:gd name="T5" fmla="*/ 213 h 256"/>
                <a:gd name="T6" fmla="*/ 55 w 300"/>
                <a:gd name="T7" fmla="*/ 192 h 256"/>
                <a:gd name="T8" fmla="*/ 44 w 300"/>
                <a:gd name="T9" fmla="*/ 245 h 256"/>
                <a:gd name="T10" fmla="*/ 66 w 300"/>
                <a:gd name="T11" fmla="*/ 245 h 256"/>
                <a:gd name="T12" fmla="*/ 55 w 300"/>
                <a:gd name="T13" fmla="*/ 192 h 256"/>
                <a:gd name="T14" fmla="*/ 87 w 300"/>
                <a:gd name="T15" fmla="*/ 171 h 256"/>
                <a:gd name="T16" fmla="*/ 98 w 300"/>
                <a:gd name="T17" fmla="*/ 256 h 256"/>
                <a:gd name="T18" fmla="*/ 108 w 300"/>
                <a:gd name="T19" fmla="*/ 171 h 256"/>
                <a:gd name="T20" fmla="*/ 140 w 300"/>
                <a:gd name="T21" fmla="*/ 149 h 256"/>
                <a:gd name="T22" fmla="*/ 130 w 300"/>
                <a:gd name="T23" fmla="*/ 245 h 256"/>
                <a:gd name="T24" fmla="*/ 151 w 300"/>
                <a:gd name="T25" fmla="*/ 245 h 256"/>
                <a:gd name="T26" fmla="*/ 140 w 300"/>
                <a:gd name="T27" fmla="*/ 149 h 256"/>
                <a:gd name="T28" fmla="*/ 172 w 300"/>
                <a:gd name="T29" fmla="*/ 160 h 256"/>
                <a:gd name="T30" fmla="*/ 183 w 300"/>
                <a:gd name="T31" fmla="*/ 256 h 256"/>
                <a:gd name="T32" fmla="*/ 194 w 300"/>
                <a:gd name="T33" fmla="*/ 160 h 256"/>
                <a:gd name="T34" fmla="*/ 226 w 300"/>
                <a:gd name="T35" fmla="*/ 117 h 256"/>
                <a:gd name="T36" fmla="*/ 215 w 300"/>
                <a:gd name="T37" fmla="*/ 245 h 256"/>
                <a:gd name="T38" fmla="*/ 236 w 300"/>
                <a:gd name="T39" fmla="*/ 245 h 256"/>
                <a:gd name="T40" fmla="*/ 226 w 300"/>
                <a:gd name="T41" fmla="*/ 117 h 256"/>
                <a:gd name="T42" fmla="*/ 258 w 300"/>
                <a:gd name="T43" fmla="*/ 96 h 256"/>
                <a:gd name="T44" fmla="*/ 268 w 300"/>
                <a:gd name="T45" fmla="*/ 256 h 256"/>
                <a:gd name="T46" fmla="*/ 279 w 300"/>
                <a:gd name="T47" fmla="*/ 96 h 256"/>
                <a:gd name="T48" fmla="*/ 300 w 300"/>
                <a:gd name="T49" fmla="*/ 7 h 256"/>
                <a:gd name="T50" fmla="*/ 290 w 300"/>
                <a:gd name="T51" fmla="*/ 0 h 256"/>
                <a:gd name="T52" fmla="*/ 236 w 300"/>
                <a:gd name="T53" fmla="*/ 11 h 256"/>
                <a:gd name="T54" fmla="*/ 264 w 300"/>
                <a:gd name="T55" fmla="*/ 21 h 256"/>
                <a:gd name="T56" fmla="*/ 98 w 300"/>
                <a:gd name="T57" fmla="*/ 107 h 256"/>
                <a:gd name="T58" fmla="*/ 6 w 300"/>
                <a:gd name="T59" fmla="*/ 173 h 256"/>
                <a:gd name="T60" fmla="*/ 12 w 300"/>
                <a:gd name="T61" fmla="*/ 192 h 256"/>
                <a:gd name="T62" fmla="*/ 101 w 300"/>
                <a:gd name="T63" fmla="*/ 128 h 256"/>
                <a:gd name="T64" fmla="*/ 191 w 300"/>
                <a:gd name="T65" fmla="*/ 125 h 256"/>
                <a:gd name="T66" fmla="*/ 279 w 300"/>
                <a:gd name="T67" fmla="*/ 53 h 256"/>
                <a:gd name="T68" fmla="*/ 300 w 300"/>
                <a:gd name="T69" fmla="*/ 53 h 256"/>
                <a:gd name="T70" fmla="*/ 300 w 300"/>
                <a:gd name="T71" fmla="*/ 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56">
                  <a:moveTo>
                    <a:pt x="23" y="224"/>
                  </a:moveTo>
                  <a:cubicBezTo>
                    <a:pt x="23" y="245"/>
                    <a:pt x="23" y="245"/>
                    <a:pt x="23" y="245"/>
                  </a:cubicBezTo>
                  <a:cubicBezTo>
                    <a:pt x="23" y="251"/>
                    <a:pt x="18" y="256"/>
                    <a:pt x="12" y="256"/>
                  </a:cubicBezTo>
                  <a:cubicBezTo>
                    <a:pt x="6" y="256"/>
                    <a:pt x="2" y="251"/>
                    <a:pt x="2" y="245"/>
                  </a:cubicBezTo>
                  <a:cubicBezTo>
                    <a:pt x="2" y="224"/>
                    <a:pt x="2" y="224"/>
                    <a:pt x="2" y="224"/>
                  </a:cubicBezTo>
                  <a:cubicBezTo>
                    <a:pt x="2" y="218"/>
                    <a:pt x="6" y="213"/>
                    <a:pt x="12" y="213"/>
                  </a:cubicBezTo>
                  <a:cubicBezTo>
                    <a:pt x="18" y="213"/>
                    <a:pt x="23" y="218"/>
                    <a:pt x="23" y="224"/>
                  </a:cubicBezTo>
                  <a:close/>
                  <a:moveTo>
                    <a:pt x="55" y="192"/>
                  </a:moveTo>
                  <a:cubicBezTo>
                    <a:pt x="49" y="192"/>
                    <a:pt x="44" y="197"/>
                    <a:pt x="44" y="203"/>
                  </a:cubicBezTo>
                  <a:cubicBezTo>
                    <a:pt x="44" y="245"/>
                    <a:pt x="44" y="245"/>
                    <a:pt x="44" y="245"/>
                  </a:cubicBezTo>
                  <a:cubicBezTo>
                    <a:pt x="44" y="251"/>
                    <a:pt x="49" y="256"/>
                    <a:pt x="55" y="256"/>
                  </a:cubicBezTo>
                  <a:cubicBezTo>
                    <a:pt x="61" y="256"/>
                    <a:pt x="66" y="251"/>
                    <a:pt x="66" y="245"/>
                  </a:cubicBezTo>
                  <a:cubicBezTo>
                    <a:pt x="66" y="203"/>
                    <a:pt x="66" y="203"/>
                    <a:pt x="66" y="203"/>
                  </a:cubicBezTo>
                  <a:cubicBezTo>
                    <a:pt x="66" y="197"/>
                    <a:pt x="61" y="192"/>
                    <a:pt x="55" y="192"/>
                  </a:cubicBezTo>
                  <a:close/>
                  <a:moveTo>
                    <a:pt x="98" y="160"/>
                  </a:moveTo>
                  <a:cubicBezTo>
                    <a:pt x="92" y="160"/>
                    <a:pt x="87" y="165"/>
                    <a:pt x="87" y="171"/>
                  </a:cubicBezTo>
                  <a:cubicBezTo>
                    <a:pt x="87" y="245"/>
                    <a:pt x="87" y="245"/>
                    <a:pt x="87" y="245"/>
                  </a:cubicBezTo>
                  <a:cubicBezTo>
                    <a:pt x="87" y="251"/>
                    <a:pt x="92" y="256"/>
                    <a:pt x="98" y="256"/>
                  </a:cubicBezTo>
                  <a:cubicBezTo>
                    <a:pt x="104" y="256"/>
                    <a:pt x="108" y="251"/>
                    <a:pt x="108" y="245"/>
                  </a:cubicBezTo>
                  <a:cubicBezTo>
                    <a:pt x="108" y="171"/>
                    <a:pt x="108" y="171"/>
                    <a:pt x="108" y="171"/>
                  </a:cubicBezTo>
                  <a:cubicBezTo>
                    <a:pt x="108" y="165"/>
                    <a:pt x="104" y="160"/>
                    <a:pt x="98" y="160"/>
                  </a:cubicBezTo>
                  <a:close/>
                  <a:moveTo>
                    <a:pt x="140" y="149"/>
                  </a:moveTo>
                  <a:cubicBezTo>
                    <a:pt x="134" y="149"/>
                    <a:pt x="130" y="154"/>
                    <a:pt x="130" y="160"/>
                  </a:cubicBezTo>
                  <a:cubicBezTo>
                    <a:pt x="130" y="245"/>
                    <a:pt x="130" y="245"/>
                    <a:pt x="130" y="245"/>
                  </a:cubicBezTo>
                  <a:cubicBezTo>
                    <a:pt x="130" y="251"/>
                    <a:pt x="134" y="256"/>
                    <a:pt x="140" y="256"/>
                  </a:cubicBezTo>
                  <a:cubicBezTo>
                    <a:pt x="146" y="256"/>
                    <a:pt x="151" y="251"/>
                    <a:pt x="151" y="245"/>
                  </a:cubicBezTo>
                  <a:cubicBezTo>
                    <a:pt x="151" y="160"/>
                    <a:pt x="151" y="160"/>
                    <a:pt x="151" y="160"/>
                  </a:cubicBezTo>
                  <a:cubicBezTo>
                    <a:pt x="151" y="154"/>
                    <a:pt x="146" y="149"/>
                    <a:pt x="140" y="149"/>
                  </a:cubicBezTo>
                  <a:close/>
                  <a:moveTo>
                    <a:pt x="183" y="149"/>
                  </a:moveTo>
                  <a:cubicBezTo>
                    <a:pt x="177" y="149"/>
                    <a:pt x="172" y="154"/>
                    <a:pt x="172" y="160"/>
                  </a:cubicBezTo>
                  <a:cubicBezTo>
                    <a:pt x="172" y="245"/>
                    <a:pt x="172" y="245"/>
                    <a:pt x="172" y="245"/>
                  </a:cubicBezTo>
                  <a:cubicBezTo>
                    <a:pt x="172" y="251"/>
                    <a:pt x="177" y="256"/>
                    <a:pt x="183" y="256"/>
                  </a:cubicBezTo>
                  <a:cubicBezTo>
                    <a:pt x="189" y="256"/>
                    <a:pt x="194" y="251"/>
                    <a:pt x="194" y="245"/>
                  </a:cubicBezTo>
                  <a:cubicBezTo>
                    <a:pt x="194" y="160"/>
                    <a:pt x="194" y="160"/>
                    <a:pt x="194" y="160"/>
                  </a:cubicBezTo>
                  <a:cubicBezTo>
                    <a:pt x="194" y="154"/>
                    <a:pt x="189" y="149"/>
                    <a:pt x="183" y="149"/>
                  </a:cubicBezTo>
                  <a:close/>
                  <a:moveTo>
                    <a:pt x="226" y="117"/>
                  </a:moveTo>
                  <a:cubicBezTo>
                    <a:pt x="220" y="117"/>
                    <a:pt x="215" y="122"/>
                    <a:pt x="215" y="128"/>
                  </a:cubicBezTo>
                  <a:cubicBezTo>
                    <a:pt x="215" y="245"/>
                    <a:pt x="215" y="245"/>
                    <a:pt x="215" y="245"/>
                  </a:cubicBezTo>
                  <a:cubicBezTo>
                    <a:pt x="215" y="251"/>
                    <a:pt x="220" y="256"/>
                    <a:pt x="226" y="256"/>
                  </a:cubicBezTo>
                  <a:cubicBezTo>
                    <a:pt x="232" y="256"/>
                    <a:pt x="236" y="251"/>
                    <a:pt x="236" y="245"/>
                  </a:cubicBezTo>
                  <a:cubicBezTo>
                    <a:pt x="236" y="128"/>
                    <a:pt x="236" y="128"/>
                    <a:pt x="236" y="128"/>
                  </a:cubicBezTo>
                  <a:cubicBezTo>
                    <a:pt x="236" y="122"/>
                    <a:pt x="232" y="117"/>
                    <a:pt x="226" y="117"/>
                  </a:cubicBezTo>
                  <a:close/>
                  <a:moveTo>
                    <a:pt x="268" y="85"/>
                  </a:moveTo>
                  <a:cubicBezTo>
                    <a:pt x="262" y="85"/>
                    <a:pt x="258" y="90"/>
                    <a:pt x="258" y="96"/>
                  </a:cubicBezTo>
                  <a:cubicBezTo>
                    <a:pt x="258" y="245"/>
                    <a:pt x="258" y="245"/>
                    <a:pt x="258" y="245"/>
                  </a:cubicBezTo>
                  <a:cubicBezTo>
                    <a:pt x="258" y="251"/>
                    <a:pt x="262" y="256"/>
                    <a:pt x="268" y="256"/>
                  </a:cubicBezTo>
                  <a:cubicBezTo>
                    <a:pt x="274" y="256"/>
                    <a:pt x="279" y="251"/>
                    <a:pt x="279" y="245"/>
                  </a:cubicBezTo>
                  <a:cubicBezTo>
                    <a:pt x="279" y="96"/>
                    <a:pt x="279" y="96"/>
                    <a:pt x="279" y="96"/>
                  </a:cubicBezTo>
                  <a:cubicBezTo>
                    <a:pt x="279" y="90"/>
                    <a:pt x="274" y="85"/>
                    <a:pt x="268" y="85"/>
                  </a:cubicBezTo>
                  <a:close/>
                  <a:moveTo>
                    <a:pt x="300" y="7"/>
                  </a:moveTo>
                  <a:cubicBezTo>
                    <a:pt x="298" y="4"/>
                    <a:pt x="296" y="2"/>
                    <a:pt x="294" y="1"/>
                  </a:cubicBezTo>
                  <a:cubicBezTo>
                    <a:pt x="292" y="0"/>
                    <a:pt x="291" y="0"/>
                    <a:pt x="290" y="0"/>
                  </a:cubicBezTo>
                  <a:cubicBezTo>
                    <a:pt x="247" y="0"/>
                    <a:pt x="247" y="0"/>
                    <a:pt x="247" y="0"/>
                  </a:cubicBezTo>
                  <a:cubicBezTo>
                    <a:pt x="241" y="0"/>
                    <a:pt x="236" y="5"/>
                    <a:pt x="236" y="11"/>
                  </a:cubicBezTo>
                  <a:cubicBezTo>
                    <a:pt x="236" y="17"/>
                    <a:pt x="241" y="21"/>
                    <a:pt x="247" y="21"/>
                  </a:cubicBezTo>
                  <a:cubicBezTo>
                    <a:pt x="264" y="21"/>
                    <a:pt x="264" y="21"/>
                    <a:pt x="264" y="21"/>
                  </a:cubicBezTo>
                  <a:cubicBezTo>
                    <a:pt x="179" y="107"/>
                    <a:pt x="179" y="107"/>
                    <a:pt x="179" y="107"/>
                  </a:cubicBezTo>
                  <a:cubicBezTo>
                    <a:pt x="98" y="107"/>
                    <a:pt x="98" y="107"/>
                    <a:pt x="98" y="107"/>
                  </a:cubicBezTo>
                  <a:cubicBezTo>
                    <a:pt x="95" y="107"/>
                    <a:pt x="93" y="107"/>
                    <a:pt x="91" y="109"/>
                  </a:cubicBezTo>
                  <a:cubicBezTo>
                    <a:pt x="6" y="173"/>
                    <a:pt x="6" y="173"/>
                    <a:pt x="6" y="173"/>
                  </a:cubicBezTo>
                  <a:cubicBezTo>
                    <a:pt x="1" y="176"/>
                    <a:pt x="0" y="183"/>
                    <a:pt x="4" y="188"/>
                  </a:cubicBezTo>
                  <a:cubicBezTo>
                    <a:pt x="6" y="191"/>
                    <a:pt x="9" y="192"/>
                    <a:pt x="12" y="192"/>
                  </a:cubicBezTo>
                  <a:cubicBezTo>
                    <a:pt x="15" y="192"/>
                    <a:pt x="17" y="191"/>
                    <a:pt x="19" y="190"/>
                  </a:cubicBezTo>
                  <a:cubicBezTo>
                    <a:pt x="101" y="128"/>
                    <a:pt x="101" y="128"/>
                    <a:pt x="101" y="128"/>
                  </a:cubicBezTo>
                  <a:cubicBezTo>
                    <a:pt x="183" y="128"/>
                    <a:pt x="183" y="128"/>
                    <a:pt x="183" y="128"/>
                  </a:cubicBezTo>
                  <a:cubicBezTo>
                    <a:pt x="186" y="128"/>
                    <a:pt x="189" y="127"/>
                    <a:pt x="191" y="125"/>
                  </a:cubicBezTo>
                  <a:cubicBezTo>
                    <a:pt x="279" y="36"/>
                    <a:pt x="279" y="36"/>
                    <a:pt x="279" y="36"/>
                  </a:cubicBezTo>
                  <a:cubicBezTo>
                    <a:pt x="279" y="53"/>
                    <a:pt x="279" y="53"/>
                    <a:pt x="279" y="53"/>
                  </a:cubicBezTo>
                  <a:cubicBezTo>
                    <a:pt x="279" y="59"/>
                    <a:pt x="284" y="64"/>
                    <a:pt x="290" y="64"/>
                  </a:cubicBezTo>
                  <a:cubicBezTo>
                    <a:pt x="296" y="64"/>
                    <a:pt x="300" y="59"/>
                    <a:pt x="300" y="53"/>
                  </a:cubicBezTo>
                  <a:cubicBezTo>
                    <a:pt x="300" y="11"/>
                    <a:pt x="300" y="11"/>
                    <a:pt x="300" y="11"/>
                  </a:cubicBezTo>
                  <a:cubicBezTo>
                    <a:pt x="300" y="9"/>
                    <a:pt x="300" y="8"/>
                    <a:pt x="30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82" name="Freeform 81"/>
            <p:cNvSpPr>
              <a:spLocks noEditPoints="1"/>
            </p:cNvSpPr>
            <p:nvPr/>
          </p:nvSpPr>
          <p:spPr bwMode="auto">
            <a:xfrm>
              <a:off x="4383" y="209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16" name="TextBox 15"/>
          <p:cNvSpPr txBox="1"/>
          <p:nvPr/>
        </p:nvSpPr>
        <p:spPr>
          <a:xfrm>
            <a:off x="7412984" y="2102197"/>
            <a:ext cx="2653501" cy="1246495"/>
          </a:xfrm>
          <a:prstGeom prst="rect">
            <a:avLst/>
          </a:prstGeom>
          <a:noFill/>
        </p:spPr>
        <p:txBody>
          <a:bodyPr wrap="square" lIns="0" tIns="0" rIns="0" bIns="0" rtlCol="0">
            <a:spAutoFit/>
          </a:bodyPr>
          <a:lstStyle/>
          <a:p>
            <a:pPr lvl="0" defTabSz="1219170">
              <a:spcBef>
                <a:spcPts val="600"/>
              </a:spcBef>
              <a:buSzPct val="100000"/>
              <a:defRPr/>
            </a:pPr>
            <a:r>
              <a:rPr lang="en-US" sz="1400" b="1" dirty="0">
                <a:solidFill>
                  <a:prstClr val="white"/>
                </a:solidFill>
              </a:rPr>
              <a:t>Continuous controls </a:t>
            </a:r>
            <a:r>
              <a:rPr lang="en-US" sz="1400" b="1" dirty="0" smtClean="0">
                <a:solidFill>
                  <a:prstClr val="white"/>
                </a:solidFill>
              </a:rPr>
              <a:t>monitoring</a:t>
            </a:r>
          </a:p>
          <a:p>
            <a:pPr lvl="0" defTabSz="1219170">
              <a:spcBef>
                <a:spcPts val="600"/>
              </a:spcBef>
              <a:buSzPct val="100000"/>
              <a:defRPr/>
            </a:pPr>
            <a:r>
              <a:rPr lang="en-US" sz="1200" dirty="0">
                <a:solidFill>
                  <a:prstClr val="white"/>
                </a:solidFill>
              </a:rPr>
              <a:t>Continuous controls monitoring consists of a set of procedures used for monitoring the functionality of internal controls.</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83" name="TextBox 82"/>
          <p:cNvSpPr txBox="1"/>
          <p:nvPr/>
        </p:nvSpPr>
        <p:spPr>
          <a:xfrm>
            <a:off x="6991336" y="4791996"/>
            <a:ext cx="2653501" cy="1461939"/>
          </a:xfrm>
          <a:prstGeom prst="rect">
            <a:avLst/>
          </a:prstGeom>
          <a:noFill/>
        </p:spPr>
        <p:txBody>
          <a:bodyPr wrap="square" lIns="0" tIns="0" rIns="0" bIns="0" rtlCol="0">
            <a:spAutoFit/>
          </a:bodyPr>
          <a:lstStyle/>
          <a:p>
            <a:pPr lvl="0" defTabSz="1219170">
              <a:spcBef>
                <a:spcPts val="600"/>
              </a:spcBef>
              <a:buSzPct val="100000"/>
              <a:defRPr/>
            </a:pPr>
            <a:r>
              <a:rPr lang="en-US" sz="1400" b="1" dirty="0">
                <a:solidFill>
                  <a:prstClr val="white"/>
                </a:solidFill>
              </a:rPr>
              <a:t>Continuous risk monitoring and </a:t>
            </a:r>
            <a:r>
              <a:rPr lang="en-US" sz="1400" b="1" dirty="0" smtClean="0">
                <a:solidFill>
                  <a:prstClr val="white"/>
                </a:solidFill>
              </a:rPr>
              <a:t>assessment</a:t>
            </a:r>
            <a:endParaRPr kumimoji="0" lang="en-US" sz="1200" b="0" i="0" u="none" strike="noStrike" kern="1200" cap="none" spc="0" normalizeH="0" baseline="0" noProof="0" dirty="0" smtClean="0">
              <a:ln>
                <a:noFill/>
              </a:ln>
              <a:solidFill>
                <a:prstClr val="white"/>
              </a:solidFill>
              <a:effectLst/>
              <a:uLnTx/>
              <a:uFillTx/>
              <a:latin typeface="Verdana"/>
              <a:ea typeface="+mn-ea"/>
              <a:cs typeface="+mn-cs"/>
            </a:endParaRPr>
          </a:p>
          <a:p>
            <a:pPr lvl="0" defTabSz="1219170">
              <a:spcBef>
                <a:spcPts val="600"/>
              </a:spcBef>
              <a:buSzPct val="100000"/>
              <a:defRPr/>
            </a:pPr>
            <a:r>
              <a:rPr lang="en-US" sz="1200" dirty="0">
                <a:solidFill>
                  <a:prstClr val="white"/>
                </a:solidFill>
              </a:rPr>
              <a:t>Continuous </a:t>
            </a:r>
            <a:r>
              <a:rPr lang="en-US" sz="1200" dirty="0" smtClean="0">
                <a:solidFill>
                  <a:prstClr val="white"/>
                </a:solidFill>
              </a:rPr>
              <a:t>risk </a:t>
            </a:r>
            <a:r>
              <a:rPr lang="en-US" sz="1200" dirty="0">
                <a:solidFill>
                  <a:prstClr val="white"/>
                </a:solidFill>
              </a:rPr>
              <a:t>monitoring and assessment is used to dynamically measure risk and provide input for audit planning.</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84" name="TextBox 83"/>
          <p:cNvSpPr txBox="1"/>
          <p:nvPr/>
        </p:nvSpPr>
        <p:spPr>
          <a:xfrm>
            <a:off x="280506" y="2072170"/>
            <a:ext cx="2307940" cy="1246495"/>
          </a:xfrm>
          <a:prstGeom prst="rect">
            <a:avLst/>
          </a:prstGeom>
          <a:noFill/>
        </p:spPr>
        <p:txBody>
          <a:bodyPr wrap="square" lIns="0" tIns="0" rIns="0" bIns="0" rtlCol="0">
            <a:spAutoFit/>
          </a:bodyPr>
          <a:lstStyle/>
          <a:p>
            <a:pPr lvl="0" algn="r" defTabSz="1219170">
              <a:spcBef>
                <a:spcPts val="600"/>
              </a:spcBef>
              <a:buSzPct val="100000"/>
              <a:defRPr/>
            </a:pPr>
            <a:r>
              <a:rPr lang="en-US" sz="1400" b="1" dirty="0">
                <a:solidFill>
                  <a:prstClr val="white"/>
                </a:solidFill>
              </a:rPr>
              <a:t>Continuous data </a:t>
            </a:r>
            <a:r>
              <a:rPr lang="en-US" sz="1400" b="1" dirty="0" smtClean="0">
                <a:solidFill>
                  <a:prstClr val="white"/>
                </a:solidFill>
              </a:rPr>
              <a:t>assurance</a:t>
            </a:r>
            <a:endParaRPr kumimoji="0" lang="en-US" sz="1400" b="1" i="0" u="none" strike="noStrike" kern="1200" cap="none" spc="0" normalizeH="0" baseline="0" noProof="0" dirty="0">
              <a:ln>
                <a:noFill/>
              </a:ln>
              <a:solidFill>
                <a:prstClr val="white"/>
              </a:solidFill>
              <a:effectLst/>
              <a:uLnTx/>
              <a:uFillTx/>
              <a:latin typeface="Verdana"/>
              <a:ea typeface="+mn-ea"/>
              <a:cs typeface="+mn-cs"/>
            </a:endParaRPr>
          </a:p>
          <a:p>
            <a:pPr lvl="0" algn="r" defTabSz="1219170">
              <a:spcBef>
                <a:spcPts val="600"/>
              </a:spcBef>
              <a:buSzPct val="100000"/>
              <a:defRPr/>
            </a:pPr>
            <a:r>
              <a:rPr lang="en-US" sz="1200" dirty="0">
                <a:solidFill>
                  <a:prstClr val="white"/>
                </a:solidFill>
              </a:rPr>
              <a:t>Continuous data assurance verifies the integrity of data flowing through the information systems.</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30" name="Rectangle 29"/>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37</a:t>
            </a:fld>
            <a:endParaRPr lang="en-US" sz="600" dirty="0">
              <a:solidFill>
                <a:schemeClr val="bg1"/>
              </a:solidFill>
              <a:latin typeface="Verdana"/>
            </a:endParaRPr>
          </a:p>
        </p:txBody>
      </p:sp>
      <p:sp>
        <p:nvSpPr>
          <p:cNvPr id="32"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Three components of Continuous Audit</a:t>
            </a:r>
          </a:p>
        </p:txBody>
      </p:sp>
    </p:spTree>
    <p:extLst>
      <p:ext uri="{BB962C8B-B14F-4D97-AF65-F5344CB8AC3E}">
        <p14:creationId xmlns:p14="http://schemas.microsoft.com/office/powerpoint/2010/main" xmlns="" val="331297125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249"/>
          <a:stretch/>
        </p:blipFill>
        <p:spPr>
          <a:xfrm>
            <a:off x="1832384" y="1101087"/>
            <a:ext cx="8527232" cy="5198493"/>
          </a:xfrm>
          <a:prstGeom prst="rect">
            <a:avLst/>
          </a:prstGeom>
        </p:spPr>
      </p:pic>
      <p:sp>
        <p:nvSpPr>
          <p:cNvPr id="6" name="Rectangle 5"/>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latin typeface="Verdana"/>
              </a:rPr>
              <a:pPr defTabSz="1219170"/>
              <a:t>38</a:t>
            </a:fld>
            <a:endParaRPr lang="en-US" sz="600" dirty="0">
              <a:latin typeface="Verdana"/>
            </a:endParaRPr>
          </a:p>
        </p:txBody>
      </p:sp>
      <p:sp>
        <p:nvSpPr>
          <p:cNvPr id="8"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Benefits of Continuous Audit:</a:t>
            </a:r>
            <a:endParaRPr lang="en-US" dirty="0"/>
          </a:p>
        </p:txBody>
      </p:sp>
    </p:spTree>
    <p:extLst>
      <p:ext uri="{BB962C8B-B14F-4D97-AF65-F5344CB8AC3E}">
        <p14:creationId xmlns:p14="http://schemas.microsoft.com/office/powerpoint/2010/main" xmlns="" val="47606180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39</a:t>
            </a:fld>
            <a:endParaRPr lang="en-US" sz="600" dirty="0">
              <a:solidFill>
                <a:schemeClr val="bg1"/>
              </a:solidFill>
              <a:latin typeface="Verdana"/>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r>
              <a:rPr lang="en-US" sz="2800" dirty="0">
                <a:solidFill>
                  <a:schemeClr val="bg1"/>
                </a:solidFill>
              </a:rPr>
              <a:t>Artificial Intelligence - What is it?</a:t>
            </a: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105723291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The pace of technology change is outstripping human ability to adopt it</a:t>
            </a:r>
            <a:br>
              <a:rPr lang="en-US" dirty="0">
                <a:solidFill>
                  <a:schemeClr val="accent1"/>
                </a:solidFill>
              </a:rPr>
            </a:br>
            <a:endParaRPr lang="en-US" dirty="0">
              <a:solidFill>
                <a:schemeClr val="accent1"/>
              </a:solidFill>
            </a:endParaRPr>
          </a:p>
        </p:txBody>
      </p:sp>
      <p:pic>
        <p:nvPicPr>
          <p:cNvPr id="6" name="Picture 5" descr="Timline_01.jpg">
            <a:extLst>
              <a:ext uri="{FF2B5EF4-FFF2-40B4-BE49-F238E27FC236}">
                <a16:creationId xmlns:a16="http://schemas.microsoft.com/office/drawing/2014/main" xmlns="" id="{2B3665BC-9FA2-5046-B619-9FD7D70BD11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469901" y="2009775"/>
            <a:ext cx="11252200" cy="647700"/>
          </a:xfrm>
          <a:prstGeom prst="rect">
            <a:avLst/>
          </a:prstGeom>
        </p:spPr>
      </p:pic>
      <p:sp>
        <p:nvSpPr>
          <p:cNvPr id="10" name="Text Placeholder 2">
            <a:extLst>
              <a:ext uri="{FF2B5EF4-FFF2-40B4-BE49-F238E27FC236}">
                <a16:creationId xmlns:a16="http://schemas.microsoft.com/office/drawing/2014/main" xmlns="" id="{83592F6A-8062-3F4E-833E-635E174259C4}"/>
              </a:ext>
            </a:extLst>
          </p:cNvPr>
          <p:cNvSpPr txBox="1">
            <a:spLocks/>
          </p:cNvSpPr>
          <p:nvPr/>
        </p:nvSpPr>
        <p:spPr>
          <a:xfrm>
            <a:off x="563206" y="2758463"/>
            <a:ext cx="2447478" cy="3139452"/>
          </a:xfrm>
          <a:prstGeom prst="rect">
            <a:avLst/>
          </a:prstGeom>
        </p:spPr>
        <p:txBody>
          <a:bodyPr lIns="0" tIns="0" rIns="0" bIns="0" numCol="1"/>
          <a:lstStyle>
            <a:lvl1pPr marL="0" indent="0" algn="l" defTabSz="1219170" rtl="0" eaLnBrk="1" latinLnBrk="0" hangingPunct="1">
              <a:spcBef>
                <a:spcPts val="0"/>
              </a:spcBef>
              <a:spcAft>
                <a:spcPts val="1333"/>
              </a:spcAft>
              <a:buSzPct val="100000"/>
              <a:buFontTx/>
              <a:buNone/>
              <a:defRPr sz="15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1900s</a:t>
            </a:r>
          </a:p>
          <a:p>
            <a:pPr>
              <a:spcAft>
                <a:spcPts val="1000"/>
              </a:spcAft>
            </a:pPr>
            <a:r>
              <a:rPr lang="en-US" sz="2200" dirty="0">
                <a:solidFill>
                  <a:schemeClr val="accent1"/>
                </a:solidFill>
                <a:latin typeface="Verdana" panose="020B0604030504040204" pitchFamily="34" charset="0"/>
                <a:ea typeface="Verdana" panose="020B0604030504040204" pitchFamily="34" charset="0"/>
                <a:cs typeface="Verdana" panose="020B0604030504040204" pitchFamily="34" charset="0"/>
              </a:rPr>
              <a:t>Tabulating System Era</a:t>
            </a:r>
          </a:p>
          <a:p>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Mechanical devices helped us with tasks such as organizing data and making calculations for tasks such as evaluating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the sales performances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of a company’s employees (Hollerith Tabulating Machine).</a:t>
            </a:r>
          </a:p>
        </p:txBody>
      </p:sp>
      <p:sp>
        <p:nvSpPr>
          <p:cNvPr id="11" name="Text Placeholder 2">
            <a:extLst>
              <a:ext uri="{FF2B5EF4-FFF2-40B4-BE49-F238E27FC236}">
                <a16:creationId xmlns:a16="http://schemas.microsoft.com/office/drawing/2014/main" xmlns="" id="{D49F3D2B-7C1F-6140-817B-8431CE763A5A}"/>
              </a:ext>
            </a:extLst>
          </p:cNvPr>
          <p:cNvSpPr txBox="1">
            <a:spLocks/>
          </p:cNvSpPr>
          <p:nvPr/>
        </p:nvSpPr>
        <p:spPr>
          <a:xfrm>
            <a:off x="3312332" y="2758463"/>
            <a:ext cx="2570595" cy="3421650"/>
          </a:xfrm>
          <a:prstGeom prst="rect">
            <a:avLst/>
          </a:prstGeom>
        </p:spPr>
        <p:txBody>
          <a:bodyPr lIns="0" tIns="0" rIns="0" bIns="0" numCol="1"/>
          <a:lstStyle>
            <a:lvl1pPr marL="0" indent="0" algn="l" defTabSz="1219170" rtl="0" eaLnBrk="1" latinLnBrk="0" hangingPunct="1">
              <a:spcBef>
                <a:spcPts val="0"/>
              </a:spcBef>
              <a:spcAft>
                <a:spcPts val="1333"/>
              </a:spcAft>
              <a:buSzPct val="100000"/>
              <a:buFontTx/>
              <a:buNone/>
              <a:defRPr sz="15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Aft>
                <a:spcPts val="1000"/>
              </a:spcAft>
            </a:pP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1950s</a:t>
            </a:r>
          </a:p>
          <a:p>
            <a:r>
              <a:rPr lang="en-US" sz="2200" dirty="0">
                <a:solidFill>
                  <a:schemeClr val="accent1"/>
                </a:solidFill>
                <a:latin typeface="Verdana" panose="020B0604030504040204" pitchFamily="34" charset="0"/>
                <a:ea typeface="Verdana" panose="020B0604030504040204" pitchFamily="34" charset="0"/>
                <a:cs typeface="Verdana" panose="020B0604030504040204" pitchFamily="34" charset="0"/>
              </a:rPr>
              <a:t>Programmable Systems Era</a:t>
            </a:r>
          </a:p>
          <a:p>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Programmable systems enabled major accomplishments such as space exploration and the development of the internet. The programmable systems era will continue indefinitely, and will underpin the era of computing that we are in now (Windows desktops/ERP systems).</a:t>
            </a:r>
          </a:p>
        </p:txBody>
      </p:sp>
      <p:sp>
        <p:nvSpPr>
          <p:cNvPr id="12" name="Text Placeholder 2">
            <a:extLst>
              <a:ext uri="{FF2B5EF4-FFF2-40B4-BE49-F238E27FC236}">
                <a16:creationId xmlns:a16="http://schemas.microsoft.com/office/drawing/2014/main" xmlns="" id="{6D352C1D-1443-0B40-90C3-573B9D17C643}"/>
              </a:ext>
            </a:extLst>
          </p:cNvPr>
          <p:cNvSpPr txBox="1">
            <a:spLocks/>
          </p:cNvSpPr>
          <p:nvPr/>
        </p:nvSpPr>
        <p:spPr>
          <a:xfrm>
            <a:off x="6175746" y="2758463"/>
            <a:ext cx="2216205" cy="3139452"/>
          </a:xfrm>
          <a:prstGeom prst="rect">
            <a:avLst/>
          </a:prstGeom>
        </p:spPr>
        <p:txBody>
          <a:bodyPr lIns="0" tIns="0" rIns="0" bIns="0" numCol="1"/>
          <a:lstStyle>
            <a:lvl1pPr marL="0" indent="0" algn="l" defTabSz="1219170" rtl="0" eaLnBrk="1" latinLnBrk="0" hangingPunct="1">
              <a:spcBef>
                <a:spcPts val="0"/>
              </a:spcBef>
              <a:spcAft>
                <a:spcPts val="1333"/>
              </a:spcAft>
              <a:buSzPct val="100000"/>
              <a:buFontTx/>
              <a:buNone/>
              <a:defRPr sz="15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Aft>
                <a:spcPts val="1000"/>
              </a:spcAft>
            </a:pPr>
            <a:r>
              <a:rPr lang="en-US" sz="16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2000s</a:t>
            </a:r>
            <a:r>
              <a:rPr lang="en-US" sz="18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2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Cognitive</a:t>
            </a:r>
            <a:br>
              <a:rPr lang="en-US" sz="22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br>
            <a:r>
              <a:rPr lang="en-US" sz="22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Era</a:t>
            </a:r>
          </a:p>
          <a:p>
            <a:r>
              <a:rPr lang="en-US" sz="14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Cognitive capabilities augment and amplify human intelligence. It is critical to recognize and know when and how to automate and augment to achieve the competitive advantage.</a:t>
            </a:r>
          </a:p>
        </p:txBody>
      </p:sp>
      <p:sp>
        <p:nvSpPr>
          <p:cNvPr id="13" name="Text Placeholder 2">
            <a:extLst>
              <a:ext uri="{FF2B5EF4-FFF2-40B4-BE49-F238E27FC236}">
                <a16:creationId xmlns:a16="http://schemas.microsoft.com/office/drawing/2014/main" xmlns="" id="{CD8F485A-1248-3C45-AB79-C56DE2AA043E}"/>
              </a:ext>
            </a:extLst>
          </p:cNvPr>
          <p:cNvSpPr txBox="1">
            <a:spLocks/>
          </p:cNvSpPr>
          <p:nvPr/>
        </p:nvSpPr>
        <p:spPr>
          <a:xfrm>
            <a:off x="8936578" y="2758463"/>
            <a:ext cx="2447478" cy="3139452"/>
          </a:xfrm>
          <a:prstGeom prst="rect">
            <a:avLst/>
          </a:prstGeom>
        </p:spPr>
        <p:txBody>
          <a:bodyPr lIns="0" tIns="0" rIns="0" bIns="0" numCol="1"/>
          <a:lstStyle>
            <a:lvl1pPr marL="0" indent="0" algn="l" defTabSz="1219170" rtl="0" eaLnBrk="1" latinLnBrk="0" hangingPunct="1">
              <a:spcBef>
                <a:spcPts val="0"/>
              </a:spcBef>
              <a:spcAft>
                <a:spcPts val="1333"/>
              </a:spcAft>
              <a:buSzPct val="100000"/>
              <a:buFontTx/>
              <a:buNone/>
              <a:defRPr sz="15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Aft>
                <a:spcPts val="1000"/>
              </a:spcAft>
            </a:pP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2020s</a:t>
            </a:r>
          </a:p>
          <a:p>
            <a:r>
              <a:rPr lang="en-US" sz="2200" dirty="0">
                <a:solidFill>
                  <a:schemeClr val="accent1"/>
                </a:solidFill>
                <a:latin typeface="Verdana" panose="020B0604030504040204" pitchFamily="34" charset="0"/>
                <a:ea typeface="Verdana" panose="020B0604030504040204" pitchFamily="34" charset="0"/>
                <a:cs typeface="Verdana" panose="020B0604030504040204" pitchFamily="34" charset="0"/>
              </a:rPr>
              <a:t>Amplified Intelligence Era</a:t>
            </a:r>
          </a:p>
          <a:p>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In the future, systems will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be able to augment human intelligence and replicate human interactions.</a:t>
            </a:r>
          </a:p>
        </p:txBody>
      </p:sp>
      <p:grpSp>
        <p:nvGrpSpPr>
          <p:cNvPr id="14" name="Group 545"/>
          <p:cNvGrpSpPr>
            <a:grpSpLocks noChangeAspect="1"/>
          </p:cNvGrpSpPr>
          <p:nvPr/>
        </p:nvGrpSpPr>
        <p:grpSpPr bwMode="auto">
          <a:xfrm>
            <a:off x="8936578" y="1026889"/>
            <a:ext cx="907823" cy="907823"/>
            <a:chOff x="1885" y="1944"/>
            <a:chExt cx="340" cy="340"/>
          </a:xfrm>
          <a:solidFill>
            <a:schemeClr val="accent6"/>
          </a:solidFill>
        </p:grpSpPr>
        <p:sp>
          <p:nvSpPr>
            <p:cNvPr id="15" name="Freeform 546"/>
            <p:cNvSpPr>
              <a:spLocks noEditPoints="1"/>
            </p:cNvSpPr>
            <p:nvPr/>
          </p:nvSpPr>
          <p:spPr bwMode="auto">
            <a:xfrm>
              <a:off x="1885" y="194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 name="Freeform 547"/>
            <p:cNvSpPr>
              <a:spLocks/>
            </p:cNvSpPr>
            <p:nvPr/>
          </p:nvSpPr>
          <p:spPr bwMode="auto">
            <a:xfrm>
              <a:off x="1947" y="2007"/>
              <a:ext cx="215" cy="185"/>
            </a:xfrm>
            <a:custGeom>
              <a:avLst/>
              <a:gdLst>
                <a:gd name="T0" fmla="*/ 318 w 323"/>
                <a:gd name="T1" fmla="*/ 259 h 278"/>
                <a:gd name="T2" fmla="*/ 257 w 323"/>
                <a:gd name="T3" fmla="*/ 241 h 278"/>
                <a:gd name="T4" fmla="*/ 229 w 323"/>
                <a:gd name="T5" fmla="*/ 236 h 278"/>
                <a:gd name="T6" fmla="*/ 212 w 323"/>
                <a:gd name="T7" fmla="*/ 223 h 278"/>
                <a:gd name="T8" fmla="*/ 213 w 323"/>
                <a:gd name="T9" fmla="*/ 220 h 278"/>
                <a:gd name="T10" fmla="*/ 246 w 323"/>
                <a:gd name="T11" fmla="*/ 142 h 278"/>
                <a:gd name="T12" fmla="*/ 233 w 323"/>
                <a:gd name="T13" fmla="*/ 33 h 278"/>
                <a:gd name="T14" fmla="*/ 161 w 323"/>
                <a:gd name="T15" fmla="*/ 1 h 278"/>
                <a:gd name="T16" fmla="*/ 161 w 323"/>
                <a:gd name="T17" fmla="*/ 1 h 278"/>
                <a:gd name="T18" fmla="*/ 90 w 323"/>
                <a:gd name="T19" fmla="*/ 33 h 278"/>
                <a:gd name="T20" fmla="*/ 77 w 323"/>
                <a:gd name="T21" fmla="*/ 142 h 278"/>
                <a:gd name="T22" fmla="*/ 110 w 323"/>
                <a:gd name="T23" fmla="*/ 220 h 278"/>
                <a:gd name="T24" fmla="*/ 111 w 323"/>
                <a:gd name="T25" fmla="*/ 223 h 278"/>
                <a:gd name="T26" fmla="*/ 94 w 323"/>
                <a:gd name="T27" fmla="*/ 236 h 278"/>
                <a:gd name="T28" fmla="*/ 66 w 323"/>
                <a:gd name="T29" fmla="*/ 241 h 278"/>
                <a:gd name="T30" fmla="*/ 5 w 323"/>
                <a:gd name="T31" fmla="*/ 259 h 278"/>
                <a:gd name="T32" fmla="*/ 4 w 323"/>
                <a:gd name="T33" fmla="*/ 274 h 278"/>
                <a:gd name="T34" fmla="*/ 12 w 323"/>
                <a:gd name="T35" fmla="*/ 278 h 278"/>
                <a:gd name="T36" fmla="*/ 19 w 323"/>
                <a:gd name="T37" fmla="*/ 275 h 278"/>
                <a:gd name="T38" fmla="*/ 69 w 323"/>
                <a:gd name="T39" fmla="*/ 263 h 278"/>
                <a:gd name="T40" fmla="*/ 101 w 323"/>
                <a:gd name="T41" fmla="*/ 256 h 278"/>
                <a:gd name="T42" fmla="*/ 131 w 323"/>
                <a:gd name="T43" fmla="*/ 229 h 278"/>
                <a:gd name="T44" fmla="*/ 128 w 323"/>
                <a:gd name="T45" fmla="*/ 208 h 278"/>
                <a:gd name="T46" fmla="*/ 97 w 323"/>
                <a:gd name="T47" fmla="*/ 137 h 278"/>
                <a:gd name="T48" fmla="*/ 106 w 323"/>
                <a:gd name="T49" fmla="*/ 46 h 278"/>
                <a:gd name="T50" fmla="*/ 161 w 323"/>
                <a:gd name="T51" fmla="*/ 22 h 278"/>
                <a:gd name="T52" fmla="*/ 162 w 323"/>
                <a:gd name="T53" fmla="*/ 22 h 278"/>
                <a:gd name="T54" fmla="*/ 162 w 323"/>
                <a:gd name="T55" fmla="*/ 22 h 278"/>
                <a:gd name="T56" fmla="*/ 162 w 323"/>
                <a:gd name="T57" fmla="*/ 22 h 278"/>
                <a:gd name="T58" fmla="*/ 217 w 323"/>
                <a:gd name="T59" fmla="*/ 46 h 278"/>
                <a:gd name="T60" fmla="*/ 226 w 323"/>
                <a:gd name="T61" fmla="*/ 137 h 278"/>
                <a:gd name="T62" fmla="*/ 195 w 323"/>
                <a:gd name="T63" fmla="*/ 208 h 278"/>
                <a:gd name="T64" fmla="*/ 192 w 323"/>
                <a:gd name="T65" fmla="*/ 229 h 278"/>
                <a:gd name="T66" fmla="*/ 222 w 323"/>
                <a:gd name="T67" fmla="*/ 256 h 278"/>
                <a:gd name="T68" fmla="*/ 254 w 323"/>
                <a:gd name="T69" fmla="*/ 263 h 278"/>
                <a:gd name="T70" fmla="*/ 304 w 323"/>
                <a:gd name="T71" fmla="*/ 275 h 278"/>
                <a:gd name="T72" fmla="*/ 311 w 323"/>
                <a:gd name="T73" fmla="*/ 278 h 278"/>
                <a:gd name="T74" fmla="*/ 319 w 323"/>
                <a:gd name="T75" fmla="*/ 274 h 278"/>
                <a:gd name="T76" fmla="*/ 318 w 323"/>
                <a:gd name="T77" fmla="*/ 25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3" h="278">
                  <a:moveTo>
                    <a:pt x="318" y="259"/>
                  </a:moveTo>
                  <a:cubicBezTo>
                    <a:pt x="306" y="249"/>
                    <a:pt x="281" y="245"/>
                    <a:pt x="257" y="241"/>
                  </a:cubicBezTo>
                  <a:cubicBezTo>
                    <a:pt x="246" y="240"/>
                    <a:pt x="235" y="238"/>
                    <a:pt x="229" y="236"/>
                  </a:cubicBezTo>
                  <a:cubicBezTo>
                    <a:pt x="220" y="232"/>
                    <a:pt x="214" y="226"/>
                    <a:pt x="212" y="223"/>
                  </a:cubicBezTo>
                  <a:cubicBezTo>
                    <a:pt x="212" y="221"/>
                    <a:pt x="212" y="221"/>
                    <a:pt x="213" y="220"/>
                  </a:cubicBezTo>
                  <a:cubicBezTo>
                    <a:pt x="226" y="202"/>
                    <a:pt x="240" y="170"/>
                    <a:pt x="246" y="142"/>
                  </a:cubicBezTo>
                  <a:cubicBezTo>
                    <a:pt x="258" y="95"/>
                    <a:pt x="253" y="58"/>
                    <a:pt x="233" y="33"/>
                  </a:cubicBezTo>
                  <a:cubicBezTo>
                    <a:pt x="207" y="0"/>
                    <a:pt x="163" y="1"/>
                    <a:pt x="161" y="1"/>
                  </a:cubicBezTo>
                  <a:cubicBezTo>
                    <a:pt x="161" y="1"/>
                    <a:pt x="161" y="1"/>
                    <a:pt x="161" y="1"/>
                  </a:cubicBezTo>
                  <a:cubicBezTo>
                    <a:pt x="158" y="1"/>
                    <a:pt x="116" y="1"/>
                    <a:pt x="90" y="33"/>
                  </a:cubicBezTo>
                  <a:cubicBezTo>
                    <a:pt x="70" y="58"/>
                    <a:pt x="65" y="95"/>
                    <a:pt x="77" y="142"/>
                  </a:cubicBezTo>
                  <a:cubicBezTo>
                    <a:pt x="83" y="170"/>
                    <a:pt x="97" y="202"/>
                    <a:pt x="110" y="220"/>
                  </a:cubicBezTo>
                  <a:cubicBezTo>
                    <a:pt x="111" y="221"/>
                    <a:pt x="111" y="221"/>
                    <a:pt x="111" y="223"/>
                  </a:cubicBezTo>
                  <a:cubicBezTo>
                    <a:pt x="110" y="226"/>
                    <a:pt x="103" y="232"/>
                    <a:pt x="94" y="236"/>
                  </a:cubicBezTo>
                  <a:cubicBezTo>
                    <a:pt x="88" y="238"/>
                    <a:pt x="77" y="240"/>
                    <a:pt x="66" y="241"/>
                  </a:cubicBezTo>
                  <a:cubicBezTo>
                    <a:pt x="42" y="245"/>
                    <a:pt x="17" y="249"/>
                    <a:pt x="5" y="259"/>
                  </a:cubicBezTo>
                  <a:cubicBezTo>
                    <a:pt x="1" y="263"/>
                    <a:pt x="0" y="270"/>
                    <a:pt x="4" y="274"/>
                  </a:cubicBezTo>
                  <a:cubicBezTo>
                    <a:pt x="6" y="277"/>
                    <a:pt x="9" y="278"/>
                    <a:pt x="12" y="278"/>
                  </a:cubicBezTo>
                  <a:cubicBezTo>
                    <a:pt x="15" y="278"/>
                    <a:pt x="17" y="277"/>
                    <a:pt x="19" y="275"/>
                  </a:cubicBezTo>
                  <a:cubicBezTo>
                    <a:pt x="27" y="269"/>
                    <a:pt x="51" y="265"/>
                    <a:pt x="69" y="263"/>
                  </a:cubicBezTo>
                  <a:cubicBezTo>
                    <a:pt x="82" y="261"/>
                    <a:pt x="94" y="259"/>
                    <a:pt x="101" y="256"/>
                  </a:cubicBezTo>
                  <a:cubicBezTo>
                    <a:pt x="117" y="250"/>
                    <a:pt x="128" y="240"/>
                    <a:pt x="131" y="229"/>
                  </a:cubicBezTo>
                  <a:cubicBezTo>
                    <a:pt x="133" y="221"/>
                    <a:pt x="132" y="214"/>
                    <a:pt x="128" y="208"/>
                  </a:cubicBezTo>
                  <a:cubicBezTo>
                    <a:pt x="116" y="192"/>
                    <a:pt x="103" y="162"/>
                    <a:pt x="97" y="137"/>
                  </a:cubicBezTo>
                  <a:cubicBezTo>
                    <a:pt x="88" y="96"/>
                    <a:pt x="91" y="66"/>
                    <a:pt x="106" y="46"/>
                  </a:cubicBezTo>
                  <a:cubicBezTo>
                    <a:pt x="126" y="22"/>
                    <a:pt x="160" y="22"/>
                    <a:pt x="161" y="22"/>
                  </a:cubicBezTo>
                  <a:cubicBezTo>
                    <a:pt x="161" y="22"/>
                    <a:pt x="161" y="22"/>
                    <a:pt x="162" y="22"/>
                  </a:cubicBezTo>
                  <a:cubicBezTo>
                    <a:pt x="162" y="22"/>
                    <a:pt x="162" y="22"/>
                    <a:pt x="162" y="22"/>
                  </a:cubicBezTo>
                  <a:cubicBezTo>
                    <a:pt x="162" y="22"/>
                    <a:pt x="162" y="22"/>
                    <a:pt x="162" y="22"/>
                  </a:cubicBezTo>
                  <a:cubicBezTo>
                    <a:pt x="162" y="22"/>
                    <a:pt x="197" y="22"/>
                    <a:pt x="217" y="46"/>
                  </a:cubicBezTo>
                  <a:cubicBezTo>
                    <a:pt x="232" y="66"/>
                    <a:pt x="235" y="96"/>
                    <a:pt x="226" y="137"/>
                  </a:cubicBezTo>
                  <a:cubicBezTo>
                    <a:pt x="220" y="162"/>
                    <a:pt x="207" y="192"/>
                    <a:pt x="195" y="208"/>
                  </a:cubicBezTo>
                  <a:cubicBezTo>
                    <a:pt x="191" y="214"/>
                    <a:pt x="190" y="221"/>
                    <a:pt x="192" y="229"/>
                  </a:cubicBezTo>
                  <a:cubicBezTo>
                    <a:pt x="195" y="240"/>
                    <a:pt x="206" y="250"/>
                    <a:pt x="222" y="256"/>
                  </a:cubicBezTo>
                  <a:cubicBezTo>
                    <a:pt x="229" y="259"/>
                    <a:pt x="241" y="261"/>
                    <a:pt x="254" y="263"/>
                  </a:cubicBezTo>
                  <a:cubicBezTo>
                    <a:pt x="272" y="265"/>
                    <a:pt x="296" y="269"/>
                    <a:pt x="304" y="275"/>
                  </a:cubicBezTo>
                  <a:cubicBezTo>
                    <a:pt x="306" y="277"/>
                    <a:pt x="308" y="278"/>
                    <a:pt x="311" y="278"/>
                  </a:cubicBezTo>
                  <a:cubicBezTo>
                    <a:pt x="314" y="278"/>
                    <a:pt x="317" y="277"/>
                    <a:pt x="319" y="274"/>
                  </a:cubicBezTo>
                  <a:cubicBezTo>
                    <a:pt x="323" y="270"/>
                    <a:pt x="322" y="263"/>
                    <a:pt x="318" y="2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20" name="Group 188"/>
          <p:cNvGrpSpPr>
            <a:grpSpLocks noChangeAspect="1"/>
          </p:cNvGrpSpPr>
          <p:nvPr/>
        </p:nvGrpSpPr>
        <p:grpSpPr bwMode="auto">
          <a:xfrm>
            <a:off x="3219026" y="1026889"/>
            <a:ext cx="912108" cy="909434"/>
            <a:chOff x="394" y="389"/>
            <a:chExt cx="341" cy="340"/>
          </a:xfrm>
          <a:solidFill>
            <a:schemeClr val="accent6"/>
          </a:solidFill>
        </p:grpSpPr>
        <p:sp>
          <p:nvSpPr>
            <p:cNvPr id="21" name="Freeform 189"/>
            <p:cNvSpPr>
              <a:spLocks noEditPoints="1"/>
            </p:cNvSpPr>
            <p:nvPr/>
          </p:nvSpPr>
          <p:spPr bwMode="auto">
            <a:xfrm>
              <a:off x="394" y="38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2" name="Freeform 190"/>
            <p:cNvSpPr>
              <a:spLocks noEditPoints="1"/>
            </p:cNvSpPr>
            <p:nvPr/>
          </p:nvSpPr>
          <p:spPr bwMode="auto">
            <a:xfrm>
              <a:off x="536" y="453"/>
              <a:ext cx="56" cy="212"/>
            </a:xfrm>
            <a:custGeom>
              <a:avLst/>
              <a:gdLst>
                <a:gd name="T0" fmla="*/ 53 w 85"/>
                <a:gd name="T1" fmla="*/ 193 h 320"/>
                <a:gd name="T2" fmla="*/ 53 w 85"/>
                <a:gd name="T3" fmla="*/ 10 h 320"/>
                <a:gd name="T4" fmla="*/ 43 w 85"/>
                <a:gd name="T5" fmla="*/ 0 h 320"/>
                <a:gd name="T6" fmla="*/ 32 w 85"/>
                <a:gd name="T7" fmla="*/ 10 h 320"/>
                <a:gd name="T8" fmla="*/ 32 w 85"/>
                <a:gd name="T9" fmla="*/ 193 h 320"/>
                <a:gd name="T10" fmla="*/ 0 w 85"/>
                <a:gd name="T11" fmla="*/ 234 h 320"/>
                <a:gd name="T12" fmla="*/ 32 w 85"/>
                <a:gd name="T13" fmla="*/ 275 h 320"/>
                <a:gd name="T14" fmla="*/ 32 w 85"/>
                <a:gd name="T15" fmla="*/ 309 h 320"/>
                <a:gd name="T16" fmla="*/ 43 w 85"/>
                <a:gd name="T17" fmla="*/ 320 h 320"/>
                <a:gd name="T18" fmla="*/ 53 w 85"/>
                <a:gd name="T19" fmla="*/ 309 h 320"/>
                <a:gd name="T20" fmla="*/ 53 w 85"/>
                <a:gd name="T21" fmla="*/ 275 h 320"/>
                <a:gd name="T22" fmla="*/ 85 w 85"/>
                <a:gd name="T23" fmla="*/ 234 h 320"/>
                <a:gd name="T24" fmla="*/ 53 w 85"/>
                <a:gd name="T25" fmla="*/ 193 h 320"/>
                <a:gd name="T26" fmla="*/ 43 w 85"/>
                <a:gd name="T27" fmla="*/ 256 h 320"/>
                <a:gd name="T28" fmla="*/ 21 w 85"/>
                <a:gd name="T29" fmla="*/ 234 h 320"/>
                <a:gd name="T30" fmla="*/ 43 w 85"/>
                <a:gd name="T31" fmla="*/ 213 h 320"/>
                <a:gd name="T32" fmla="*/ 64 w 85"/>
                <a:gd name="T33" fmla="*/ 234 h 320"/>
                <a:gd name="T34" fmla="*/ 43 w 85"/>
                <a:gd name="T35"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193"/>
                  </a:moveTo>
                  <a:cubicBezTo>
                    <a:pt x="53" y="10"/>
                    <a:pt x="53" y="10"/>
                    <a:pt x="53" y="10"/>
                  </a:cubicBezTo>
                  <a:cubicBezTo>
                    <a:pt x="53" y="4"/>
                    <a:pt x="49" y="0"/>
                    <a:pt x="43" y="0"/>
                  </a:cubicBezTo>
                  <a:cubicBezTo>
                    <a:pt x="37" y="0"/>
                    <a:pt x="32" y="4"/>
                    <a:pt x="32" y="10"/>
                  </a:cubicBezTo>
                  <a:cubicBezTo>
                    <a:pt x="32" y="193"/>
                    <a:pt x="32" y="193"/>
                    <a:pt x="32" y="193"/>
                  </a:cubicBezTo>
                  <a:cubicBezTo>
                    <a:pt x="14" y="198"/>
                    <a:pt x="0" y="215"/>
                    <a:pt x="0" y="234"/>
                  </a:cubicBezTo>
                  <a:cubicBezTo>
                    <a:pt x="0" y="254"/>
                    <a:pt x="14" y="271"/>
                    <a:pt x="32" y="275"/>
                  </a:cubicBezTo>
                  <a:cubicBezTo>
                    <a:pt x="32" y="309"/>
                    <a:pt x="32" y="309"/>
                    <a:pt x="32" y="309"/>
                  </a:cubicBezTo>
                  <a:cubicBezTo>
                    <a:pt x="32" y="315"/>
                    <a:pt x="37" y="320"/>
                    <a:pt x="43" y="320"/>
                  </a:cubicBezTo>
                  <a:cubicBezTo>
                    <a:pt x="49" y="320"/>
                    <a:pt x="53" y="315"/>
                    <a:pt x="53" y="309"/>
                  </a:cubicBezTo>
                  <a:cubicBezTo>
                    <a:pt x="53" y="275"/>
                    <a:pt x="53" y="275"/>
                    <a:pt x="53" y="275"/>
                  </a:cubicBezTo>
                  <a:cubicBezTo>
                    <a:pt x="72" y="271"/>
                    <a:pt x="85" y="254"/>
                    <a:pt x="85" y="234"/>
                  </a:cubicBezTo>
                  <a:cubicBezTo>
                    <a:pt x="85" y="215"/>
                    <a:pt x="72" y="198"/>
                    <a:pt x="53" y="193"/>
                  </a:cubicBezTo>
                  <a:close/>
                  <a:moveTo>
                    <a:pt x="43" y="256"/>
                  </a:moveTo>
                  <a:cubicBezTo>
                    <a:pt x="31" y="256"/>
                    <a:pt x="21" y="246"/>
                    <a:pt x="21" y="234"/>
                  </a:cubicBezTo>
                  <a:cubicBezTo>
                    <a:pt x="21" y="223"/>
                    <a:pt x="31" y="213"/>
                    <a:pt x="43" y="213"/>
                  </a:cubicBezTo>
                  <a:cubicBezTo>
                    <a:pt x="54" y="213"/>
                    <a:pt x="64" y="223"/>
                    <a:pt x="64" y="234"/>
                  </a:cubicBezTo>
                  <a:cubicBezTo>
                    <a:pt x="64" y="246"/>
                    <a:pt x="54" y="256"/>
                    <a:pt x="43" y="2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3" name="Freeform 191"/>
            <p:cNvSpPr>
              <a:spLocks noEditPoints="1"/>
            </p:cNvSpPr>
            <p:nvPr/>
          </p:nvSpPr>
          <p:spPr bwMode="auto">
            <a:xfrm>
              <a:off x="472" y="453"/>
              <a:ext cx="57" cy="212"/>
            </a:xfrm>
            <a:custGeom>
              <a:avLst/>
              <a:gdLst>
                <a:gd name="T0" fmla="*/ 53 w 85"/>
                <a:gd name="T1" fmla="*/ 44 h 320"/>
                <a:gd name="T2" fmla="*/ 53 w 85"/>
                <a:gd name="T3" fmla="*/ 10 h 320"/>
                <a:gd name="T4" fmla="*/ 43 w 85"/>
                <a:gd name="T5" fmla="*/ 0 h 320"/>
                <a:gd name="T6" fmla="*/ 32 w 85"/>
                <a:gd name="T7" fmla="*/ 10 h 320"/>
                <a:gd name="T8" fmla="*/ 32 w 85"/>
                <a:gd name="T9" fmla="*/ 44 h 320"/>
                <a:gd name="T10" fmla="*/ 0 w 85"/>
                <a:gd name="T11" fmla="*/ 85 h 320"/>
                <a:gd name="T12" fmla="*/ 32 w 85"/>
                <a:gd name="T13" fmla="*/ 126 h 320"/>
                <a:gd name="T14" fmla="*/ 32 w 85"/>
                <a:gd name="T15" fmla="*/ 309 h 320"/>
                <a:gd name="T16" fmla="*/ 43 w 85"/>
                <a:gd name="T17" fmla="*/ 320 h 320"/>
                <a:gd name="T18" fmla="*/ 53 w 85"/>
                <a:gd name="T19" fmla="*/ 309 h 320"/>
                <a:gd name="T20" fmla="*/ 53 w 85"/>
                <a:gd name="T21" fmla="*/ 126 h 320"/>
                <a:gd name="T22" fmla="*/ 85 w 85"/>
                <a:gd name="T23" fmla="*/ 85 h 320"/>
                <a:gd name="T24" fmla="*/ 53 w 85"/>
                <a:gd name="T25" fmla="*/ 44 h 320"/>
                <a:gd name="T26" fmla="*/ 43 w 85"/>
                <a:gd name="T27" fmla="*/ 106 h 320"/>
                <a:gd name="T28" fmla="*/ 21 w 85"/>
                <a:gd name="T29" fmla="*/ 85 h 320"/>
                <a:gd name="T30" fmla="*/ 43 w 85"/>
                <a:gd name="T31" fmla="*/ 64 h 320"/>
                <a:gd name="T32" fmla="*/ 64 w 85"/>
                <a:gd name="T33" fmla="*/ 85 h 320"/>
                <a:gd name="T34" fmla="*/ 43 w 85"/>
                <a:gd name="T35" fmla="*/ 10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44"/>
                  </a:moveTo>
                  <a:cubicBezTo>
                    <a:pt x="53" y="10"/>
                    <a:pt x="53" y="10"/>
                    <a:pt x="53" y="10"/>
                  </a:cubicBezTo>
                  <a:cubicBezTo>
                    <a:pt x="53" y="4"/>
                    <a:pt x="49" y="0"/>
                    <a:pt x="43" y="0"/>
                  </a:cubicBezTo>
                  <a:cubicBezTo>
                    <a:pt x="37" y="0"/>
                    <a:pt x="32" y="4"/>
                    <a:pt x="32" y="10"/>
                  </a:cubicBezTo>
                  <a:cubicBezTo>
                    <a:pt x="32" y="44"/>
                    <a:pt x="32" y="44"/>
                    <a:pt x="32" y="44"/>
                  </a:cubicBezTo>
                  <a:cubicBezTo>
                    <a:pt x="14" y="49"/>
                    <a:pt x="0" y="65"/>
                    <a:pt x="0" y="85"/>
                  </a:cubicBezTo>
                  <a:cubicBezTo>
                    <a:pt x="0" y="105"/>
                    <a:pt x="14" y="121"/>
                    <a:pt x="32" y="126"/>
                  </a:cubicBezTo>
                  <a:cubicBezTo>
                    <a:pt x="32" y="309"/>
                    <a:pt x="32" y="309"/>
                    <a:pt x="32" y="309"/>
                  </a:cubicBezTo>
                  <a:cubicBezTo>
                    <a:pt x="32" y="315"/>
                    <a:pt x="37" y="320"/>
                    <a:pt x="43" y="320"/>
                  </a:cubicBezTo>
                  <a:cubicBezTo>
                    <a:pt x="49" y="320"/>
                    <a:pt x="53" y="315"/>
                    <a:pt x="53" y="309"/>
                  </a:cubicBezTo>
                  <a:cubicBezTo>
                    <a:pt x="53" y="126"/>
                    <a:pt x="53" y="126"/>
                    <a:pt x="53" y="126"/>
                  </a:cubicBezTo>
                  <a:cubicBezTo>
                    <a:pt x="72" y="121"/>
                    <a:pt x="85" y="105"/>
                    <a:pt x="85" y="85"/>
                  </a:cubicBezTo>
                  <a:cubicBezTo>
                    <a:pt x="85" y="65"/>
                    <a:pt x="72" y="49"/>
                    <a:pt x="53" y="44"/>
                  </a:cubicBezTo>
                  <a:close/>
                  <a:moveTo>
                    <a:pt x="43" y="106"/>
                  </a:moveTo>
                  <a:cubicBezTo>
                    <a:pt x="31" y="106"/>
                    <a:pt x="21" y="97"/>
                    <a:pt x="21" y="85"/>
                  </a:cubicBezTo>
                  <a:cubicBezTo>
                    <a:pt x="21" y="73"/>
                    <a:pt x="31" y="64"/>
                    <a:pt x="43" y="64"/>
                  </a:cubicBezTo>
                  <a:cubicBezTo>
                    <a:pt x="54" y="64"/>
                    <a:pt x="64" y="73"/>
                    <a:pt x="64" y="85"/>
                  </a:cubicBezTo>
                  <a:cubicBezTo>
                    <a:pt x="64" y="97"/>
                    <a:pt x="54" y="106"/>
                    <a:pt x="43" y="10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4" name="Freeform 192"/>
            <p:cNvSpPr>
              <a:spLocks noEditPoints="1"/>
            </p:cNvSpPr>
            <p:nvPr/>
          </p:nvSpPr>
          <p:spPr bwMode="auto">
            <a:xfrm>
              <a:off x="600" y="453"/>
              <a:ext cx="56" cy="212"/>
            </a:xfrm>
            <a:custGeom>
              <a:avLst/>
              <a:gdLst>
                <a:gd name="T0" fmla="*/ 53 w 85"/>
                <a:gd name="T1" fmla="*/ 97 h 320"/>
                <a:gd name="T2" fmla="*/ 53 w 85"/>
                <a:gd name="T3" fmla="*/ 10 h 320"/>
                <a:gd name="T4" fmla="*/ 43 w 85"/>
                <a:gd name="T5" fmla="*/ 0 h 320"/>
                <a:gd name="T6" fmla="*/ 32 w 85"/>
                <a:gd name="T7" fmla="*/ 10 h 320"/>
                <a:gd name="T8" fmla="*/ 32 w 85"/>
                <a:gd name="T9" fmla="*/ 97 h 320"/>
                <a:gd name="T10" fmla="*/ 0 w 85"/>
                <a:gd name="T11" fmla="*/ 138 h 320"/>
                <a:gd name="T12" fmla="*/ 32 w 85"/>
                <a:gd name="T13" fmla="*/ 179 h 320"/>
                <a:gd name="T14" fmla="*/ 32 w 85"/>
                <a:gd name="T15" fmla="*/ 309 h 320"/>
                <a:gd name="T16" fmla="*/ 43 w 85"/>
                <a:gd name="T17" fmla="*/ 320 h 320"/>
                <a:gd name="T18" fmla="*/ 53 w 85"/>
                <a:gd name="T19" fmla="*/ 309 h 320"/>
                <a:gd name="T20" fmla="*/ 53 w 85"/>
                <a:gd name="T21" fmla="*/ 179 h 320"/>
                <a:gd name="T22" fmla="*/ 85 w 85"/>
                <a:gd name="T23" fmla="*/ 138 h 320"/>
                <a:gd name="T24" fmla="*/ 53 w 85"/>
                <a:gd name="T25" fmla="*/ 97 h 320"/>
                <a:gd name="T26" fmla="*/ 43 w 85"/>
                <a:gd name="T27" fmla="*/ 160 h 320"/>
                <a:gd name="T28" fmla="*/ 21 w 85"/>
                <a:gd name="T29" fmla="*/ 138 h 320"/>
                <a:gd name="T30" fmla="*/ 43 w 85"/>
                <a:gd name="T31" fmla="*/ 117 h 320"/>
                <a:gd name="T32" fmla="*/ 64 w 85"/>
                <a:gd name="T33" fmla="*/ 138 h 320"/>
                <a:gd name="T34" fmla="*/ 43 w 85"/>
                <a:gd name="T35"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20">
                  <a:moveTo>
                    <a:pt x="53" y="97"/>
                  </a:moveTo>
                  <a:cubicBezTo>
                    <a:pt x="53" y="10"/>
                    <a:pt x="53" y="10"/>
                    <a:pt x="53" y="10"/>
                  </a:cubicBezTo>
                  <a:cubicBezTo>
                    <a:pt x="53" y="4"/>
                    <a:pt x="49" y="0"/>
                    <a:pt x="43" y="0"/>
                  </a:cubicBezTo>
                  <a:cubicBezTo>
                    <a:pt x="37" y="0"/>
                    <a:pt x="32" y="4"/>
                    <a:pt x="32" y="10"/>
                  </a:cubicBezTo>
                  <a:cubicBezTo>
                    <a:pt x="32" y="97"/>
                    <a:pt x="32" y="97"/>
                    <a:pt x="32" y="97"/>
                  </a:cubicBezTo>
                  <a:cubicBezTo>
                    <a:pt x="14" y="102"/>
                    <a:pt x="0" y="119"/>
                    <a:pt x="0" y="138"/>
                  </a:cubicBezTo>
                  <a:cubicBezTo>
                    <a:pt x="0" y="158"/>
                    <a:pt x="14" y="175"/>
                    <a:pt x="32" y="179"/>
                  </a:cubicBezTo>
                  <a:cubicBezTo>
                    <a:pt x="32" y="309"/>
                    <a:pt x="32" y="309"/>
                    <a:pt x="32" y="309"/>
                  </a:cubicBezTo>
                  <a:cubicBezTo>
                    <a:pt x="32" y="315"/>
                    <a:pt x="37" y="320"/>
                    <a:pt x="43" y="320"/>
                  </a:cubicBezTo>
                  <a:cubicBezTo>
                    <a:pt x="49" y="320"/>
                    <a:pt x="53" y="315"/>
                    <a:pt x="53" y="309"/>
                  </a:cubicBezTo>
                  <a:cubicBezTo>
                    <a:pt x="53" y="179"/>
                    <a:pt x="53" y="179"/>
                    <a:pt x="53" y="179"/>
                  </a:cubicBezTo>
                  <a:cubicBezTo>
                    <a:pt x="72" y="175"/>
                    <a:pt x="85" y="158"/>
                    <a:pt x="85" y="138"/>
                  </a:cubicBezTo>
                  <a:cubicBezTo>
                    <a:pt x="85" y="119"/>
                    <a:pt x="72" y="102"/>
                    <a:pt x="53" y="97"/>
                  </a:cubicBezTo>
                  <a:close/>
                  <a:moveTo>
                    <a:pt x="43" y="160"/>
                  </a:moveTo>
                  <a:cubicBezTo>
                    <a:pt x="31" y="160"/>
                    <a:pt x="21" y="150"/>
                    <a:pt x="21" y="138"/>
                  </a:cubicBezTo>
                  <a:cubicBezTo>
                    <a:pt x="21" y="127"/>
                    <a:pt x="31" y="117"/>
                    <a:pt x="43" y="117"/>
                  </a:cubicBezTo>
                  <a:cubicBezTo>
                    <a:pt x="54" y="117"/>
                    <a:pt x="64" y="127"/>
                    <a:pt x="64" y="138"/>
                  </a:cubicBezTo>
                  <a:cubicBezTo>
                    <a:pt x="64" y="150"/>
                    <a:pt x="54" y="160"/>
                    <a:pt x="43" y="1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27" name="Group 627"/>
          <p:cNvGrpSpPr>
            <a:grpSpLocks noChangeAspect="1"/>
          </p:cNvGrpSpPr>
          <p:nvPr/>
        </p:nvGrpSpPr>
        <p:grpSpPr bwMode="auto">
          <a:xfrm>
            <a:off x="6175746" y="1026889"/>
            <a:ext cx="914400" cy="917089"/>
            <a:chOff x="5295" y="2587"/>
            <a:chExt cx="340" cy="341"/>
          </a:xfrm>
          <a:solidFill>
            <a:srgbClr val="00A1DE"/>
          </a:solidFill>
        </p:grpSpPr>
        <p:sp>
          <p:nvSpPr>
            <p:cNvPr id="28" name="Freeform 628"/>
            <p:cNvSpPr>
              <a:spLocks noEditPoints="1"/>
            </p:cNvSpPr>
            <p:nvPr/>
          </p:nvSpPr>
          <p:spPr bwMode="auto">
            <a:xfrm>
              <a:off x="5295" y="258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9" name="Freeform 629"/>
            <p:cNvSpPr>
              <a:spLocks noEditPoints="1"/>
            </p:cNvSpPr>
            <p:nvPr/>
          </p:nvSpPr>
          <p:spPr bwMode="auto">
            <a:xfrm>
              <a:off x="5359" y="2665"/>
              <a:ext cx="212" cy="184"/>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grpSp>
        <p:nvGrpSpPr>
          <p:cNvPr id="30" name="Group 118"/>
          <p:cNvGrpSpPr>
            <a:grpSpLocks noChangeAspect="1"/>
          </p:cNvGrpSpPr>
          <p:nvPr/>
        </p:nvGrpSpPr>
        <p:grpSpPr bwMode="auto">
          <a:xfrm>
            <a:off x="441668" y="1026889"/>
            <a:ext cx="912108" cy="909434"/>
            <a:chOff x="5806" y="368"/>
            <a:chExt cx="341" cy="340"/>
          </a:xfrm>
          <a:solidFill>
            <a:schemeClr val="accent6"/>
          </a:solidFill>
        </p:grpSpPr>
        <p:sp>
          <p:nvSpPr>
            <p:cNvPr id="31" name="Freeform 119"/>
            <p:cNvSpPr>
              <a:spLocks noEditPoints="1"/>
            </p:cNvSpPr>
            <p:nvPr/>
          </p:nvSpPr>
          <p:spPr bwMode="auto">
            <a:xfrm>
              <a:off x="5806" y="3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32" name="Freeform 120"/>
            <p:cNvSpPr>
              <a:spLocks noEditPoints="1"/>
            </p:cNvSpPr>
            <p:nvPr/>
          </p:nvSpPr>
          <p:spPr bwMode="auto">
            <a:xfrm>
              <a:off x="5915" y="460"/>
              <a:ext cx="150" cy="156"/>
            </a:xfrm>
            <a:custGeom>
              <a:avLst/>
              <a:gdLst>
                <a:gd name="T0" fmla="*/ 74 w 226"/>
                <a:gd name="T1" fmla="*/ 189 h 235"/>
                <a:gd name="T2" fmla="*/ 74 w 226"/>
                <a:gd name="T3" fmla="*/ 204 h 235"/>
                <a:gd name="T4" fmla="*/ 47 w 226"/>
                <a:gd name="T5" fmla="*/ 232 h 235"/>
                <a:gd name="T6" fmla="*/ 43 w 226"/>
                <a:gd name="T7" fmla="*/ 234 h 235"/>
                <a:gd name="T8" fmla="*/ 39 w 226"/>
                <a:gd name="T9" fmla="*/ 235 h 235"/>
                <a:gd name="T10" fmla="*/ 35 w 226"/>
                <a:gd name="T11" fmla="*/ 234 h 235"/>
                <a:gd name="T12" fmla="*/ 32 w 226"/>
                <a:gd name="T13" fmla="*/ 232 h 235"/>
                <a:gd name="T14" fmla="*/ 4 w 226"/>
                <a:gd name="T15" fmla="*/ 204 h 235"/>
                <a:gd name="T16" fmla="*/ 4 w 226"/>
                <a:gd name="T17" fmla="*/ 189 h 235"/>
                <a:gd name="T18" fmla="*/ 19 w 226"/>
                <a:gd name="T19" fmla="*/ 189 h 235"/>
                <a:gd name="T20" fmla="*/ 29 w 226"/>
                <a:gd name="T21" fmla="*/ 199 h 235"/>
                <a:gd name="T22" fmla="*/ 29 w 226"/>
                <a:gd name="T23" fmla="*/ 11 h 235"/>
                <a:gd name="T24" fmla="*/ 39 w 226"/>
                <a:gd name="T25" fmla="*/ 0 h 235"/>
                <a:gd name="T26" fmla="*/ 50 w 226"/>
                <a:gd name="T27" fmla="*/ 11 h 235"/>
                <a:gd name="T28" fmla="*/ 50 w 226"/>
                <a:gd name="T29" fmla="*/ 199 h 235"/>
                <a:gd name="T30" fmla="*/ 59 w 226"/>
                <a:gd name="T31" fmla="*/ 189 h 235"/>
                <a:gd name="T32" fmla="*/ 74 w 226"/>
                <a:gd name="T33" fmla="*/ 189 h 235"/>
                <a:gd name="T34" fmla="*/ 215 w 226"/>
                <a:gd name="T35" fmla="*/ 0 h 235"/>
                <a:gd name="T36" fmla="*/ 103 w 226"/>
                <a:gd name="T37" fmla="*/ 0 h 235"/>
                <a:gd name="T38" fmla="*/ 93 w 226"/>
                <a:gd name="T39" fmla="*/ 11 h 235"/>
                <a:gd name="T40" fmla="*/ 103 w 226"/>
                <a:gd name="T41" fmla="*/ 22 h 235"/>
                <a:gd name="T42" fmla="*/ 215 w 226"/>
                <a:gd name="T43" fmla="*/ 22 h 235"/>
                <a:gd name="T44" fmla="*/ 226 w 226"/>
                <a:gd name="T45" fmla="*/ 11 h 235"/>
                <a:gd name="T46" fmla="*/ 215 w 226"/>
                <a:gd name="T47" fmla="*/ 0 h 235"/>
                <a:gd name="T48" fmla="*/ 199 w 226"/>
                <a:gd name="T49" fmla="*/ 43 h 235"/>
                <a:gd name="T50" fmla="*/ 103 w 226"/>
                <a:gd name="T51" fmla="*/ 43 h 235"/>
                <a:gd name="T52" fmla="*/ 93 w 226"/>
                <a:gd name="T53" fmla="*/ 54 h 235"/>
                <a:gd name="T54" fmla="*/ 103 w 226"/>
                <a:gd name="T55" fmla="*/ 64 h 235"/>
                <a:gd name="T56" fmla="*/ 199 w 226"/>
                <a:gd name="T57" fmla="*/ 64 h 235"/>
                <a:gd name="T58" fmla="*/ 210 w 226"/>
                <a:gd name="T59" fmla="*/ 54 h 235"/>
                <a:gd name="T60" fmla="*/ 199 w 226"/>
                <a:gd name="T61" fmla="*/ 43 h 235"/>
                <a:gd name="T62" fmla="*/ 178 w 226"/>
                <a:gd name="T63" fmla="*/ 86 h 235"/>
                <a:gd name="T64" fmla="*/ 103 w 226"/>
                <a:gd name="T65" fmla="*/ 86 h 235"/>
                <a:gd name="T66" fmla="*/ 93 w 226"/>
                <a:gd name="T67" fmla="*/ 96 h 235"/>
                <a:gd name="T68" fmla="*/ 103 w 226"/>
                <a:gd name="T69" fmla="*/ 107 h 235"/>
                <a:gd name="T70" fmla="*/ 178 w 226"/>
                <a:gd name="T71" fmla="*/ 107 h 235"/>
                <a:gd name="T72" fmla="*/ 189 w 226"/>
                <a:gd name="T73" fmla="*/ 96 h 235"/>
                <a:gd name="T74" fmla="*/ 178 w 226"/>
                <a:gd name="T75" fmla="*/ 86 h 235"/>
                <a:gd name="T76" fmla="*/ 157 w 226"/>
                <a:gd name="T77" fmla="*/ 128 h 235"/>
                <a:gd name="T78" fmla="*/ 103 w 226"/>
                <a:gd name="T79" fmla="*/ 128 h 235"/>
                <a:gd name="T80" fmla="*/ 93 w 226"/>
                <a:gd name="T81" fmla="*/ 139 h 235"/>
                <a:gd name="T82" fmla="*/ 103 w 226"/>
                <a:gd name="T83" fmla="*/ 150 h 235"/>
                <a:gd name="T84" fmla="*/ 157 w 226"/>
                <a:gd name="T85" fmla="*/ 150 h 235"/>
                <a:gd name="T86" fmla="*/ 167 w 226"/>
                <a:gd name="T87" fmla="*/ 139 h 235"/>
                <a:gd name="T88" fmla="*/ 157 w 226"/>
                <a:gd name="T89" fmla="*/ 128 h 235"/>
                <a:gd name="T90" fmla="*/ 135 w 226"/>
                <a:gd name="T91" fmla="*/ 171 h 235"/>
                <a:gd name="T92" fmla="*/ 103 w 226"/>
                <a:gd name="T93" fmla="*/ 171 h 235"/>
                <a:gd name="T94" fmla="*/ 93 w 226"/>
                <a:gd name="T95" fmla="*/ 182 h 235"/>
                <a:gd name="T96" fmla="*/ 103 w 226"/>
                <a:gd name="T97" fmla="*/ 192 h 235"/>
                <a:gd name="T98" fmla="*/ 135 w 226"/>
                <a:gd name="T99" fmla="*/ 192 h 235"/>
                <a:gd name="T100" fmla="*/ 146 w 226"/>
                <a:gd name="T101" fmla="*/ 182 h 235"/>
                <a:gd name="T102" fmla="*/ 135 w 226"/>
                <a:gd name="T103" fmla="*/ 171 h 235"/>
                <a:gd name="T104" fmla="*/ 114 w 226"/>
                <a:gd name="T105" fmla="*/ 214 h 235"/>
                <a:gd name="T106" fmla="*/ 103 w 226"/>
                <a:gd name="T107" fmla="*/ 214 h 235"/>
                <a:gd name="T108" fmla="*/ 93 w 226"/>
                <a:gd name="T109" fmla="*/ 224 h 235"/>
                <a:gd name="T110" fmla="*/ 103 w 226"/>
                <a:gd name="T111" fmla="*/ 235 h 235"/>
                <a:gd name="T112" fmla="*/ 114 w 226"/>
                <a:gd name="T113" fmla="*/ 235 h 235"/>
                <a:gd name="T114" fmla="*/ 125 w 226"/>
                <a:gd name="T115" fmla="*/ 224 h 235"/>
                <a:gd name="T116" fmla="*/ 114 w 226"/>
                <a:gd name="T117"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 h="235">
                  <a:moveTo>
                    <a:pt x="74" y="189"/>
                  </a:moveTo>
                  <a:cubicBezTo>
                    <a:pt x="79" y="193"/>
                    <a:pt x="79" y="200"/>
                    <a:pt x="74" y="204"/>
                  </a:cubicBezTo>
                  <a:cubicBezTo>
                    <a:pt x="47" y="232"/>
                    <a:pt x="47" y="232"/>
                    <a:pt x="47" y="232"/>
                  </a:cubicBezTo>
                  <a:cubicBezTo>
                    <a:pt x="46" y="233"/>
                    <a:pt x="45" y="234"/>
                    <a:pt x="43" y="234"/>
                  </a:cubicBezTo>
                  <a:cubicBezTo>
                    <a:pt x="42" y="235"/>
                    <a:pt x="41" y="235"/>
                    <a:pt x="39" y="235"/>
                  </a:cubicBezTo>
                  <a:cubicBezTo>
                    <a:pt x="38" y="235"/>
                    <a:pt x="37" y="235"/>
                    <a:pt x="35" y="234"/>
                  </a:cubicBezTo>
                  <a:cubicBezTo>
                    <a:pt x="34" y="234"/>
                    <a:pt x="33" y="233"/>
                    <a:pt x="32" y="232"/>
                  </a:cubicBezTo>
                  <a:cubicBezTo>
                    <a:pt x="4" y="204"/>
                    <a:pt x="4" y="204"/>
                    <a:pt x="4" y="204"/>
                  </a:cubicBezTo>
                  <a:cubicBezTo>
                    <a:pt x="0" y="200"/>
                    <a:pt x="0" y="193"/>
                    <a:pt x="4" y="189"/>
                  </a:cubicBezTo>
                  <a:cubicBezTo>
                    <a:pt x="8" y="185"/>
                    <a:pt x="15" y="185"/>
                    <a:pt x="19" y="189"/>
                  </a:cubicBezTo>
                  <a:cubicBezTo>
                    <a:pt x="29" y="199"/>
                    <a:pt x="29" y="199"/>
                    <a:pt x="29" y="199"/>
                  </a:cubicBezTo>
                  <a:cubicBezTo>
                    <a:pt x="29" y="11"/>
                    <a:pt x="29" y="11"/>
                    <a:pt x="29" y="11"/>
                  </a:cubicBezTo>
                  <a:cubicBezTo>
                    <a:pt x="29" y="5"/>
                    <a:pt x="33" y="0"/>
                    <a:pt x="39" y="0"/>
                  </a:cubicBezTo>
                  <a:cubicBezTo>
                    <a:pt x="45" y="0"/>
                    <a:pt x="50" y="5"/>
                    <a:pt x="50" y="11"/>
                  </a:cubicBezTo>
                  <a:cubicBezTo>
                    <a:pt x="50" y="199"/>
                    <a:pt x="50" y="199"/>
                    <a:pt x="50" y="199"/>
                  </a:cubicBezTo>
                  <a:cubicBezTo>
                    <a:pt x="59" y="189"/>
                    <a:pt x="59" y="189"/>
                    <a:pt x="59" y="189"/>
                  </a:cubicBezTo>
                  <a:cubicBezTo>
                    <a:pt x="64" y="185"/>
                    <a:pt x="70" y="185"/>
                    <a:pt x="74" y="189"/>
                  </a:cubicBezTo>
                  <a:close/>
                  <a:moveTo>
                    <a:pt x="215" y="0"/>
                  </a:moveTo>
                  <a:cubicBezTo>
                    <a:pt x="103" y="0"/>
                    <a:pt x="103" y="0"/>
                    <a:pt x="103" y="0"/>
                  </a:cubicBezTo>
                  <a:cubicBezTo>
                    <a:pt x="97" y="0"/>
                    <a:pt x="93" y="5"/>
                    <a:pt x="93" y="11"/>
                  </a:cubicBezTo>
                  <a:cubicBezTo>
                    <a:pt x="93" y="17"/>
                    <a:pt x="97" y="22"/>
                    <a:pt x="103" y="22"/>
                  </a:cubicBezTo>
                  <a:cubicBezTo>
                    <a:pt x="215" y="22"/>
                    <a:pt x="215" y="22"/>
                    <a:pt x="215" y="22"/>
                  </a:cubicBezTo>
                  <a:cubicBezTo>
                    <a:pt x="221" y="22"/>
                    <a:pt x="226" y="17"/>
                    <a:pt x="226" y="11"/>
                  </a:cubicBezTo>
                  <a:cubicBezTo>
                    <a:pt x="226" y="5"/>
                    <a:pt x="221" y="0"/>
                    <a:pt x="215" y="0"/>
                  </a:cubicBezTo>
                  <a:close/>
                  <a:moveTo>
                    <a:pt x="199" y="43"/>
                  </a:moveTo>
                  <a:cubicBezTo>
                    <a:pt x="103" y="43"/>
                    <a:pt x="103" y="43"/>
                    <a:pt x="103" y="43"/>
                  </a:cubicBezTo>
                  <a:cubicBezTo>
                    <a:pt x="97" y="43"/>
                    <a:pt x="93" y="48"/>
                    <a:pt x="93" y="54"/>
                  </a:cubicBezTo>
                  <a:cubicBezTo>
                    <a:pt x="93" y="60"/>
                    <a:pt x="97" y="64"/>
                    <a:pt x="103" y="64"/>
                  </a:cubicBezTo>
                  <a:cubicBezTo>
                    <a:pt x="199" y="64"/>
                    <a:pt x="199" y="64"/>
                    <a:pt x="199" y="64"/>
                  </a:cubicBezTo>
                  <a:cubicBezTo>
                    <a:pt x="205" y="64"/>
                    <a:pt x="210" y="60"/>
                    <a:pt x="210" y="54"/>
                  </a:cubicBezTo>
                  <a:cubicBezTo>
                    <a:pt x="210" y="48"/>
                    <a:pt x="205" y="43"/>
                    <a:pt x="199" y="43"/>
                  </a:cubicBezTo>
                  <a:close/>
                  <a:moveTo>
                    <a:pt x="178" y="86"/>
                  </a:moveTo>
                  <a:cubicBezTo>
                    <a:pt x="103" y="86"/>
                    <a:pt x="103" y="86"/>
                    <a:pt x="103" y="86"/>
                  </a:cubicBezTo>
                  <a:cubicBezTo>
                    <a:pt x="97" y="86"/>
                    <a:pt x="93" y="90"/>
                    <a:pt x="93" y="96"/>
                  </a:cubicBezTo>
                  <a:cubicBezTo>
                    <a:pt x="93" y="102"/>
                    <a:pt x="97" y="107"/>
                    <a:pt x="103" y="107"/>
                  </a:cubicBezTo>
                  <a:cubicBezTo>
                    <a:pt x="178" y="107"/>
                    <a:pt x="178" y="107"/>
                    <a:pt x="178" y="107"/>
                  </a:cubicBezTo>
                  <a:cubicBezTo>
                    <a:pt x="184" y="107"/>
                    <a:pt x="189" y="102"/>
                    <a:pt x="189" y="96"/>
                  </a:cubicBezTo>
                  <a:cubicBezTo>
                    <a:pt x="189" y="90"/>
                    <a:pt x="184" y="86"/>
                    <a:pt x="178" y="86"/>
                  </a:cubicBezTo>
                  <a:close/>
                  <a:moveTo>
                    <a:pt x="157" y="128"/>
                  </a:moveTo>
                  <a:cubicBezTo>
                    <a:pt x="103" y="128"/>
                    <a:pt x="103" y="128"/>
                    <a:pt x="103" y="128"/>
                  </a:cubicBezTo>
                  <a:cubicBezTo>
                    <a:pt x="97" y="128"/>
                    <a:pt x="93" y="133"/>
                    <a:pt x="93" y="139"/>
                  </a:cubicBezTo>
                  <a:cubicBezTo>
                    <a:pt x="93" y="145"/>
                    <a:pt x="97" y="150"/>
                    <a:pt x="103" y="150"/>
                  </a:cubicBezTo>
                  <a:cubicBezTo>
                    <a:pt x="157" y="150"/>
                    <a:pt x="157" y="150"/>
                    <a:pt x="157" y="150"/>
                  </a:cubicBezTo>
                  <a:cubicBezTo>
                    <a:pt x="163" y="150"/>
                    <a:pt x="167" y="145"/>
                    <a:pt x="167" y="139"/>
                  </a:cubicBezTo>
                  <a:cubicBezTo>
                    <a:pt x="167" y="133"/>
                    <a:pt x="163" y="128"/>
                    <a:pt x="157" y="128"/>
                  </a:cubicBezTo>
                  <a:close/>
                  <a:moveTo>
                    <a:pt x="135" y="171"/>
                  </a:moveTo>
                  <a:cubicBezTo>
                    <a:pt x="103" y="171"/>
                    <a:pt x="103" y="171"/>
                    <a:pt x="103" y="171"/>
                  </a:cubicBezTo>
                  <a:cubicBezTo>
                    <a:pt x="97" y="171"/>
                    <a:pt x="93" y="176"/>
                    <a:pt x="93" y="182"/>
                  </a:cubicBezTo>
                  <a:cubicBezTo>
                    <a:pt x="93" y="188"/>
                    <a:pt x="97" y="192"/>
                    <a:pt x="103" y="192"/>
                  </a:cubicBezTo>
                  <a:cubicBezTo>
                    <a:pt x="135" y="192"/>
                    <a:pt x="135" y="192"/>
                    <a:pt x="135" y="192"/>
                  </a:cubicBezTo>
                  <a:cubicBezTo>
                    <a:pt x="141" y="192"/>
                    <a:pt x="146" y="188"/>
                    <a:pt x="146" y="182"/>
                  </a:cubicBezTo>
                  <a:cubicBezTo>
                    <a:pt x="146" y="176"/>
                    <a:pt x="141" y="171"/>
                    <a:pt x="135" y="171"/>
                  </a:cubicBezTo>
                  <a:close/>
                  <a:moveTo>
                    <a:pt x="114" y="214"/>
                  </a:moveTo>
                  <a:cubicBezTo>
                    <a:pt x="103" y="214"/>
                    <a:pt x="103" y="214"/>
                    <a:pt x="103" y="214"/>
                  </a:cubicBezTo>
                  <a:cubicBezTo>
                    <a:pt x="97" y="214"/>
                    <a:pt x="93" y="218"/>
                    <a:pt x="93" y="224"/>
                  </a:cubicBezTo>
                  <a:cubicBezTo>
                    <a:pt x="93" y="230"/>
                    <a:pt x="97" y="235"/>
                    <a:pt x="103" y="235"/>
                  </a:cubicBezTo>
                  <a:cubicBezTo>
                    <a:pt x="114" y="235"/>
                    <a:pt x="114" y="235"/>
                    <a:pt x="114" y="235"/>
                  </a:cubicBezTo>
                  <a:cubicBezTo>
                    <a:pt x="120" y="235"/>
                    <a:pt x="125" y="230"/>
                    <a:pt x="125" y="224"/>
                  </a:cubicBezTo>
                  <a:cubicBezTo>
                    <a:pt x="125" y="218"/>
                    <a:pt x="120" y="214"/>
                    <a:pt x="114" y="2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sp>
        <p:nvSpPr>
          <p:cNvPr id="25" name="Rectangle 24"/>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4</a:t>
            </a:fld>
            <a:endParaRPr lang="en-US" sz="600" dirty="0">
              <a:solidFill>
                <a:schemeClr val="bg1"/>
              </a:solidFill>
              <a:latin typeface="Verdana"/>
            </a:endParaRPr>
          </a:p>
        </p:txBody>
      </p:sp>
    </p:spTree>
    <p:extLst>
      <p:ext uri="{BB962C8B-B14F-4D97-AF65-F5344CB8AC3E}">
        <p14:creationId xmlns:p14="http://schemas.microsoft.com/office/powerpoint/2010/main" xmlns="" val="16489709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Title 2"/>
          <p:cNvSpPr txBox="1">
            <a:spLocks/>
          </p:cNvSpPr>
          <p:nvPr/>
        </p:nvSpPr>
        <p:spPr bwMode="gray">
          <a:xfrm>
            <a:off x="490749" y="1258762"/>
            <a:ext cx="6122203" cy="353947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Verdana"/>
              <a:ea typeface="+mj-ea"/>
              <a:cs typeface="+mj-cs"/>
            </a:endParaRP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1600" b="0" u="none" strike="noStrike" kern="1200" cap="none" spc="0" normalizeH="0" baseline="0" noProof="0" dirty="0" smtClean="0">
                <a:ln>
                  <a:noFill/>
                </a:ln>
                <a:solidFill>
                  <a:prstClr val="white"/>
                </a:solidFill>
                <a:effectLst/>
                <a:uLnTx/>
                <a:uFillTx/>
                <a:latin typeface="Verdana"/>
                <a:ea typeface="+mj-ea"/>
                <a:cs typeface="+mj-cs"/>
              </a:rPr>
              <a:t>Artificial </a:t>
            </a:r>
            <a:r>
              <a:rPr kumimoji="0" lang="en-US" sz="1600" b="0" u="none" strike="noStrike" kern="1200" cap="none" spc="0" normalizeH="0" baseline="0" noProof="0" dirty="0">
                <a:ln>
                  <a:noFill/>
                </a:ln>
                <a:solidFill>
                  <a:prstClr val="white"/>
                </a:solidFill>
                <a:effectLst/>
                <a:uLnTx/>
                <a:uFillTx/>
                <a:latin typeface="Verdana"/>
                <a:ea typeface="+mj-ea"/>
                <a:cs typeface="+mj-cs"/>
              </a:rPr>
              <a:t>intelligence (AI) makes it possible for machines to learn from experience, adjust to new inputs and perform human-like tasks. Most AI examples that you hear about today – from chess-playing computers to self-driving cars – rely heavily on deep learning </a:t>
            </a:r>
            <a:r>
              <a:rPr kumimoji="0" lang="en-US" sz="1600" b="0" u="none" strike="noStrike" kern="1200" cap="none" spc="0" normalizeH="0" baseline="0" noProof="0" dirty="0" smtClean="0">
                <a:ln>
                  <a:noFill/>
                </a:ln>
                <a:solidFill>
                  <a:prstClr val="white"/>
                </a:solidFill>
                <a:effectLst/>
                <a:uLnTx/>
                <a:uFillTx/>
                <a:latin typeface="Verdana"/>
                <a:ea typeface="+mj-ea"/>
                <a:cs typeface="+mj-cs"/>
              </a:rPr>
              <a:t>and</a:t>
            </a:r>
            <a:r>
              <a:rPr kumimoji="0" lang="en-US" sz="1600" b="0" u="none" strike="noStrike" kern="1200" cap="none" spc="0" normalizeH="0" baseline="0" noProof="0" dirty="0">
                <a:ln>
                  <a:noFill/>
                </a:ln>
                <a:solidFill>
                  <a:prstClr val="white"/>
                </a:solidFill>
                <a:effectLst/>
                <a:uLnTx/>
                <a:uFillTx/>
                <a:latin typeface="Verdana"/>
                <a:ea typeface="+mj-ea"/>
                <a:cs typeface="+mj-cs"/>
              </a:rPr>
              <a:t> </a:t>
            </a:r>
            <a:r>
              <a:rPr kumimoji="0" lang="en-US" sz="1600" b="0" u="none" strike="noStrike" kern="1200" cap="none" spc="0" normalizeH="0" baseline="0" noProof="0" dirty="0" smtClean="0">
                <a:ln>
                  <a:noFill/>
                </a:ln>
                <a:solidFill>
                  <a:prstClr val="white"/>
                </a:solidFill>
                <a:effectLst/>
                <a:uLnTx/>
                <a:uFillTx/>
                <a:latin typeface="Verdana"/>
                <a:ea typeface="+mj-ea"/>
                <a:cs typeface="+mj-cs"/>
              </a:rPr>
              <a:t>natural language processing. </a:t>
            </a:r>
            <a:r>
              <a:rPr kumimoji="0" lang="en-US" sz="1600" b="0" u="none" strike="noStrike" kern="1200" cap="none" spc="0" normalizeH="0" baseline="0" noProof="0" dirty="0">
                <a:ln>
                  <a:noFill/>
                </a:ln>
                <a:solidFill>
                  <a:prstClr val="white"/>
                </a:solidFill>
                <a:effectLst/>
                <a:uLnTx/>
                <a:uFillTx/>
                <a:latin typeface="Verdana"/>
                <a:ea typeface="+mj-ea"/>
                <a:cs typeface="+mj-cs"/>
              </a:rPr>
              <a:t>Using these technologies, computers can be trained to accomplish specific tasks by processing large amounts of data and recognizing patterns in the data.</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67511" y="1200146"/>
            <a:ext cx="4464934" cy="4464934"/>
          </a:xfrm>
          <a:prstGeom prst="rect">
            <a:avLst/>
          </a:prstGeom>
        </p:spPr>
      </p:pic>
      <p:pic>
        <p:nvPicPr>
          <p:cNvPr id="3" name="Picture 2"/>
          <p:cNvPicPr>
            <a:picLocks noChangeAspect="1"/>
          </p:cNvPicPr>
          <p:nvPr/>
        </p:nvPicPr>
        <p:blipFill>
          <a:blip r:embed="rId4"/>
          <a:stretch>
            <a:fillRect/>
          </a:stretch>
        </p:blipFill>
        <p:spPr>
          <a:xfrm>
            <a:off x="399628" y="3929454"/>
            <a:ext cx="6220365" cy="1914602"/>
          </a:xfrm>
          <a:prstGeom prst="rect">
            <a:avLst/>
          </a:prstGeom>
        </p:spPr>
      </p:pic>
      <p:sp>
        <p:nvSpPr>
          <p:cNvPr id="5" name="Rectangle 4"/>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40</a:t>
            </a:fld>
            <a:endParaRPr lang="en-US" sz="600" dirty="0">
              <a:solidFill>
                <a:schemeClr val="bg1"/>
              </a:solidFill>
              <a:latin typeface="Verdana"/>
            </a:endParaRPr>
          </a:p>
        </p:txBody>
      </p:sp>
      <p:sp>
        <p:nvSpPr>
          <p:cNvPr id="7"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Artificial intelligence</a:t>
            </a:r>
            <a:endParaRPr lang="en-US" dirty="0"/>
          </a:p>
        </p:txBody>
      </p:sp>
    </p:spTree>
    <p:extLst>
      <p:ext uri="{BB962C8B-B14F-4D97-AF65-F5344CB8AC3E}">
        <p14:creationId xmlns:p14="http://schemas.microsoft.com/office/powerpoint/2010/main" xmlns="" val="96284810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31" name="Chart Placeholder 18"/>
          <p:cNvGraphicFramePr>
            <a:graphicFrameLocks/>
          </p:cNvGraphicFramePr>
          <p:nvPr>
            <p:extLst>
              <p:ext uri="{D42A27DB-BD31-4B8C-83A1-F6EECF244321}">
                <p14:modId xmlns:p14="http://schemas.microsoft.com/office/powerpoint/2010/main" xmlns="" val="1525502505"/>
              </p:ext>
            </p:extLst>
          </p:nvPr>
        </p:nvGraphicFramePr>
        <p:xfrm>
          <a:off x="441669" y="1054456"/>
          <a:ext cx="11280433" cy="5169618"/>
        </p:xfrm>
        <a:graphic>
          <a:graphicData uri="http://schemas.openxmlformats.org/drawingml/2006/table">
            <a:tbl>
              <a:tblPr firstRow="1" bandRow="1">
                <a:tableStyleId>{5C22544A-7EE6-4342-B048-85BDC9FD1C3A}</a:tableStyleId>
              </a:tblPr>
              <a:tblGrid>
                <a:gridCol w="1897778">
                  <a:extLst>
                    <a:ext uri="{9D8B030D-6E8A-4147-A177-3AD203B41FA5}">
                      <a16:colId xmlns:a16="http://schemas.microsoft.com/office/drawing/2014/main" xmlns="" val="20000"/>
                    </a:ext>
                  </a:extLst>
                </a:gridCol>
                <a:gridCol w="2689366">
                  <a:extLst>
                    <a:ext uri="{9D8B030D-6E8A-4147-A177-3AD203B41FA5}">
                      <a16:colId xmlns:a16="http://schemas.microsoft.com/office/drawing/2014/main" xmlns="" val="20001"/>
                    </a:ext>
                  </a:extLst>
                </a:gridCol>
                <a:gridCol w="1179295">
                  <a:extLst>
                    <a:ext uri="{9D8B030D-6E8A-4147-A177-3AD203B41FA5}">
                      <a16:colId xmlns:a16="http://schemas.microsoft.com/office/drawing/2014/main" xmlns="" val="1861198292"/>
                    </a:ext>
                  </a:extLst>
                </a:gridCol>
                <a:gridCol w="1357349">
                  <a:extLst>
                    <a:ext uri="{9D8B030D-6E8A-4147-A177-3AD203B41FA5}">
                      <a16:colId xmlns:a16="http://schemas.microsoft.com/office/drawing/2014/main" xmlns="" val="2877971110"/>
                    </a:ext>
                  </a:extLst>
                </a:gridCol>
                <a:gridCol w="4156645">
                  <a:extLst>
                    <a:ext uri="{9D8B030D-6E8A-4147-A177-3AD203B41FA5}">
                      <a16:colId xmlns:a16="http://schemas.microsoft.com/office/drawing/2014/main" xmlns="" val="2795932980"/>
                    </a:ext>
                  </a:extLst>
                </a:gridCol>
              </a:tblGrid>
              <a:tr h="703586">
                <a:tc>
                  <a:txBody>
                    <a:bodyPr/>
                    <a:lstStyle/>
                    <a:p>
                      <a:pPr marL="0" indent="0" algn="ctr">
                        <a:lnSpc>
                          <a:spcPct val="110000"/>
                        </a:lnSpc>
                        <a:buFont typeface="Arial" panose="020B0604020202020204" pitchFamily="34" charset="0"/>
                        <a:buNone/>
                      </a:pPr>
                      <a:r>
                        <a:rPr lang="en-US" sz="1200" b="1" dirty="0" smtClean="0">
                          <a:solidFill>
                            <a:schemeClr val="accent1"/>
                          </a:solidFill>
                          <a:latin typeface="+mn-lt"/>
                        </a:rPr>
                        <a:t>Technology</a:t>
                      </a:r>
                      <a:endParaRPr lang="en-US" sz="1200" b="1" dirty="0">
                        <a:solidFill>
                          <a:schemeClr val="accent1"/>
                        </a:solidFill>
                        <a:latin typeface="+mn-lt"/>
                      </a:endParaRPr>
                    </a:p>
                  </a:txBody>
                  <a:tcPr marL="91561" marR="91561" marT="91440" marB="91440" anchor="ctr">
                    <a:lnL w="571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accent1"/>
                          </a:solidFill>
                          <a:latin typeface="+mn-lt"/>
                        </a:rPr>
                        <a:t>How it works</a:t>
                      </a:r>
                      <a:endParaRPr lang="en-GB" sz="1200" b="1" dirty="0">
                        <a:solidFill>
                          <a:schemeClr val="accent1"/>
                        </a:solidFill>
                        <a:latin typeface="+mn-lt"/>
                      </a:endParaRPr>
                    </a:p>
                  </a:txBody>
                  <a:tcPr marL="91561" marR="91561" marT="91440" marB="91440" anchor="ctr">
                    <a:lnL w="635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accent1"/>
                          </a:solidFill>
                          <a:latin typeface="+mn-lt"/>
                        </a:rPr>
                        <a:t>Maturity</a:t>
                      </a:r>
                      <a:endParaRPr lang="en-GB" sz="1200" b="1" dirty="0">
                        <a:solidFill>
                          <a:schemeClr val="accent1"/>
                        </a:solidFill>
                        <a:latin typeface="+mn-lt"/>
                      </a:endParaRPr>
                    </a:p>
                  </a:txBody>
                  <a:tcPr marL="91561" marR="91561" marT="91440" marB="91440" anchor="ctr">
                    <a:lnL w="635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accent1"/>
                          </a:solidFill>
                          <a:latin typeface="+mn-lt"/>
                        </a:rPr>
                        <a:t>Deployment Complexity</a:t>
                      </a:r>
                      <a:endParaRPr lang="en-GB" sz="1200" b="1" dirty="0">
                        <a:solidFill>
                          <a:schemeClr val="accent1"/>
                        </a:solidFill>
                        <a:latin typeface="+mn-lt"/>
                      </a:endParaRPr>
                    </a:p>
                  </a:txBody>
                  <a:tcPr marL="91561" marR="91561" marT="91440" marB="91440" anchor="ctr">
                    <a:lnL w="635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accent1"/>
                          </a:solidFill>
                          <a:latin typeface="+mn-lt"/>
                        </a:rPr>
                        <a:t>Examples</a:t>
                      </a:r>
                      <a:endParaRPr lang="en-GB" sz="1200" b="1" dirty="0">
                        <a:solidFill>
                          <a:schemeClr val="accent1"/>
                        </a:solidFill>
                        <a:latin typeface="+mn-lt"/>
                      </a:endParaRPr>
                    </a:p>
                  </a:txBody>
                  <a:tcPr marL="91561" marR="91561" marT="91440" marB="91440" anchor="ctr">
                    <a:lnL w="6350" cap="flat" cmpd="sng" algn="ctr">
                      <a:noFill/>
                      <a:prstDash val="solid"/>
                      <a:round/>
                      <a:headEnd type="none" w="med" len="med"/>
                      <a:tailEnd type="none" w="med" len="med"/>
                    </a:lnL>
                    <a:lnR w="5715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95003">
                <a:tc>
                  <a:txBody>
                    <a:bodyPr/>
                    <a:lstStyle/>
                    <a:p>
                      <a:pPr marL="0" indent="0" algn="l">
                        <a:lnSpc>
                          <a:spcPct val="110000"/>
                        </a:lnSpc>
                        <a:spcBef>
                          <a:spcPts val="300"/>
                        </a:spcBef>
                        <a:spcAft>
                          <a:spcPts val="600"/>
                        </a:spcAft>
                        <a:buFont typeface="Arial" panose="020B0604020202020204" pitchFamily="34" charset="0"/>
                        <a:buNone/>
                      </a:pPr>
                      <a:r>
                        <a:rPr lang="en-US" sz="1100" b="0" dirty="0" smtClean="0">
                          <a:solidFill>
                            <a:schemeClr val="bg1"/>
                          </a:solidFill>
                          <a:latin typeface="+mn-lt"/>
                        </a:rPr>
                        <a:t>Robotic Process Automation (RPA)</a:t>
                      </a: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rgbClr val="BBBCBC"/>
                      </a:solidFill>
                      <a:prstDash val="solid"/>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lvl="1" indent="0" algn="l">
                        <a:lnSpc>
                          <a:spcPct val="100000"/>
                        </a:lnSpc>
                        <a:spcBef>
                          <a:spcPts val="300"/>
                        </a:spcBef>
                        <a:spcAft>
                          <a:spcPts val="0"/>
                        </a:spcAft>
                        <a:buClrTx/>
                        <a:buSzPct val="100000"/>
                        <a:buFont typeface="Arial"/>
                        <a:buNone/>
                      </a:pPr>
                      <a:r>
                        <a:rPr lang="en-US" sz="1100" b="0" dirty="0" smtClean="0">
                          <a:solidFill>
                            <a:schemeClr val="bg1"/>
                          </a:solidFill>
                          <a:latin typeface="+mn-lt"/>
                        </a:rPr>
                        <a:t>A robot that executes repetitive tasks based on a computer script</a:t>
                      </a: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rgbClr val="BBBCBC"/>
                      </a:solidFill>
                      <a:prstDash val="solid"/>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auto" latinLnBrk="0" hangingPunct="1">
                        <a:lnSpc>
                          <a:spcPct val="100000"/>
                        </a:lnSpc>
                        <a:spcBef>
                          <a:spcPts val="300"/>
                        </a:spcBef>
                        <a:spcAft>
                          <a:spcPts val="0"/>
                        </a:spcAft>
                        <a:buClrTx/>
                        <a:buSzPct val="100000"/>
                        <a:buFont typeface="Arial"/>
                        <a:buNone/>
                        <a:tabLst/>
                        <a:defRPr/>
                      </a:pP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rgbClr val="BBBCBC"/>
                      </a:solidFill>
                      <a:prstDash val="solid"/>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rgbClr val="BBBCBC"/>
                      </a:solidFill>
                      <a:prstDash val="solid"/>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dirty="0" smtClean="0">
                          <a:solidFill>
                            <a:schemeClr val="bg1"/>
                          </a:solidFill>
                          <a:latin typeface="+mn-lt"/>
                        </a:rPr>
                        <a:t>E-mail query processing</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Customer order processing</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Payroll Processing</a:t>
                      </a:r>
                      <a:endParaRPr lang="en-US" sz="1100" b="0" dirty="0" smtClean="0">
                        <a:solidFill>
                          <a:schemeClr val="bg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rgbClr val="BBBCBC"/>
                      </a:solidFill>
                      <a:prstDash val="solid"/>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31622">
                <a:tc>
                  <a:txBody>
                    <a:bodyPr/>
                    <a:lstStyle/>
                    <a:p>
                      <a:pPr marL="0" indent="0" algn="l">
                        <a:lnSpc>
                          <a:spcPct val="110000"/>
                        </a:lnSpc>
                        <a:spcBef>
                          <a:spcPts val="300"/>
                        </a:spcBef>
                        <a:spcAft>
                          <a:spcPts val="600"/>
                        </a:spcAft>
                        <a:buFont typeface="Arial" panose="020B0604020202020204" pitchFamily="34" charset="0"/>
                        <a:buNone/>
                      </a:pPr>
                      <a:r>
                        <a:rPr kumimoji="0" lang="en-US" sz="1100" b="0" i="0" u="none" strike="noStrike" kern="1200" cap="none" spc="0" normalizeH="0" baseline="0" noProof="0" dirty="0" smtClean="0">
                          <a:ln>
                            <a:noFill/>
                          </a:ln>
                          <a:solidFill>
                            <a:prstClr val="white"/>
                          </a:solidFill>
                          <a:effectLst/>
                          <a:uLnTx/>
                          <a:uFillTx/>
                          <a:latin typeface="Verdana"/>
                          <a:ea typeface="+mn-ea"/>
                          <a:cs typeface="+mn-cs"/>
                        </a:rPr>
                        <a:t>Artificial Neural Networks</a:t>
                      </a: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lvl="1" indent="0" algn="l" defTabSz="914400" rtl="0" eaLnBrk="1" latinLnBrk="0" hangingPunct="1">
                        <a:lnSpc>
                          <a:spcPct val="100000"/>
                        </a:lnSpc>
                        <a:spcBef>
                          <a:spcPts val="300"/>
                        </a:spcBef>
                        <a:spcAft>
                          <a:spcPts val="0"/>
                        </a:spcAft>
                        <a:buClrTx/>
                        <a:buSzPct val="100000"/>
                        <a:buFont typeface="Arial"/>
                        <a:buNone/>
                      </a:pPr>
                      <a:r>
                        <a:rPr kumimoji="0" lang="en-US" sz="1100" b="0" i="0" u="none" strike="noStrike" kern="1200" cap="none" spc="0" normalizeH="0" baseline="0" dirty="0" smtClean="0">
                          <a:ln>
                            <a:noFill/>
                          </a:ln>
                          <a:solidFill>
                            <a:prstClr val="white"/>
                          </a:solidFill>
                          <a:effectLst/>
                          <a:uLnTx/>
                          <a:uFillTx/>
                          <a:latin typeface="Verdana"/>
                          <a:ea typeface="+mn-ea"/>
                          <a:cs typeface="+mn-cs"/>
                        </a:rPr>
                        <a:t>Information processing model that is inspired by the way biological nervous systems, such as the brain, process information</a:t>
                      </a: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dirty="0" smtClean="0">
                          <a:solidFill>
                            <a:schemeClr val="bg1"/>
                          </a:solidFill>
                          <a:latin typeface="+mn-lt"/>
                        </a:rPr>
                        <a:t>Optical Character Recognition</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Cursive Handwriting Recognition</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Speech Recognition</a:t>
                      </a: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51930">
                <a:tc>
                  <a:txBody>
                    <a:bodyPr/>
                    <a:lstStyle/>
                    <a:p>
                      <a:pPr marL="0" indent="0" algn="l">
                        <a:lnSpc>
                          <a:spcPct val="110000"/>
                        </a:lnSpc>
                        <a:spcBef>
                          <a:spcPts val="300"/>
                        </a:spcBef>
                        <a:spcAft>
                          <a:spcPts val="600"/>
                        </a:spcAft>
                        <a:buFont typeface="Arial" panose="020B0604020202020204" pitchFamily="34" charset="0"/>
                        <a:buNone/>
                      </a:pPr>
                      <a:r>
                        <a:rPr kumimoji="0" lang="en-US" sz="1100" b="0" i="0" u="none" strike="noStrike" kern="1200" cap="none" spc="0" normalizeH="0" baseline="0" noProof="0" dirty="0" smtClean="0">
                          <a:ln>
                            <a:noFill/>
                          </a:ln>
                          <a:solidFill>
                            <a:prstClr val="white"/>
                          </a:solidFill>
                          <a:effectLst/>
                          <a:uLnTx/>
                          <a:uFillTx/>
                          <a:latin typeface="Verdana"/>
                          <a:ea typeface="+mn-ea"/>
                          <a:cs typeface="+mn-cs"/>
                        </a:rPr>
                        <a:t>Natural Language Processing</a:t>
                      </a: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lvl="1" indent="0" algn="l" defTabSz="914400" rtl="0" eaLnBrk="1" latinLnBrk="0" hangingPunct="1">
                        <a:lnSpc>
                          <a:spcPct val="100000"/>
                        </a:lnSpc>
                        <a:spcBef>
                          <a:spcPts val="300"/>
                        </a:spcBef>
                        <a:spcAft>
                          <a:spcPts val="0"/>
                        </a:spcAft>
                        <a:buClrTx/>
                        <a:buSzPct val="100000"/>
                        <a:buFont typeface="Arial"/>
                        <a:buNone/>
                      </a:pPr>
                      <a:r>
                        <a:rPr kumimoji="0" lang="en-US" sz="1100" b="0" i="0" u="none" strike="noStrike" kern="1200" cap="none" spc="0" normalizeH="0" baseline="0" dirty="0" smtClean="0">
                          <a:ln>
                            <a:noFill/>
                          </a:ln>
                          <a:solidFill>
                            <a:prstClr val="white"/>
                          </a:solidFill>
                          <a:effectLst/>
                          <a:uLnTx/>
                          <a:uFillTx/>
                          <a:latin typeface="Verdana"/>
                          <a:ea typeface="+mn-ea"/>
                          <a:cs typeface="+mn-cs"/>
                        </a:rPr>
                        <a:t>The application of computational techniques to the analysis and synthesis of natural language and speech</a:t>
                      </a: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dirty="0" smtClean="0">
                          <a:solidFill>
                            <a:schemeClr val="bg1"/>
                          </a:solidFill>
                          <a:latin typeface="+mn-lt"/>
                        </a:rPr>
                        <a:t>Smart</a:t>
                      </a:r>
                      <a:r>
                        <a:rPr lang="en-US" sz="1100" b="0" baseline="0" dirty="0" smtClean="0">
                          <a:solidFill>
                            <a:schemeClr val="bg1"/>
                          </a:solidFill>
                          <a:latin typeface="+mn-lt"/>
                        </a:rPr>
                        <a:t> Assistants such as Siri and Alexa</a:t>
                      </a:r>
                      <a:endParaRPr lang="en-US" sz="1100" b="0" dirty="0" smtClean="0">
                        <a:solidFill>
                          <a:schemeClr val="bg1"/>
                        </a:solidFill>
                        <a:latin typeface="+mn-lt"/>
                      </a:endParaRP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Predictive</a:t>
                      </a:r>
                      <a:r>
                        <a:rPr lang="en-US" sz="1100" b="0" kern="1200" baseline="0" dirty="0" smtClean="0">
                          <a:solidFill>
                            <a:schemeClr val="bg1"/>
                          </a:solidFill>
                          <a:latin typeface="+mn-lt"/>
                          <a:ea typeface="+mn-ea"/>
                          <a:cs typeface="+mn-cs"/>
                        </a:rPr>
                        <a:t> text such as autocorrect and autocomplete</a:t>
                      </a:r>
                      <a:endParaRPr lang="en-US" sz="1100" b="0" kern="1200" dirty="0" smtClean="0">
                        <a:solidFill>
                          <a:schemeClr val="bg1"/>
                        </a:solidFill>
                        <a:latin typeface="+mn-lt"/>
                        <a:ea typeface="+mn-ea"/>
                        <a:cs typeface="+mn-cs"/>
                      </a:endParaRP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Digital phone calls (ever wonder what that “this call may be recorded for training purposes</a:t>
                      </a:r>
                      <a:r>
                        <a:rPr lang="en-US" sz="1100" b="0" kern="1200" baseline="0" dirty="0" smtClean="0">
                          <a:solidFill>
                            <a:schemeClr val="bg1"/>
                          </a:solidFill>
                          <a:latin typeface="+mn-lt"/>
                          <a:ea typeface="+mn-ea"/>
                          <a:cs typeface="+mn-cs"/>
                        </a:rPr>
                        <a:t>” means?)</a:t>
                      </a: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51930">
                <a:tc>
                  <a:txBody>
                    <a:bodyPr/>
                    <a:lstStyle/>
                    <a:p>
                      <a:pPr marL="0" indent="0" algn="l">
                        <a:lnSpc>
                          <a:spcPct val="110000"/>
                        </a:lnSpc>
                        <a:spcBef>
                          <a:spcPts val="300"/>
                        </a:spcBef>
                        <a:spcAft>
                          <a:spcPts val="600"/>
                        </a:spcAft>
                        <a:buFont typeface="Arial" panose="020B0604020202020204" pitchFamily="34" charset="0"/>
                        <a:buNone/>
                      </a:pPr>
                      <a:r>
                        <a:rPr kumimoji="0" lang="en-US" sz="1100" b="0" i="0" u="none" strike="noStrike" kern="1200" cap="none" spc="0" normalizeH="0" baseline="0" noProof="0" dirty="0" smtClean="0">
                          <a:ln>
                            <a:noFill/>
                          </a:ln>
                          <a:solidFill>
                            <a:prstClr val="white"/>
                          </a:solidFill>
                          <a:effectLst/>
                          <a:uLnTx/>
                          <a:uFillTx/>
                          <a:latin typeface="Verdana"/>
                          <a:ea typeface="+mn-ea"/>
                          <a:cs typeface="+mn-cs"/>
                        </a:rPr>
                        <a:t>Predictive Modelling</a:t>
                      </a: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lvl="1" indent="0" algn="l" defTabSz="914400" rtl="0" eaLnBrk="1" latinLnBrk="0" hangingPunct="1">
                        <a:lnSpc>
                          <a:spcPct val="100000"/>
                        </a:lnSpc>
                        <a:spcBef>
                          <a:spcPts val="300"/>
                        </a:spcBef>
                        <a:spcAft>
                          <a:spcPts val="0"/>
                        </a:spcAft>
                        <a:buClrTx/>
                        <a:buSzPct val="100000"/>
                        <a:buFont typeface="Arial"/>
                        <a:buNone/>
                      </a:pPr>
                      <a:r>
                        <a:rPr lang="en-US" sz="1100" b="0" kern="1200" dirty="0" smtClean="0">
                          <a:solidFill>
                            <a:schemeClr val="bg1"/>
                          </a:solidFill>
                          <a:latin typeface="+mn-lt"/>
                          <a:ea typeface="+mn-ea"/>
                          <a:cs typeface="+mn-cs"/>
                        </a:rPr>
                        <a:t>A</a:t>
                      </a:r>
                      <a:r>
                        <a:rPr lang="en-US" sz="1100" b="0" kern="1200" baseline="0" dirty="0" smtClean="0">
                          <a:solidFill>
                            <a:schemeClr val="bg1"/>
                          </a:solidFill>
                          <a:latin typeface="+mn-lt"/>
                          <a:ea typeface="+mn-ea"/>
                          <a:cs typeface="+mn-cs"/>
                        </a:rPr>
                        <a:t> process that relies on data mining and probability algorithms to predict events</a:t>
                      </a:r>
                      <a:endParaRPr lang="en-US" sz="1100" b="0" kern="1200" dirty="0" smtClean="0">
                        <a:solidFill>
                          <a:schemeClr val="bg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dirty="0" smtClean="0">
                          <a:solidFill>
                            <a:schemeClr val="bg1"/>
                          </a:solidFill>
                          <a:latin typeface="+mn-lt"/>
                        </a:rPr>
                        <a:t>Financial modeling to improve daily operations</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Analytics</a:t>
                      </a:r>
                      <a:r>
                        <a:rPr lang="en-US" sz="1100" b="0" kern="1200" baseline="0" dirty="0" smtClean="0">
                          <a:solidFill>
                            <a:schemeClr val="bg1"/>
                          </a:solidFill>
                          <a:latin typeface="+mn-lt"/>
                          <a:ea typeface="+mn-ea"/>
                          <a:cs typeface="+mn-cs"/>
                        </a:rPr>
                        <a:t> on Social Media</a:t>
                      </a:r>
                      <a:endParaRPr lang="en-US" sz="1100" b="0" kern="1200" dirty="0" smtClean="0">
                        <a:solidFill>
                          <a:schemeClr val="bg1"/>
                        </a:solidFill>
                        <a:latin typeface="+mn-lt"/>
                        <a:ea typeface="+mn-ea"/>
                        <a:cs typeface="+mn-cs"/>
                      </a:endParaRP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kern="1200" dirty="0" smtClean="0">
                          <a:solidFill>
                            <a:schemeClr val="bg1"/>
                          </a:solidFill>
                          <a:latin typeface="+mn-lt"/>
                          <a:ea typeface="+mn-ea"/>
                          <a:cs typeface="+mn-cs"/>
                        </a:rPr>
                        <a:t>Fraud Detection based on customer activity</a:t>
                      </a: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158952">
                <a:tc>
                  <a:txBody>
                    <a:bodyPr/>
                    <a:lstStyle/>
                    <a:p>
                      <a:pPr marL="0" indent="0" algn="l">
                        <a:lnSpc>
                          <a:spcPct val="110000"/>
                        </a:lnSpc>
                        <a:spcBef>
                          <a:spcPts val="300"/>
                        </a:spcBef>
                        <a:spcAft>
                          <a:spcPts val="600"/>
                        </a:spcAft>
                        <a:buFont typeface="Arial" panose="020B0604020202020204" pitchFamily="34" charset="0"/>
                        <a:buNone/>
                      </a:pPr>
                      <a:r>
                        <a:rPr kumimoji="0" lang="en-US" sz="1100" b="0" i="0" u="none" strike="noStrike" kern="1200" cap="none" spc="0" normalizeH="0" baseline="0" noProof="0" dirty="0" smtClean="0">
                          <a:ln>
                            <a:noFill/>
                          </a:ln>
                          <a:solidFill>
                            <a:prstClr val="white"/>
                          </a:solidFill>
                          <a:effectLst/>
                          <a:uLnTx/>
                          <a:uFillTx/>
                          <a:latin typeface="Verdana"/>
                          <a:ea typeface="+mn-ea"/>
                          <a:cs typeface="+mn-cs"/>
                        </a:rPr>
                        <a:t>Intelligent chatbot (Intelligent Virtual Assistants)</a:t>
                      </a:r>
                      <a:endParaRPr lang="en-US" sz="1100" b="0" dirty="0" smtClean="0">
                        <a:solidFill>
                          <a:schemeClr val="tx1"/>
                        </a:solidFill>
                        <a:latin typeface="+mn-lt"/>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300"/>
                        </a:spcBef>
                        <a:spcAft>
                          <a:spcPts val="0"/>
                        </a:spcAft>
                        <a:buClrTx/>
                        <a:buSzPct val="100000"/>
                        <a:buFont typeface="Arial"/>
                        <a:buNone/>
                        <a:tabLst/>
                        <a:defRPr/>
                      </a:pPr>
                      <a:r>
                        <a:rPr lang="en-US" sz="1100" b="0" kern="1200" dirty="0" smtClean="0">
                          <a:solidFill>
                            <a:schemeClr val="bg1"/>
                          </a:solidFill>
                          <a:latin typeface="+mn-lt"/>
                          <a:ea typeface="+mn-ea"/>
                          <a:cs typeface="+mn-cs"/>
                        </a:rPr>
                        <a:t>A</a:t>
                      </a:r>
                      <a:r>
                        <a:rPr lang="en-US" sz="1100" b="0" kern="1200" baseline="0" dirty="0" smtClean="0">
                          <a:solidFill>
                            <a:schemeClr val="bg1"/>
                          </a:solidFill>
                          <a:latin typeface="+mn-lt"/>
                          <a:ea typeface="+mn-ea"/>
                          <a:cs typeface="+mn-cs"/>
                        </a:rPr>
                        <a:t> group of systems that can react to oral or written text according to a pre-defined decision tree</a:t>
                      </a:r>
                      <a:endParaRPr lang="en-US" sz="1100" b="0" kern="1200" dirty="0" smtClean="0">
                        <a:solidFill>
                          <a:schemeClr val="bg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ctr" defTabSz="914400" rtl="0" eaLnBrk="1" fontAlgn="auto" latinLnBrk="0" hangingPunct="1">
                        <a:lnSpc>
                          <a:spcPct val="100000"/>
                        </a:lnSpc>
                        <a:spcBef>
                          <a:spcPts val="300"/>
                        </a:spcBef>
                        <a:spcAft>
                          <a:spcPts val="0"/>
                        </a:spcAft>
                        <a:buClrTx/>
                        <a:buSzPct val="100000"/>
                        <a:buFont typeface="Arial"/>
                        <a:buChar char="•"/>
                        <a:tabLst/>
                        <a:defRPr/>
                      </a:pPr>
                      <a:endParaRPr lang="en-US" sz="1100" b="0" kern="1200" dirty="0" smtClean="0">
                        <a:solidFill>
                          <a:schemeClr val="tx1"/>
                        </a:solidFill>
                        <a:latin typeface="+mn-lt"/>
                        <a:ea typeface="+mn-ea"/>
                        <a:cs typeface="+mn-cs"/>
                      </a:endParaRP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dirty="0" smtClean="0">
                          <a:solidFill>
                            <a:schemeClr val="bg1"/>
                          </a:solidFill>
                          <a:latin typeface="+mn-lt"/>
                        </a:rPr>
                        <a:t>Smart replies by</a:t>
                      </a:r>
                      <a:r>
                        <a:rPr lang="en-US" sz="1100" b="0" baseline="0" dirty="0" smtClean="0">
                          <a:solidFill>
                            <a:schemeClr val="bg1"/>
                          </a:solidFill>
                          <a:latin typeface="+mn-lt"/>
                        </a:rPr>
                        <a:t> Gmail</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baseline="0" dirty="0" smtClean="0">
                          <a:solidFill>
                            <a:schemeClr val="bg1"/>
                          </a:solidFill>
                          <a:latin typeface="+mn-lt"/>
                        </a:rPr>
                        <a:t>Customer Service Chatbots</a:t>
                      </a:r>
                    </a:p>
                    <a:p>
                      <a:pPr marL="114300" marR="0" lvl="1" indent="-114300" algn="l" defTabSz="914400" rtl="0" eaLnBrk="1" fontAlgn="auto" latinLnBrk="0" hangingPunct="1">
                        <a:lnSpc>
                          <a:spcPct val="100000"/>
                        </a:lnSpc>
                        <a:spcBef>
                          <a:spcPts val="300"/>
                        </a:spcBef>
                        <a:spcAft>
                          <a:spcPts val="0"/>
                        </a:spcAft>
                        <a:buClrTx/>
                        <a:buSzPct val="100000"/>
                        <a:buFont typeface="Arial"/>
                        <a:buChar char="•"/>
                        <a:tabLst/>
                        <a:defRPr/>
                      </a:pPr>
                      <a:r>
                        <a:rPr lang="en-US" sz="1100" b="0" baseline="0" dirty="0" smtClean="0">
                          <a:solidFill>
                            <a:schemeClr val="bg1"/>
                          </a:solidFill>
                          <a:latin typeface="+mn-lt"/>
                        </a:rPr>
                        <a:t>Virtual Companions</a:t>
                      </a:r>
                    </a:p>
                  </a:txBody>
                  <a:tcPr marL="91561" marR="91561"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91580945"/>
                  </a:ext>
                </a:extLst>
              </a:tr>
            </a:tbl>
          </a:graphicData>
        </a:graphic>
      </p:graphicFrame>
      <p:sp>
        <p:nvSpPr>
          <p:cNvPr id="35" name="Flowchart: Connector 34"/>
          <p:cNvSpPr/>
          <p:nvPr/>
        </p:nvSpPr>
        <p:spPr bwMode="gray">
          <a:xfrm>
            <a:off x="5442857" y="19394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37" name="Flowchart: Connector 36"/>
          <p:cNvSpPr/>
          <p:nvPr/>
        </p:nvSpPr>
        <p:spPr bwMode="gray">
          <a:xfrm>
            <a:off x="5613626" y="19394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38" name="Flowchart: Connector 37"/>
          <p:cNvSpPr/>
          <p:nvPr/>
        </p:nvSpPr>
        <p:spPr bwMode="gray">
          <a:xfrm>
            <a:off x="5784395" y="19394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5" name="Flowchart: Connector 44"/>
          <p:cNvSpPr/>
          <p:nvPr/>
        </p:nvSpPr>
        <p:spPr bwMode="gray">
          <a:xfrm>
            <a:off x="6640948" y="19394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6" name="Flowchart: Connector 45"/>
          <p:cNvSpPr/>
          <p:nvPr/>
        </p:nvSpPr>
        <p:spPr bwMode="gray">
          <a:xfrm>
            <a:off x="6811717" y="1939429"/>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7" name="Flowchart: Connector 46"/>
          <p:cNvSpPr/>
          <p:nvPr/>
        </p:nvSpPr>
        <p:spPr bwMode="gray">
          <a:xfrm>
            <a:off x="6982486" y="1939429"/>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8" name="Flowchart: Connector 47"/>
          <p:cNvSpPr/>
          <p:nvPr/>
        </p:nvSpPr>
        <p:spPr bwMode="gray">
          <a:xfrm>
            <a:off x="5442857" y="27522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9" name="Flowchart: Connector 48"/>
          <p:cNvSpPr/>
          <p:nvPr/>
        </p:nvSpPr>
        <p:spPr bwMode="gray">
          <a:xfrm>
            <a:off x="5613626" y="27522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0" name="Flowchart: Connector 49"/>
          <p:cNvSpPr/>
          <p:nvPr/>
        </p:nvSpPr>
        <p:spPr bwMode="gray">
          <a:xfrm>
            <a:off x="5784395" y="27522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1" name="Flowchart: Connector 50"/>
          <p:cNvSpPr/>
          <p:nvPr/>
        </p:nvSpPr>
        <p:spPr bwMode="gray">
          <a:xfrm>
            <a:off x="6640948" y="27522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2" name="Flowchart: Connector 51"/>
          <p:cNvSpPr/>
          <p:nvPr/>
        </p:nvSpPr>
        <p:spPr bwMode="gray">
          <a:xfrm>
            <a:off x="6811717" y="2752229"/>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3" name="Flowchart: Connector 52"/>
          <p:cNvSpPr/>
          <p:nvPr/>
        </p:nvSpPr>
        <p:spPr bwMode="gray">
          <a:xfrm>
            <a:off x="6982486" y="2752229"/>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5" name="Flowchart: Connector 54"/>
          <p:cNvSpPr/>
          <p:nvPr/>
        </p:nvSpPr>
        <p:spPr bwMode="gray">
          <a:xfrm>
            <a:off x="6640948" y="36392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6" name="Flowchart: Connector 55"/>
          <p:cNvSpPr/>
          <p:nvPr/>
        </p:nvSpPr>
        <p:spPr bwMode="gray">
          <a:xfrm>
            <a:off x="6811717" y="36392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7" name="Flowchart: Connector 56"/>
          <p:cNvSpPr/>
          <p:nvPr/>
        </p:nvSpPr>
        <p:spPr bwMode="gray">
          <a:xfrm>
            <a:off x="6982486" y="36392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8" name="Flowchart: Connector 57"/>
          <p:cNvSpPr/>
          <p:nvPr/>
        </p:nvSpPr>
        <p:spPr bwMode="gray">
          <a:xfrm>
            <a:off x="5442857" y="36392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9" name="Flowchart: Connector 58"/>
          <p:cNvSpPr/>
          <p:nvPr/>
        </p:nvSpPr>
        <p:spPr bwMode="gray">
          <a:xfrm>
            <a:off x="5613626" y="36392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0" name="Flowchart: Connector 59"/>
          <p:cNvSpPr/>
          <p:nvPr/>
        </p:nvSpPr>
        <p:spPr bwMode="gray">
          <a:xfrm>
            <a:off x="5784395" y="3639265"/>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1" name="Flowchart: Connector 60"/>
          <p:cNvSpPr/>
          <p:nvPr/>
        </p:nvSpPr>
        <p:spPr bwMode="gray">
          <a:xfrm>
            <a:off x="5442857" y="4462121"/>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2" name="Flowchart: Connector 61"/>
          <p:cNvSpPr/>
          <p:nvPr/>
        </p:nvSpPr>
        <p:spPr bwMode="gray">
          <a:xfrm>
            <a:off x="5613626" y="4462121"/>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3" name="Flowchart: Connector 62"/>
          <p:cNvSpPr/>
          <p:nvPr/>
        </p:nvSpPr>
        <p:spPr bwMode="gray">
          <a:xfrm>
            <a:off x="5784395" y="4462121"/>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4" name="Flowchart: Connector 63"/>
          <p:cNvSpPr/>
          <p:nvPr/>
        </p:nvSpPr>
        <p:spPr bwMode="gray">
          <a:xfrm>
            <a:off x="6640948" y="4462121"/>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5" name="Flowchart: Connector 64"/>
          <p:cNvSpPr/>
          <p:nvPr/>
        </p:nvSpPr>
        <p:spPr bwMode="gray">
          <a:xfrm>
            <a:off x="6811717" y="4462121"/>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6" name="Flowchart: Connector 65"/>
          <p:cNvSpPr/>
          <p:nvPr/>
        </p:nvSpPr>
        <p:spPr bwMode="gray">
          <a:xfrm>
            <a:off x="6982486" y="4462121"/>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7" name="Flowchart: Connector 66"/>
          <p:cNvSpPr/>
          <p:nvPr/>
        </p:nvSpPr>
        <p:spPr bwMode="gray">
          <a:xfrm>
            <a:off x="6640948" y="54343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8" name="Flowchart: Connector 67"/>
          <p:cNvSpPr/>
          <p:nvPr/>
        </p:nvSpPr>
        <p:spPr bwMode="gray">
          <a:xfrm>
            <a:off x="6811717" y="54343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9" name="Flowchart: Connector 68"/>
          <p:cNvSpPr/>
          <p:nvPr/>
        </p:nvSpPr>
        <p:spPr bwMode="gray">
          <a:xfrm>
            <a:off x="6982486" y="54343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70" name="Flowchart: Connector 69"/>
          <p:cNvSpPr/>
          <p:nvPr/>
        </p:nvSpPr>
        <p:spPr bwMode="gray">
          <a:xfrm>
            <a:off x="5442857" y="5434365"/>
            <a:ext cx="134031" cy="128360"/>
          </a:xfrm>
          <a:prstGeom prst="flowChartConnector">
            <a:avLst/>
          </a:prstGeom>
          <a:solidFill>
            <a:srgbClr val="86BC25"/>
          </a:solid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71" name="Flowchart: Connector 70"/>
          <p:cNvSpPr/>
          <p:nvPr/>
        </p:nvSpPr>
        <p:spPr bwMode="gray">
          <a:xfrm>
            <a:off x="5613626" y="5434365"/>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72" name="Flowchart: Connector 71"/>
          <p:cNvSpPr/>
          <p:nvPr/>
        </p:nvSpPr>
        <p:spPr bwMode="gray">
          <a:xfrm>
            <a:off x="5784395" y="5434365"/>
            <a:ext cx="134031" cy="128360"/>
          </a:xfrm>
          <a:prstGeom prst="flowChartConnector">
            <a:avLst/>
          </a:prstGeom>
          <a:noFill/>
          <a:ln w="19050" algn="ctr">
            <a:solidFill>
              <a:srgbClr val="86BC2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36" name="Rectangle 35"/>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41</a:t>
            </a:fld>
            <a:endParaRPr lang="en-US" sz="600" dirty="0">
              <a:solidFill>
                <a:schemeClr val="bg1"/>
              </a:solidFill>
              <a:latin typeface="Verdana"/>
            </a:endParaRPr>
          </a:p>
        </p:txBody>
      </p:sp>
      <p:sp>
        <p:nvSpPr>
          <p:cNvPr id="40"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Technologies and real life examples of Artificial Intelligence</a:t>
            </a:r>
          </a:p>
        </p:txBody>
      </p:sp>
    </p:spTree>
    <p:extLst>
      <p:ext uri="{BB962C8B-B14F-4D97-AF65-F5344CB8AC3E}">
        <p14:creationId xmlns:p14="http://schemas.microsoft.com/office/powerpoint/2010/main" xmlns="" val="333889537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69901" y="1482059"/>
            <a:ext cx="5324508" cy="4678204"/>
          </a:xfrm>
          <a:prstGeom prst="rect">
            <a:avLst/>
          </a:prstGeom>
        </p:spPr>
        <p:txBody>
          <a:bodyPr wrap="square" lIns="0" tIns="0" rIns="0" bIns="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j-lt"/>
                <a:ea typeface="+mn-ea"/>
                <a:cs typeface="+mn-cs"/>
              </a:rPr>
              <a:t>How AI Helps </a:t>
            </a:r>
            <a:r>
              <a:rPr kumimoji="0" lang="en-US" sz="1600" b="1" i="0" u="none" strike="noStrike" kern="1200" cap="none" spc="0" normalizeH="0" baseline="0" noProof="0" dirty="0" smtClean="0">
                <a:ln>
                  <a:noFill/>
                </a:ln>
                <a:solidFill>
                  <a:prstClr val="white"/>
                </a:solidFill>
                <a:effectLst/>
                <a:uLnTx/>
                <a:uFillTx/>
                <a:latin typeface="+mj-lt"/>
                <a:ea typeface="+mn-ea"/>
                <a:cs typeface="+mn-cs"/>
              </a:rPr>
              <a:t>Auditors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j-lt"/>
                <a:ea typeface="+mn-ea"/>
                <a:cs typeface="+mn-cs"/>
              </a:rPr>
              <a:t>Artificial intelligence automates many tasks that were previously done manually, such as ingesting data, and it analyzes 100% of the dataset without requiring a human to create tests, write scripts, or remember all the rules</a:t>
            </a:r>
            <a:r>
              <a:rPr kumimoji="0" lang="en-US" sz="1600" b="0" i="0" u="none" strike="noStrike" kern="1200" cap="none" spc="0" normalizeH="0" baseline="0" noProof="0" dirty="0" smtClean="0">
                <a:ln>
                  <a:noFill/>
                </a:ln>
                <a:solidFill>
                  <a:prstClr val="white"/>
                </a:solidFill>
                <a:effectLst/>
                <a:uLnTx/>
                <a:uFillTx/>
                <a:latin typeface="+mj-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j-lt"/>
                <a:ea typeface="+mn-ea"/>
                <a:cs typeface="+mn-cs"/>
              </a:rPr>
              <a:t>Key to the future of audit is that AI is changing the definition of reasonable assurance, by understanding the entirety of the ledger and identifying anomalies based on risk, rather than rules</a:t>
            </a:r>
            <a:r>
              <a:rPr kumimoji="0" lang="en-US" sz="1600" b="0" i="0" u="none" strike="noStrike" kern="1200" cap="none" spc="0" normalizeH="0" baseline="0" noProof="0" dirty="0" smtClean="0">
                <a:ln>
                  <a:noFill/>
                </a:ln>
                <a:solidFill>
                  <a:prstClr val="white"/>
                </a:solidFill>
                <a:effectLst/>
                <a:uLnTx/>
                <a:uFillTx/>
                <a:latin typeface="+mj-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j-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j-lt"/>
                <a:ea typeface="+mn-ea"/>
                <a:cs typeface="+mn-cs"/>
              </a:rPr>
              <a:t>AI-based systems are also continually learning and adapting to the data. As more information is entered and processed, AI analyzes secondary data and cross-correlates with the support of hundreds of variables</a:t>
            </a:r>
          </a:p>
        </p:txBody>
      </p:sp>
      <p:sp>
        <p:nvSpPr>
          <p:cNvPr id="4" name="Rectangle 3"/>
          <p:cNvSpPr/>
          <p:nvPr/>
        </p:nvSpPr>
        <p:spPr>
          <a:xfrm>
            <a:off x="6108007" y="1976461"/>
            <a:ext cx="5548187" cy="3447098"/>
          </a:xfrm>
          <a:prstGeom prst="rect">
            <a:avLst/>
          </a:prstGeom>
        </p:spPr>
        <p:txBody>
          <a:bodyPr wrap="square" lIns="0" tIns="0" rIns="0" bIns="0">
            <a:spAutoFit/>
          </a:bodyPr>
          <a:lstStyle/>
          <a:p>
            <a:pPr lvl="0" fontAlgn="base"/>
            <a:r>
              <a:rPr lang="en-US" sz="1600" dirty="0">
                <a:solidFill>
                  <a:prstClr val="white"/>
                </a:solidFill>
                <a:latin typeface="+mj-lt"/>
              </a:rPr>
              <a:t>With risk-based assurance, transactions are flagged for investigation based on how they deviate from the data set, such as unusual payments or activities that would not normally be caught by traditional testing practices. While humans rely on judgement and random sampling, which can be time consuming and prone to missing items, AI rapidly parses information to reveal risks never thought of before.</a:t>
            </a:r>
          </a:p>
          <a:p>
            <a:pPr lvl="0" fontAlgn="base"/>
            <a:endParaRPr lang="en-US" sz="1600" dirty="0">
              <a:solidFill>
                <a:prstClr val="white"/>
              </a:solidFill>
              <a:latin typeface="+mj-lt"/>
            </a:endParaRPr>
          </a:p>
          <a:p>
            <a:pPr lvl="0" fontAlgn="base"/>
            <a:r>
              <a:rPr lang="en-US" sz="1600" dirty="0">
                <a:solidFill>
                  <a:prstClr val="white"/>
                </a:solidFill>
                <a:latin typeface="+mj-lt"/>
              </a:rPr>
              <a:t>AI-based systems are also continually learning and adapting to the data. As more information is entered and processed, AI analyzes secondary data and cross-correlates with the support of hundreds of variables.</a:t>
            </a:r>
            <a:endParaRPr kumimoji="0" lang="en-US" sz="1600" i="0" u="none" strike="noStrike" kern="1200" cap="none" spc="0" normalizeH="0" baseline="0" noProof="0" dirty="0">
              <a:ln>
                <a:noFill/>
              </a:ln>
              <a:solidFill>
                <a:prstClr val="white"/>
              </a:solidFill>
              <a:effectLst/>
              <a:uLnTx/>
              <a:uFillTx/>
              <a:latin typeface="+mj-lt"/>
            </a:endParaRPr>
          </a:p>
        </p:txBody>
      </p:sp>
      <p:sp>
        <p:nvSpPr>
          <p:cNvPr id="6" name="Rectangle 5"/>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42</a:t>
            </a:fld>
            <a:endParaRPr lang="en-US" sz="600" dirty="0">
              <a:solidFill>
                <a:schemeClr val="bg1"/>
              </a:solidFill>
              <a:latin typeface="Verdana"/>
            </a:endParaRPr>
          </a:p>
        </p:txBody>
      </p:sp>
      <p:sp>
        <p:nvSpPr>
          <p:cNvPr id="10" name="Rectangle 9"/>
          <p:cNvSpPr/>
          <p:nvPr/>
        </p:nvSpPr>
        <p:spPr>
          <a:xfrm>
            <a:off x="469900" y="396015"/>
            <a:ext cx="11520487"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86BC25"/>
                </a:solidFill>
                <a:effectLst/>
                <a:uLnTx/>
                <a:uFillTx/>
                <a:latin typeface="+mj-lt"/>
                <a:ea typeface="+mn-ea"/>
                <a:cs typeface="+mn-cs"/>
              </a:rPr>
              <a:t>AI is transforming the accounting industry by processing vast amounts of client data to report on behavior, trends and anomalies. For auditing, AI offers advanced methods for understanding ledgers, detecting material misstatements, and reporting on risk to clients.</a:t>
            </a:r>
            <a:endParaRPr kumimoji="0" lang="en-US" sz="1600" b="0" i="1" u="none" strike="noStrike" kern="1200" cap="none" spc="0" normalizeH="0" baseline="0" noProof="0" dirty="0">
              <a:ln>
                <a:noFill/>
              </a:ln>
              <a:solidFill>
                <a:srgbClr val="86BC25"/>
              </a:solidFill>
              <a:effectLst/>
              <a:uLnTx/>
              <a:uFillTx/>
              <a:latin typeface="+mj-lt"/>
              <a:ea typeface="+mn-ea"/>
              <a:cs typeface="+mn-cs"/>
            </a:endParaRPr>
          </a:p>
        </p:txBody>
      </p:sp>
    </p:spTree>
    <p:extLst>
      <p:ext uri="{BB962C8B-B14F-4D97-AF65-F5344CB8AC3E}">
        <p14:creationId xmlns:p14="http://schemas.microsoft.com/office/powerpoint/2010/main" xmlns="" val="231780776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590875" y="1255070"/>
            <a:ext cx="9035415" cy="4401205"/>
          </a:xfrm>
          <a:prstGeom prst="rect">
            <a:avLst/>
          </a:prstGeom>
        </p:spPr>
        <p:txBody>
          <a:bodyPr wrap="square">
            <a:spAutoFit/>
          </a:bodyPr>
          <a:lstStyle/>
          <a:p>
            <a:pPr lvl="0"/>
            <a:r>
              <a:rPr lang="en-US" sz="2000" i="1" dirty="0">
                <a:solidFill>
                  <a:srgbClr val="86BC25"/>
                </a:solidFill>
                <a:latin typeface="+mj-lt"/>
              </a:rPr>
              <a:t>Will AI replace accountants? The answer is definitively “no.” </a:t>
            </a:r>
            <a:endParaRPr lang="en-US" sz="2000" i="1" dirty="0" smtClean="0">
              <a:solidFill>
                <a:srgbClr val="86BC25"/>
              </a:solidFill>
              <a:latin typeface="+mj-lt"/>
            </a:endParaRPr>
          </a:p>
          <a:p>
            <a:pPr lvl="0"/>
            <a:endParaRPr lang="en-US" sz="2000" i="1" dirty="0" smtClean="0">
              <a:solidFill>
                <a:srgbClr val="86BC25"/>
              </a:solidFill>
              <a:latin typeface="+mj-lt"/>
            </a:endParaRPr>
          </a:p>
          <a:p>
            <a:pPr lvl="0"/>
            <a:r>
              <a:rPr lang="en-US" sz="2000" i="1" dirty="0" smtClean="0">
                <a:solidFill>
                  <a:srgbClr val="86BC25"/>
                </a:solidFill>
                <a:latin typeface="+mj-lt"/>
              </a:rPr>
              <a:t>It </a:t>
            </a:r>
            <a:r>
              <a:rPr lang="en-US" sz="2000" i="1" dirty="0">
                <a:solidFill>
                  <a:srgbClr val="86BC25"/>
                </a:solidFill>
                <a:latin typeface="+mj-lt"/>
              </a:rPr>
              <a:t>cannot replace the experience and judgement of auditors, nor can it understand and manage the relationships between firms and clients</a:t>
            </a:r>
            <a:r>
              <a:rPr lang="en-US" sz="2000" i="1" dirty="0" smtClean="0">
                <a:solidFill>
                  <a:srgbClr val="86BC25"/>
                </a:solidFill>
                <a:latin typeface="+mj-lt"/>
              </a:rPr>
              <a:t>.</a:t>
            </a:r>
          </a:p>
          <a:p>
            <a:pPr lvl="0"/>
            <a:endParaRPr kumimoji="0" lang="en-US" sz="2000" b="0" i="1" u="none" strike="noStrike" kern="1200" cap="none" spc="0" normalizeH="0" baseline="0" noProof="0" dirty="0">
              <a:ln>
                <a:noFill/>
              </a:ln>
              <a:solidFill>
                <a:srgbClr val="86BC25"/>
              </a:solidFill>
              <a:effectLst/>
              <a:uLnTx/>
              <a:uFillTx/>
              <a:latin typeface="+mj-lt"/>
            </a:endParaRPr>
          </a:p>
          <a:p>
            <a:pPr lvl="0"/>
            <a:r>
              <a:rPr lang="en-US" sz="2000" i="1" dirty="0">
                <a:solidFill>
                  <a:srgbClr val="86BC25"/>
                </a:solidFill>
                <a:latin typeface="+mj-lt"/>
              </a:rPr>
              <a:t>AI works alongside people, automating </a:t>
            </a:r>
            <a:r>
              <a:rPr lang="en-US" sz="2000" i="1" dirty="0" smtClean="0">
                <a:solidFill>
                  <a:srgbClr val="86BC25"/>
                </a:solidFill>
                <a:latin typeface="+mj-lt"/>
              </a:rPr>
              <a:t>and </a:t>
            </a:r>
            <a:r>
              <a:rPr lang="en-US" sz="2000" i="1" dirty="0">
                <a:solidFill>
                  <a:srgbClr val="86BC25"/>
                </a:solidFill>
                <a:latin typeface="+mj-lt"/>
              </a:rPr>
              <a:t>accelerating large and complex data tasks and it assists with decision making when it comes to identifying misstatements and determining risk. It is transformative technology, and therefore any firm must carefully consider their adoption strategy and timelines</a:t>
            </a:r>
            <a:r>
              <a:rPr lang="en-US" sz="2000" i="1" dirty="0" smtClean="0">
                <a:solidFill>
                  <a:srgbClr val="86BC25"/>
                </a:solidFill>
                <a:latin typeface="+mj-lt"/>
              </a:rPr>
              <a:t>.</a:t>
            </a:r>
          </a:p>
          <a:p>
            <a:pPr lvl="0"/>
            <a:endParaRPr kumimoji="0" lang="en-US" sz="2000" b="0" i="1" u="none" strike="noStrike" kern="1200" cap="none" spc="0" normalizeH="0" baseline="0" noProof="0" dirty="0">
              <a:ln>
                <a:noFill/>
              </a:ln>
              <a:solidFill>
                <a:srgbClr val="86BC25"/>
              </a:solidFill>
              <a:effectLst/>
              <a:uLnTx/>
              <a:uFillTx/>
              <a:latin typeface="+mj-lt"/>
            </a:endParaRPr>
          </a:p>
          <a:p>
            <a:pPr lvl="0"/>
            <a:r>
              <a:rPr lang="en-US" sz="2000" i="1" dirty="0" smtClean="0">
                <a:solidFill>
                  <a:srgbClr val="86BC25"/>
                </a:solidFill>
                <a:latin typeface="+mj-lt"/>
              </a:rPr>
              <a:t>"</a:t>
            </a:r>
            <a:r>
              <a:rPr lang="en-US" sz="2000" i="1" dirty="0">
                <a:solidFill>
                  <a:srgbClr val="86BC25"/>
                </a:solidFill>
                <a:latin typeface="+mj-lt"/>
              </a:rPr>
              <a:t>In the next 10 years, AI will not replace managers, but managers who use AI will replace those who do </a:t>
            </a:r>
            <a:r>
              <a:rPr lang="en-US" sz="2000" i="1" dirty="0" smtClean="0">
                <a:solidFill>
                  <a:srgbClr val="86BC25"/>
                </a:solidFill>
                <a:latin typeface="+mj-lt"/>
              </a:rPr>
              <a:t>not.” </a:t>
            </a:r>
            <a:r>
              <a:rPr lang="en-US" sz="2000" i="1" dirty="0">
                <a:solidFill>
                  <a:srgbClr val="86BC25"/>
                </a:solidFill>
                <a:latin typeface="+mj-lt"/>
              </a:rPr>
              <a:t>(</a:t>
            </a:r>
            <a:r>
              <a:rPr lang="en-US" sz="2000" i="1" dirty="0" err="1">
                <a:solidFill>
                  <a:srgbClr val="86BC25"/>
                </a:solidFill>
                <a:latin typeface="+mj-lt"/>
              </a:rPr>
              <a:t>Brynjolfsson</a:t>
            </a:r>
            <a:r>
              <a:rPr lang="en-US" sz="2000" i="1" dirty="0">
                <a:solidFill>
                  <a:srgbClr val="86BC25"/>
                </a:solidFill>
                <a:latin typeface="+mj-lt"/>
              </a:rPr>
              <a:t>&amp; McAfee)</a:t>
            </a:r>
            <a:endParaRPr kumimoji="0" lang="en-US" sz="2000" b="0" i="1" u="none" strike="noStrike" kern="1200" cap="none" spc="0" normalizeH="0" baseline="0" noProof="0" dirty="0">
              <a:ln>
                <a:noFill/>
              </a:ln>
              <a:solidFill>
                <a:srgbClr val="86BC25"/>
              </a:solidFill>
              <a:effectLst/>
              <a:uLnTx/>
              <a:uFillTx/>
              <a:latin typeface="+mj-lt"/>
            </a:endParaRPr>
          </a:p>
        </p:txBody>
      </p:sp>
      <p:sp>
        <p:nvSpPr>
          <p:cNvPr id="3" name="Rectangle 2"/>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43</a:t>
            </a:fld>
            <a:endParaRPr lang="en-US" sz="600" dirty="0">
              <a:solidFill>
                <a:schemeClr val="bg1"/>
              </a:solidFill>
              <a:latin typeface="Verdana"/>
            </a:endParaRPr>
          </a:p>
        </p:txBody>
      </p:sp>
    </p:spTree>
    <p:extLst>
      <p:ext uri="{BB962C8B-B14F-4D97-AF65-F5344CB8AC3E}">
        <p14:creationId xmlns:p14="http://schemas.microsoft.com/office/powerpoint/2010/main" xmlns="" val="307338311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34360"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44</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Verdana"/>
                <a:ea typeface="+mj-ea"/>
                <a:cs typeface="+mj-cs"/>
              </a:rPr>
              <a:t>Re-imagine</a:t>
            </a:r>
            <a:r>
              <a:rPr kumimoji="0" lang="en-US" sz="2800" b="0" i="0" u="none" strike="noStrike" kern="1200" cap="none" spc="0" normalizeH="0" noProof="0" dirty="0" smtClean="0">
                <a:ln>
                  <a:noFill/>
                </a:ln>
                <a:effectLst/>
                <a:uLnTx/>
                <a:uFillTx/>
                <a:latin typeface="Verdana"/>
                <a:ea typeface="+mj-ea"/>
                <a:cs typeface="+mj-cs"/>
              </a:rPr>
              <a:t> audit – the future</a:t>
            </a:r>
            <a:endParaRPr kumimoji="0" lang="en-US" sz="2800" b="0" i="0" u="none" strike="noStrike" kern="1200" cap="none" spc="0" normalizeH="0" baseline="0" noProof="0" dirty="0">
              <a:ln>
                <a:noFill/>
              </a:ln>
              <a:effectLst/>
              <a:uLnTx/>
              <a:uFillTx/>
              <a:latin typeface="Verdana"/>
              <a:ea typeface="+mj-ea"/>
              <a:cs typeface="+mj-cs"/>
            </a:endParaRP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312591580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gray">
          <a:xfrm>
            <a:off x="469900" y="1601722"/>
            <a:ext cx="11252200" cy="1465535"/>
          </a:xfrm>
          <a:prstGeom prst="roundRect">
            <a:avLst/>
          </a:prstGeom>
          <a:noFill/>
          <a:ln w="3175" algn="ctr">
            <a:solidFill>
              <a:schemeClr val="accent1"/>
            </a:solidFill>
            <a:miter lim="800000"/>
            <a:headEnd/>
            <a:tailEnd/>
          </a:ln>
        </p:spPr>
        <p:txBody>
          <a:bodyPr wrap="square" lIns="88900" tIns="88900" rIns="88900" bIns="8890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There’s no </a:t>
            </a:r>
            <a:r>
              <a:rPr kumimoji="0" lang="en-US" sz="1600" b="0" i="0" u="none" strike="noStrike" kern="1200" cap="none" spc="0" normalizeH="0" baseline="0" noProof="0" dirty="0" smtClean="0">
                <a:ln>
                  <a:noFill/>
                </a:ln>
                <a:solidFill>
                  <a:prstClr val="black"/>
                </a:solidFill>
                <a:effectLst/>
                <a:uLnTx/>
                <a:uFillTx/>
                <a:latin typeface="Verdana"/>
                <a:ea typeface="+mn-ea"/>
                <a:cs typeface="+mn-cs"/>
              </a:rPr>
              <a:t>criticism in </a:t>
            </a:r>
            <a:r>
              <a:rPr kumimoji="0" lang="en-US" sz="1600" b="0" i="0" u="none" strike="noStrike" kern="1200" cap="none" spc="0" normalizeH="0" baseline="0" noProof="0" dirty="0">
                <a:ln>
                  <a:noFill/>
                </a:ln>
                <a:solidFill>
                  <a:prstClr val="black"/>
                </a:solidFill>
                <a:effectLst/>
                <a:uLnTx/>
                <a:uFillTx/>
                <a:latin typeface="Verdana"/>
                <a:ea typeface="+mn-ea"/>
                <a:cs typeface="+mn-cs"/>
              </a:rPr>
              <a:t>the observation that auditors are typically conservative, traditional, and resistant to change. </a:t>
            </a:r>
            <a:endParaRPr kumimoji="0" lang="en-US" sz="1600" b="0" i="0" u="none" strike="noStrike" kern="1200" cap="none" spc="0" normalizeH="0" baseline="0" noProof="0" dirty="0" smtClean="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mn-cs"/>
              </a:rPr>
              <a:t>However</a:t>
            </a:r>
            <a:r>
              <a:rPr kumimoji="0" lang="en-US" sz="1600" b="0" i="0" u="none" strike="noStrike" kern="1200" cap="none" spc="0" normalizeH="0" baseline="0" noProof="0" dirty="0">
                <a:ln>
                  <a:noFill/>
                </a:ln>
                <a:solidFill>
                  <a:prstClr val="black"/>
                </a:solidFill>
                <a:effectLst/>
                <a:uLnTx/>
                <a:uFillTx/>
                <a:latin typeface="Verdana"/>
                <a:ea typeface="+mn-ea"/>
                <a:cs typeface="+mn-cs"/>
              </a:rPr>
              <a:t>, 21st century auditing requires a new way of thinking that values innovation, fosters creativity, and embraces technology. </a:t>
            </a:r>
            <a:endParaRPr kumimoji="0" lang="en-US" sz="1600" b="0" i="0" u="none" strike="noStrike" kern="1200" cap="none" spc="0" normalizeH="0" baseline="0" noProof="0" dirty="0" smtClean="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mn-cs"/>
              </a:rPr>
              <a:t>Those </a:t>
            </a:r>
            <a:r>
              <a:rPr kumimoji="0" lang="en-US" sz="1600" b="0" i="0" u="none" strike="noStrike" kern="1200" cap="none" spc="0" normalizeH="0" baseline="0" noProof="0" dirty="0">
                <a:ln>
                  <a:noFill/>
                </a:ln>
                <a:solidFill>
                  <a:prstClr val="black"/>
                </a:solidFill>
                <a:effectLst/>
                <a:uLnTx/>
                <a:uFillTx/>
                <a:latin typeface="Verdana"/>
                <a:ea typeface="+mn-ea"/>
                <a:cs typeface="+mn-cs"/>
              </a:rPr>
              <a:t>who fail to keep up with the rapid changes in the profession will quickly be marginalized. </a:t>
            </a:r>
            <a:endParaRPr kumimoji="0" lang="en-GB" sz="1600" b="1" i="1" u="none" strike="noStrike" kern="1200" cap="none" spc="0" normalizeH="0" baseline="0" noProof="0" dirty="0">
              <a:ln>
                <a:noFill/>
              </a:ln>
              <a:solidFill>
                <a:prstClr val="black"/>
              </a:solidFill>
              <a:effectLst/>
              <a:uLnTx/>
              <a:uFillTx/>
              <a:latin typeface="Verdana"/>
              <a:ea typeface="+mn-ea"/>
              <a:cs typeface="+mn-cs"/>
            </a:endParaRPr>
          </a:p>
        </p:txBody>
      </p:sp>
      <p:sp>
        <p:nvSpPr>
          <p:cNvPr id="6" name="Left-Right Arrow 5"/>
          <p:cNvSpPr/>
          <p:nvPr/>
        </p:nvSpPr>
        <p:spPr>
          <a:xfrm>
            <a:off x="469900" y="5375489"/>
            <a:ext cx="11296905" cy="515626"/>
          </a:xfrm>
          <a:prstGeom prst="leftRightArrow">
            <a:avLst/>
          </a:prstGeom>
          <a:gradFill flip="none" rotWithShape="1">
            <a:gsLst>
              <a:gs pos="0">
                <a:schemeClr val="accent1"/>
              </a:gs>
              <a:gs pos="50000">
                <a:schemeClr val="accent1">
                  <a:tint val="44500"/>
                  <a:satMod val="160000"/>
                </a:schemeClr>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2" b="0" i="0"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Box 7"/>
          <p:cNvSpPr txBox="1"/>
          <p:nvPr/>
        </p:nvSpPr>
        <p:spPr>
          <a:xfrm>
            <a:off x="3669156" y="3418289"/>
            <a:ext cx="1449436" cy="3000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92D400"/>
                </a:solidFill>
                <a:effectLst/>
                <a:uLnTx/>
                <a:uFillTx/>
                <a:latin typeface="Verdana"/>
                <a:ea typeface="+mn-ea"/>
                <a:cs typeface="+mn-cs"/>
              </a:rPr>
              <a:t>Doing</a:t>
            </a:r>
            <a:r>
              <a:rPr kumimoji="0" lang="en-US" sz="1350" b="1" i="0" u="none" strike="noStrike" kern="1200" cap="none" spc="0" normalizeH="0" baseline="0" noProof="0" dirty="0">
                <a:ln>
                  <a:noFill/>
                </a:ln>
                <a:solidFill>
                  <a:prstClr val="black"/>
                </a:solidFill>
                <a:effectLst/>
                <a:uLnTx/>
                <a:uFillTx/>
                <a:latin typeface="Verdana"/>
                <a:ea typeface="+mn-ea"/>
                <a:cs typeface="+mn-cs"/>
              </a:rPr>
              <a:t> Digital</a:t>
            </a:r>
          </a:p>
        </p:txBody>
      </p:sp>
      <p:sp>
        <p:nvSpPr>
          <p:cNvPr id="9" name="Rectangle 8"/>
          <p:cNvSpPr/>
          <p:nvPr/>
        </p:nvSpPr>
        <p:spPr>
          <a:xfrm>
            <a:off x="3115636" y="3851121"/>
            <a:ext cx="291600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Verdana"/>
                <a:ea typeface="+mn-ea"/>
                <a:cs typeface="+mn-cs"/>
              </a:rPr>
              <a:t>Leverage </a:t>
            </a:r>
            <a:r>
              <a:rPr kumimoji="0" lang="en-US" sz="1350" b="0" i="0" u="none" strike="noStrike" kern="1200" cap="none" spc="0" normalizeH="0" baseline="0" noProof="0" dirty="0">
                <a:ln>
                  <a:noFill/>
                </a:ln>
                <a:solidFill>
                  <a:prstClr val="black"/>
                </a:solidFill>
                <a:effectLst/>
                <a:uLnTx/>
                <a:uFillTx/>
                <a:latin typeface="Verdana"/>
                <a:ea typeface="+mn-ea"/>
                <a:cs typeface="+mn-cs"/>
              </a:rPr>
              <a:t>digital technologies to </a:t>
            </a:r>
            <a:r>
              <a:rPr kumimoji="0" lang="en-US" sz="1350" b="0" i="0" u="none" strike="noStrike" kern="1200" cap="none" spc="0" normalizeH="0" baseline="0" noProof="0" dirty="0">
                <a:ln>
                  <a:noFill/>
                </a:ln>
                <a:solidFill>
                  <a:srgbClr val="0097A9"/>
                </a:solidFill>
                <a:effectLst/>
                <a:uLnTx/>
                <a:uFillTx/>
                <a:latin typeface="Verdana"/>
                <a:ea typeface="+mn-ea"/>
                <a:cs typeface="+mn-cs"/>
              </a:rPr>
              <a:t>extend </a:t>
            </a:r>
            <a:r>
              <a:rPr kumimoji="0" lang="en-US" sz="1350" b="0" i="0" u="none" strike="noStrike" kern="1200" cap="none" spc="0" normalizeH="0" baseline="0" noProof="0" dirty="0">
                <a:ln>
                  <a:noFill/>
                </a:ln>
                <a:solidFill>
                  <a:prstClr val="black"/>
                </a:solidFill>
                <a:effectLst/>
                <a:uLnTx/>
                <a:uFillTx/>
                <a:latin typeface="Verdana"/>
                <a:ea typeface="+mn-ea"/>
                <a:cs typeface="+mn-cs"/>
              </a:rPr>
              <a:t>capabilities, but </a:t>
            </a:r>
            <a:r>
              <a:rPr kumimoji="0" lang="en-US" sz="1350" b="0" i="0" u="none" strike="noStrike" kern="1200" cap="none" spc="0" normalizeH="0" baseline="0" noProof="0" dirty="0" smtClean="0">
                <a:ln>
                  <a:noFill/>
                </a:ln>
                <a:solidFill>
                  <a:prstClr val="black"/>
                </a:solidFill>
                <a:effectLst/>
                <a:uLnTx/>
                <a:uFillTx/>
                <a:latin typeface="Verdana"/>
                <a:ea typeface="+mn-ea"/>
                <a:cs typeface="+mn-cs"/>
              </a:rPr>
              <a:t>still </a:t>
            </a:r>
            <a:r>
              <a:rPr kumimoji="0" lang="en-US" sz="1350" b="0" i="0" u="none" strike="noStrike" kern="1200" cap="none" spc="0" normalizeH="0" baseline="0" noProof="0" dirty="0">
                <a:ln>
                  <a:noFill/>
                </a:ln>
                <a:solidFill>
                  <a:prstClr val="black"/>
                </a:solidFill>
                <a:effectLst/>
                <a:uLnTx/>
                <a:uFillTx/>
                <a:latin typeface="Verdana"/>
                <a:ea typeface="+mn-ea"/>
                <a:cs typeface="+mn-cs"/>
              </a:rPr>
              <a:t>largely </a:t>
            </a:r>
            <a:r>
              <a:rPr kumimoji="0" lang="en-US" sz="1350" b="0" i="1" u="none" strike="noStrike" kern="1200" cap="none" spc="0" normalizeH="0" baseline="0" noProof="0" dirty="0">
                <a:ln>
                  <a:noFill/>
                </a:ln>
                <a:solidFill>
                  <a:prstClr val="black"/>
                </a:solidFill>
                <a:effectLst/>
                <a:uLnTx/>
                <a:uFillTx/>
                <a:latin typeface="Verdana"/>
                <a:ea typeface="+mn-ea"/>
                <a:cs typeface="+mn-cs"/>
              </a:rPr>
              <a:t>focused around current </a:t>
            </a:r>
            <a:r>
              <a:rPr kumimoji="0" lang="en-US" sz="1350" b="0" i="0" u="none" strike="noStrike" kern="1200" cap="none" spc="0" normalizeH="0" baseline="0" noProof="0" dirty="0">
                <a:ln>
                  <a:noFill/>
                </a:ln>
                <a:solidFill>
                  <a:prstClr val="black"/>
                </a:solidFill>
                <a:effectLst/>
                <a:uLnTx/>
                <a:uFillTx/>
                <a:latin typeface="Verdana"/>
                <a:ea typeface="+mn-ea"/>
                <a:cs typeface="+mn-cs"/>
              </a:rPr>
              <a:t>business, operating and customer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smtClean="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extBox 10"/>
          <p:cNvSpPr txBox="1"/>
          <p:nvPr/>
        </p:nvSpPr>
        <p:spPr>
          <a:xfrm>
            <a:off x="6220402" y="3418289"/>
            <a:ext cx="1837362" cy="3000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92D400"/>
                </a:solidFill>
                <a:effectLst/>
                <a:uLnTx/>
                <a:uFillTx/>
                <a:latin typeface="Verdana"/>
                <a:ea typeface="+mn-ea"/>
                <a:cs typeface="+mn-cs"/>
              </a:rPr>
              <a:t>Becoming</a:t>
            </a:r>
            <a:r>
              <a:rPr kumimoji="0" lang="en-US" sz="1350" b="1" i="0" u="none" strike="noStrike" kern="1200" cap="none" spc="0" normalizeH="0" baseline="0" noProof="0" dirty="0">
                <a:ln>
                  <a:noFill/>
                </a:ln>
                <a:solidFill>
                  <a:prstClr val="black"/>
                </a:solidFill>
                <a:effectLst/>
                <a:uLnTx/>
                <a:uFillTx/>
                <a:latin typeface="Verdana"/>
                <a:ea typeface="+mn-ea"/>
                <a:cs typeface="+mn-cs"/>
              </a:rPr>
              <a:t> Digital</a:t>
            </a:r>
          </a:p>
        </p:txBody>
      </p:sp>
      <p:sp>
        <p:nvSpPr>
          <p:cNvPr id="12" name="Rectangle 11"/>
          <p:cNvSpPr/>
          <p:nvPr/>
        </p:nvSpPr>
        <p:spPr>
          <a:xfrm>
            <a:off x="5986310" y="3851121"/>
            <a:ext cx="2916000" cy="19620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Verdana"/>
                <a:ea typeface="+mn-ea"/>
                <a:cs typeface="+mn-cs"/>
              </a:rPr>
              <a:t>Leverage </a:t>
            </a:r>
            <a:r>
              <a:rPr kumimoji="0" lang="en-US" sz="1350" b="0" i="0" u="none" strike="noStrike" kern="1200" cap="none" spc="0" normalizeH="0" baseline="0" noProof="0" dirty="0">
                <a:ln>
                  <a:noFill/>
                </a:ln>
                <a:solidFill>
                  <a:prstClr val="black"/>
                </a:solidFill>
                <a:effectLst/>
                <a:uLnTx/>
                <a:uFillTx/>
                <a:latin typeface="Verdana"/>
                <a:ea typeface="+mn-ea"/>
                <a:cs typeface="+mn-cs"/>
              </a:rPr>
              <a:t>digital technologies - becoming more synchronized and less siloed - </a:t>
            </a:r>
            <a:r>
              <a:rPr kumimoji="0" lang="en-US" sz="1350" b="0" i="1" u="none" strike="noStrike" kern="1200" cap="none" spc="0" normalizeH="0" baseline="0" noProof="0" dirty="0">
                <a:ln>
                  <a:noFill/>
                </a:ln>
                <a:solidFill>
                  <a:prstClr val="black"/>
                </a:solidFill>
                <a:effectLst/>
                <a:uLnTx/>
                <a:uFillTx/>
                <a:latin typeface="Verdana"/>
                <a:ea typeface="+mn-ea"/>
                <a:cs typeface="+mn-cs"/>
              </a:rPr>
              <a:t>with more </a:t>
            </a:r>
            <a:r>
              <a:rPr kumimoji="0" lang="en-US" sz="1350" b="0" i="1" u="none" strike="noStrike" kern="1200" cap="none" spc="0" normalizeH="0" baseline="0" noProof="0" dirty="0">
                <a:ln>
                  <a:noFill/>
                </a:ln>
                <a:solidFill>
                  <a:srgbClr val="92D400"/>
                </a:solidFill>
                <a:effectLst/>
                <a:uLnTx/>
                <a:uFillTx/>
                <a:latin typeface="Verdana"/>
                <a:ea typeface="+mn-ea"/>
                <a:cs typeface="+mn-cs"/>
              </a:rPr>
              <a:t>advanced changes </a:t>
            </a:r>
            <a:r>
              <a:rPr kumimoji="0" lang="en-US" sz="1350" b="0" i="0" u="none" strike="noStrike" kern="1200" cap="none" spc="0" normalizeH="0" baseline="0" noProof="0" dirty="0">
                <a:ln>
                  <a:noFill/>
                </a:ln>
                <a:solidFill>
                  <a:prstClr val="black"/>
                </a:solidFill>
                <a:effectLst/>
                <a:uLnTx/>
                <a:uFillTx/>
                <a:latin typeface="Verdana"/>
                <a:ea typeface="+mn-ea"/>
                <a:cs typeface="+mn-cs"/>
              </a:rPr>
              <a:t>to current business, operating, and customer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smtClean="0">
              <a:ln>
                <a:noFill/>
              </a:ln>
              <a:solidFill>
                <a:prstClr val="black"/>
              </a:solidFill>
              <a:effectLst/>
              <a:uLnTx/>
              <a:uFillTx/>
              <a:latin typeface="Verdana"/>
              <a:ea typeface="+mn-ea"/>
              <a:cs typeface="+mn-cs"/>
            </a:endParaRPr>
          </a:p>
        </p:txBody>
      </p:sp>
      <p:sp>
        <p:nvSpPr>
          <p:cNvPr id="14" name="TextBox 13"/>
          <p:cNvSpPr txBox="1"/>
          <p:nvPr/>
        </p:nvSpPr>
        <p:spPr>
          <a:xfrm>
            <a:off x="9249951" y="3418289"/>
            <a:ext cx="1433406" cy="3000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92D400"/>
                </a:solidFill>
                <a:effectLst/>
                <a:uLnTx/>
                <a:uFillTx/>
                <a:latin typeface="Verdana"/>
                <a:ea typeface="+mn-ea"/>
                <a:cs typeface="+mn-cs"/>
              </a:rPr>
              <a:t>Being</a:t>
            </a:r>
            <a:r>
              <a:rPr kumimoji="0" lang="en-US" sz="1350" b="1" i="0" u="none" strike="noStrike" kern="1200" cap="none" spc="0" normalizeH="0" baseline="0" noProof="0" dirty="0">
                <a:ln>
                  <a:noFill/>
                </a:ln>
                <a:solidFill>
                  <a:prstClr val="black"/>
                </a:solidFill>
                <a:effectLst/>
                <a:uLnTx/>
                <a:uFillTx/>
                <a:latin typeface="Verdana"/>
                <a:ea typeface="+mn-ea"/>
                <a:cs typeface="+mn-cs"/>
              </a:rPr>
              <a:t> Digital</a:t>
            </a:r>
          </a:p>
        </p:txBody>
      </p:sp>
      <p:sp>
        <p:nvSpPr>
          <p:cNvPr id="15" name="TextBox 14"/>
          <p:cNvSpPr txBox="1"/>
          <p:nvPr/>
        </p:nvSpPr>
        <p:spPr>
          <a:xfrm>
            <a:off x="8901135" y="3851121"/>
            <a:ext cx="2916000" cy="1815882"/>
          </a:xfrm>
          <a:prstGeom prst="rect">
            <a:avLst/>
          </a:prstGeom>
        </p:spPr>
        <p:txBody>
          <a:bodyPr wrap="square">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mn-cs"/>
              </a:rPr>
              <a:t>Digital </a:t>
            </a:r>
            <a:r>
              <a:rPr kumimoji="0" lang="en-US" sz="1400" b="0" i="0" u="none" strike="noStrike" kern="1200" cap="none" spc="0" normalizeH="0" baseline="0" noProof="0" dirty="0">
                <a:ln>
                  <a:noFill/>
                </a:ln>
                <a:solidFill>
                  <a:prstClr val="black"/>
                </a:solidFill>
                <a:effectLst/>
                <a:uLnTx/>
                <a:uFillTx/>
                <a:latin typeface="Verdana"/>
                <a:ea typeface="+mn-ea"/>
                <a:cs typeface="+mn-cs"/>
              </a:rPr>
              <a:t>is not something separate. It is completely woven into the fabric (DNA) of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mn-cs"/>
              </a:rPr>
              <a:t> </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TextBox 16"/>
          <p:cNvSpPr txBox="1"/>
          <p:nvPr/>
        </p:nvSpPr>
        <p:spPr>
          <a:xfrm>
            <a:off x="810166" y="3418289"/>
            <a:ext cx="2021079" cy="300082"/>
          </a:xfrm>
          <a:prstGeom prst="rect">
            <a:avLst/>
          </a:prstGeom>
          <a:noFill/>
        </p:spPr>
        <p:txBody>
          <a:bodyPr wrap="square" rtlCol="0">
            <a:spAutoFit/>
          </a:bodyPr>
          <a:lstStyle>
            <a:defPPr>
              <a:defRPr lang="en-US"/>
            </a:defPPr>
            <a:lvl1pPr>
              <a:defRPr sz="1200" b="1" i="1">
                <a:solidFill>
                  <a:srgbClr val="92D4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92D400"/>
                </a:solidFill>
                <a:effectLst/>
                <a:uLnTx/>
                <a:uFillTx/>
                <a:latin typeface="Verdana"/>
                <a:ea typeface="+mn-ea"/>
                <a:cs typeface="+mn-cs"/>
              </a:rPr>
              <a:t>Exploring </a:t>
            </a:r>
            <a:r>
              <a:rPr kumimoji="0" lang="en-US" sz="1350" b="1" i="1" u="none" strike="noStrike" kern="1200" cap="none" spc="0" normalizeH="0" baseline="0" noProof="0" dirty="0">
                <a:ln>
                  <a:noFill/>
                </a:ln>
                <a:solidFill>
                  <a:prstClr val="black"/>
                </a:solidFill>
                <a:effectLst/>
                <a:uLnTx/>
                <a:uFillTx/>
                <a:latin typeface="Verdana"/>
                <a:ea typeface="+mn-ea"/>
                <a:cs typeface="+mn-cs"/>
              </a:rPr>
              <a:t>Digital</a:t>
            </a:r>
          </a:p>
        </p:txBody>
      </p:sp>
      <p:sp>
        <p:nvSpPr>
          <p:cNvPr id="18" name="Rectangle 17"/>
          <p:cNvSpPr/>
          <p:nvPr/>
        </p:nvSpPr>
        <p:spPr>
          <a:xfrm>
            <a:off x="705284" y="3851121"/>
            <a:ext cx="2458027" cy="21698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Verdana"/>
                <a:ea typeface="+mn-ea"/>
                <a:cs typeface="+mn-cs"/>
              </a:rPr>
              <a:t>Leverage </a:t>
            </a:r>
            <a:r>
              <a:rPr kumimoji="0" lang="en-US" sz="1350" b="0" i="0" u="none" strike="noStrike" kern="1200" cap="none" spc="0" normalizeH="0" baseline="0" noProof="0" dirty="0">
                <a:ln>
                  <a:noFill/>
                </a:ln>
                <a:solidFill>
                  <a:prstClr val="black"/>
                </a:solidFill>
                <a:effectLst/>
                <a:uLnTx/>
                <a:uFillTx/>
                <a:latin typeface="Verdana"/>
                <a:ea typeface="+mn-ea"/>
                <a:cs typeface="+mn-cs"/>
              </a:rPr>
              <a:t>traditional technologies to </a:t>
            </a:r>
            <a:r>
              <a:rPr kumimoji="0" lang="en-US" sz="1350" b="0" i="1" u="none" strike="noStrike" kern="1200" cap="none" spc="0" normalizeH="0" baseline="0" noProof="0" dirty="0" smtClean="0">
                <a:ln>
                  <a:noFill/>
                </a:ln>
                <a:solidFill>
                  <a:srgbClr val="92D400"/>
                </a:solidFill>
                <a:effectLst/>
                <a:uLnTx/>
                <a:uFillTx/>
                <a:latin typeface="Verdana"/>
                <a:ea typeface="+mn-ea"/>
                <a:cs typeface="+mn-cs"/>
              </a:rPr>
              <a:t>automate </a:t>
            </a:r>
            <a:r>
              <a:rPr kumimoji="0" lang="en-US" sz="1350" b="0" i="1" u="none" strike="noStrike" kern="1200" cap="none" spc="0" normalizeH="0" baseline="0" noProof="0" dirty="0" smtClean="0">
                <a:ln>
                  <a:noFill/>
                </a:ln>
                <a:solidFill>
                  <a:srgbClr val="0097A9"/>
                </a:solidFill>
                <a:effectLst/>
                <a:uLnTx/>
                <a:uFillTx/>
                <a:latin typeface="Verdana"/>
                <a:ea typeface="+mn-ea"/>
                <a:cs typeface="+mn-cs"/>
              </a:rPr>
              <a:t>existing </a:t>
            </a:r>
            <a:r>
              <a:rPr kumimoji="0" lang="en-US" sz="1350" b="0" i="1" u="none" strike="noStrike" kern="1200" cap="none" spc="0" normalizeH="0" baseline="0" noProof="0" dirty="0">
                <a:ln>
                  <a:noFill/>
                </a:ln>
                <a:solidFill>
                  <a:prstClr val="black"/>
                </a:solidFill>
                <a:effectLst/>
                <a:uLnTx/>
                <a:uFillTx/>
                <a:latin typeface="Verdana"/>
                <a:ea typeface="+mn-ea"/>
                <a:cs typeface="+mn-cs"/>
              </a:rPr>
              <a:t>capabilities</a:t>
            </a: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Verdana"/>
              <a:ea typeface="+mn-ea"/>
              <a:cs typeface="+mn-cs"/>
            </a:endParaRPr>
          </a:p>
        </p:txBody>
      </p:sp>
      <p:sp>
        <p:nvSpPr>
          <p:cNvPr id="20" name="Rectangle 19"/>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45</a:t>
            </a:fld>
            <a:endParaRPr lang="en-US" sz="600" dirty="0">
              <a:latin typeface="Verdana"/>
            </a:endParaRPr>
          </a:p>
        </p:txBody>
      </p:sp>
      <p:sp>
        <p:nvSpPr>
          <p:cNvPr id="24"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solidFill>
                  <a:schemeClr val="tx1"/>
                </a:solidFill>
              </a:rPr>
              <a:t>Re-imagine Audit: Three factors for driving change</a:t>
            </a:r>
            <a:endParaRPr lang="en-US" dirty="0">
              <a:solidFill>
                <a:schemeClr val="tx1"/>
              </a:solidFill>
            </a:endParaRPr>
          </a:p>
        </p:txBody>
      </p:sp>
      <p:sp>
        <p:nvSpPr>
          <p:cNvPr id="25"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Mindset</a:t>
            </a:r>
          </a:p>
          <a:p>
            <a:pPr lvl="0"/>
            <a:endParaRPr lang="en-US" sz="1800" dirty="0">
              <a:solidFill>
                <a:srgbClr val="53565A"/>
              </a:solidFill>
            </a:endParaRPr>
          </a:p>
        </p:txBody>
      </p:sp>
    </p:spTree>
    <p:extLst>
      <p:ext uri="{BB962C8B-B14F-4D97-AF65-F5344CB8AC3E}">
        <p14:creationId xmlns:p14="http://schemas.microsoft.com/office/powerpoint/2010/main" xmlns="" val="5567267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9900" y="883972"/>
            <a:ext cx="10871831" cy="882229"/>
          </a:xfrm>
          <a:prstGeom prst="rect">
            <a:avLst/>
          </a:prstGeom>
        </p:spPr>
        <p:txBody>
          <a:bodyPr wrap="square" lIns="0" tIns="0" rIns="0" bIns="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For audit organizations that intend to exploit the power of Digital, three factors will influence the ease of adoption and the quality of outcome:</a:t>
            </a:r>
            <a:r>
              <a:rPr kumimoji="0" lang="en-US" sz="1733" b="0" i="0" u="none" strike="noStrike" kern="1200" cap="none" spc="0" normalizeH="0" baseline="0" noProof="0" dirty="0">
                <a:ln>
                  <a:noFill/>
                </a:ln>
                <a:solidFill>
                  <a:prstClr val="black"/>
                </a:solidFill>
                <a:effectLst/>
                <a:uLnTx/>
                <a:uFillTx/>
                <a:latin typeface="Verdana"/>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6" name="Group 5"/>
          <p:cNvGrpSpPr/>
          <p:nvPr/>
        </p:nvGrpSpPr>
        <p:grpSpPr>
          <a:xfrm>
            <a:off x="1055414" y="2056365"/>
            <a:ext cx="10081171" cy="3749280"/>
            <a:chOff x="1230697" y="1891810"/>
            <a:chExt cx="7560878" cy="2811962"/>
          </a:xfrm>
        </p:grpSpPr>
        <p:grpSp>
          <p:nvGrpSpPr>
            <p:cNvPr id="2" name="Group 1"/>
            <p:cNvGrpSpPr/>
            <p:nvPr/>
          </p:nvGrpSpPr>
          <p:grpSpPr>
            <a:xfrm>
              <a:off x="1230697" y="1891810"/>
              <a:ext cx="7560878" cy="2691007"/>
              <a:chOff x="825671" y="1857691"/>
              <a:chExt cx="7560878" cy="2691007"/>
            </a:xfrm>
          </p:grpSpPr>
          <p:pic>
            <p:nvPicPr>
              <p:cNvPr id="9218" name="Picture 2" descr="https://brandspace.deloitte.com/downloads/5a1e283ce6820/lg_LightBulbs.jp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5671" y="1857691"/>
                <a:ext cx="2691007" cy="2691007"/>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s://brandspace.deloitte.com/downloads/570fb480b6898/lg_Innovation_icons.ep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14037" y="1929699"/>
                <a:ext cx="2515925" cy="2515925"/>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https://brandspace.deloitte.com/downloads/5a6efac798284/lg_industry3.tif.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30017" y="1977375"/>
                <a:ext cx="2456532" cy="245653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Rectangle 2"/>
            <p:cNvSpPr/>
            <p:nvPr/>
          </p:nvSpPr>
          <p:spPr>
            <a:xfrm>
              <a:off x="2035026" y="4334196"/>
              <a:ext cx="1158009" cy="346249"/>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Mindset</a:t>
              </a:r>
            </a:p>
          </p:txBody>
        </p:sp>
        <p:sp>
          <p:nvSpPr>
            <p:cNvPr id="11" name="Rectangle 10"/>
            <p:cNvSpPr/>
            <p:nvPr/>
          </p:nvSpPr>
          <p:spPr>
            <a:xfrm>
              <a:off x="4439948" y="4334195"/>
              <a:ext cx="1090683" cy="346249"/>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Skillset</a:t>
              </a:r>
            </a:p>
          </p:txBody>
        </p:sp>
        <p:sp>
          <p:nvSpPr>
            <p:cNvPr id="12" name="Rectangle 11"/>
            <p:cNvSpPr/>
            <p:nvPr/>
          </p:nvSpPr>
          <p:spPr>
            <a:xfrm>
              <a:off x="7048945" y="4357523"/>
              <a:ext cx="1088278" cy="346249"/>
            </a:xfrm>
            <a:prstGeom prst="rect">
              <a:avLst/>
            </a:prstGeom>
          </p:spPr>
          <p:txBody>
            <a:bodyPr wrap="non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Toolset</a:t>
              </a:r>
            </a:p>
          </p:txBody>
        </p:sp>
      </p:grpSp>
      <p:sp>
        <p:nvSpPr>
          <p:cNvPr id="14" name="Rectangle 13"/>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46</a:t>
            </a:fld>
            <a:endParaRPr lang="en-US" sz="600" dirty="0">
              <a:latin typeface="Verdana"/>
            </a:endParaRPr>
          </a:p>
        </p:txBody>
      </p:sp>
      <p:sp>
        <p:nvSpPr>
          <p:cNvPr id="16" name="Title 3"/>
          <p:cNvSpPr txBox="1">
            <a:spLocks/>
          </p:cNvSpPr>
          <p:nvPr/>
        </p:nvSpPr>
        <p:spPr>
          <a:xfrm>
            <a:off x="469900" y="402586"/>
            <a:ext cx="11252200" cy="698501"/>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Re-imagine Audit: Three factors for driving change</a:t>
            </a:r>
          </a:p>
        </p:txBody>
      </p:sp>
    </p:spTree>
    <p:extLst>
      <p:ext uri="{BB962C8B-B14F-4D97-AF65-F5344CB8AC3E}">
        <p14:creationId xmlns:p14="http://schemas.microsoft.com/office/powerpoint/2010/main" xmlns="" val="4749049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xmlns="" id="{D1CD378F-6B36-48EA-8866-DE091DADEDE1}"/>
              </a:ext>
            </a:extLst>
          </p:cNvPr>
          <p:cNvSpPr/>
          <p:nvPr/>
        </p:nvSpPr>
        <p:spPr>
          <a:xfrm>
            <a:off x="615800" y="3476675"/>
            <a:ext cx="4680488" cy="516610"/>
          </a:xfrm>
          <a:custGeom>
            <a:avLst/>
            <a:gdLst>
              <a:gd name="connsiteX0" fmla="*/ 0 w 7020732"/>
              <a:gd name="connsiteY0" fmla="*/ 0 h 774915"/>
              <a:gd name="connsiteX1" fmla="*/ 5672380 w 7020732"/>
              <a:gd name="connsiteY1" fmla="*/ 0 h 774915"/>
              <a:gd name="connsiteX2" fmla="*/ 7020732 w 7020732"/>
              <a:gd name="connsiteY2" fmla="*/ 774915 h 774915"/>
            </a:gdLst>
            <a:ahLst/>
            <a:cxnLst>
              <a:cxn ang="0">
                <a:pos x="connsiteX0" y="connsiteY0"/>
              </a:cxn>
              <a:cxn ang="0">
                <a:pos x="connsiteX1" y="connsiteY1"/>
              </a:cxn>
              <a:cxn ang="0">
                <a:pos x="connsiteX2" y="connsiteY2"/>
              </a:cxn>
            </a:cxnLst>
            <a:rect l="l" t="t" r="r" b="b"/>
            <a:pathLst>
              <a:path w="7020732" h="774915">
                <a:moveTo>
                  <a:pt x="0" y="0"/>
                </a:moveTo>
                <a:lnTo>
                  <a:pt x="5672380" y="0"/>
                </a:lnTo>
                <a:lnTo>
                  <a:pt x="7020732" y="774915"/>
                </a:lnTo>
              </a:path>
            </a:pathLst>
          </a:custGeom>
          <a:noFill/>
          <a:ln w="19050">
            <a:solidFill>
              <a:srgbClr val="63666A"/>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7751207D-403B-4692-89F6-8A67AFCBAF2C}"/>
              </a:ext>
            </a:extLst>
          </p:cNvPr>
          <p:cNvSpPr/>
          <p:nvPr/>
        </p:nvSpPr>
        <p:spPr>
          <a:xfrm>
            <a:off x="615800" y="4369780"/>
            <a:ext cx="3967566" cy="289302"/>
          </a:xfrm>
          <a:custGeom>
            <a:avLst/>
            <a:gdLst>
              <a:gd name="connsiteX0" fmla="*/ 0 w 5951349"/>
              <a:gd name="connsiteY0" fmla="*/ 0 h 433953"/>
              <a:gd name="connsiteX1" fmla="*/ 5300420 w 5951349"/>
              <a:gd name="connsiteY1" fmla="*/ 30997 h 433953"/>
              <a:gd name="connsiteX2" fmla="*/ 5951349 w 5951349"/>
              <a:gd name="connsiteY2" fmla="*/ 433953 h 433953"/>
              <a:gd name="connsiteX0" fmla="*/ 0 w 5951349"/>
              <a:gd name="connsiteY0" fmla="*/ 0 h 433953"/>
              <a:gd name="connsiteX1" fmla="*/ 5300420 w 5951349"/>
              <a:gd name="connsiteY1" fmla="*/ 0 h 433953"/>
              <a:gd name="connsiteX2" fmla="*/ 5951349 w 5951349"/>
              <a:gd name="connsiteY2" fmla="*/ 433953 h 433953"/>
            </a:gdLst>
            <a:ahLst/>
            <a:cxnLst>
              <a:cxn ang="0">
                <a:pos x="connsiteX0" y="connsiteY0"/>
              </a:cxn>
              <a:cxn ang="0">
                <a:pos x="connsiteX1" y="connsiteY1"/>
              </a:cxn>
              <a:cxn ang="0">
                <a:pos x="connsiteX2" y="connsiteY2"/>
              </a:cxn>
            </a:cxnLst>
            <a:rect l="l" t="t" r="r" b="b"/>
            <a:pathLst>
              <a:path w="5951349" h="433953">
                <a:moveTo>
                  <a:pt x="0" y="0"/>
                </a:moveTo>
                <a:lnTo>
                  <a:pt x="5300420" y="0"/>
                </a:lnTo>
                <a:lnTo>
                  <a:pt x="5951349" y="433953"/>
                </a:lnTo>
              </a:path>
            </a:pathLst>
          </a:custGeom>
          <a:noFill/>
          <a:ln w="19050">
            <a:solidFill>
              <a:srgbClr val="00A1DE"/>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C07F96D0-6F34-4679-9304-C386F3971833}"/>
              </a:ext>
            </a:extLst>
          </p:cNvPr>
          <p:cNvSpPr/>
          <p:nvPr/>
        </p:nvSpPr>
        <p:spPr>
          <a:xfrm>
            <a:off x="6661271" y="3070754"/>
            <a:ext cx="4639159" cy="464949"/>
          </a:xfrm>
          <a:custGeom>
            <a:avLst/>
            <a:gdLst>
              <a:gd name="connsiteX0" fmla="*/ 0 w 6958739"/>
              <a:gd name="connsiteY0" fmla="*/ 697423 h 697423"/>
              <a:gd name="connsiteX1" fmla="*/ 1255363 w 6958739"/>
              <a:gd name="connsiteY1" fmla="*/ 0 h 697423"/>
              <a:gd name="connsiteX2" fmla="*/ 6958739 w 6958739"/>
              <a:gd name="connsiteY2" fmla="*/ 0 h 697423"/>
            </a:gdLst>
            <a:ahLst/>
            <a:cxnLst>
              <a:cxn ang="0">
                <a:pos x="connsiteX0" y="connsiteY0"/>
              </a:cxn>
              <a:cxn ang="0">
                <a:pos x="connsiteX1" y="connsiteY1"/>
              </a:cxn>
              <a:cxn ang="0">
                <a:pos x="connsiteX2" y="connsiteY2"/>
              </a:cxn>
            </a:cxnLst>
            <a:rect l="l" t="t" r="r" b="b"/>
            <a:pathLst>
              <a:path w="6958739" h="697423">
                <a:moveTo>
                  <a:pt x="0" y="697423"/>
                </a:moveTo>
                <a:lnTo>
                  <a:pt x="1255363" y="0"/>
                </a:lnTo>
                <a:lnTo>
                  <a:pt x="6958739" y="0"/>
                </a:lnTo>
              </a:path>
            </a:pathLst>
          </a:custGeom>
          <a:noFill/>
          <a:ln w="19050">
            <a:solidFill>
              <a:srgbClr val="012169"/>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944A5E77-81BF-41F5-80C2-3F265F9A1630}"/>
              </a:ext>
            </a:extLst>
          </p:cNvPr>
          <p:cNvSpPr/>
          <p:nvPr/>
        </p:nvSpPr>
        <p:spPr>
          <a:xfrm>
            <a:off x="7272880" y="4145380"/>
            <a:ext cx="4112217" cy="392623"/>
          </a:xfrm>
          <a:custGeom>
            <a:avLst/>
            <a:gdLst>
              <a:gd name="connsiteX0" fmla="*/ 0 w 6168326"/>
              <a:gd name="connsiteY0" fmla="*/ 588935 h 588935"/>
              <a:gd name="connsiteX1" fmla="*/ 1022888 w 6168326"/>
              <a:gd name="connsiteY1" fmla="*/ 0 h 588935"/>
              <a:gd name="connsiteX2" fmla="*/ 6168326 w 6168326"/>
              <a:gd name="connsiteY2" fmla="*/ 46495 h 588935"/>
              <a:gd name="connsiteX0" fmla="*/ 0 w 6168326"/>
              <a:gd name="connsiteY0" fmla="*/ 588935 h 588935"/>
              <a:gd name="connsiteX1" fmla="*/ 1022888 w 6168326"/>
              <a:gd name="connsiteY1" fmla="*/ 0 h 588935"/>
              <a:gd name="connsiteX2" fmla="*/ 6168326 w 6168326"/>
              <a:gd name="connsiteY2" fmla="*/ 0 h 588935"/>
            </a:gdLst>
            <a:ahLst/>
            <a:cxnLst>
              <a:cxn ang="0">
                <a:pos x="connsiteX0" y="connsiteY0"/>
              </a:cxn>
              <a:cxn ang="0">
                <a:pos x="connsiteX1" y="connsiteY1"/>
              </a:cxn>
              <a:cxn ang="0">
                <a:pos x="connsiteX2" y="connsiteY2"/>
              </a:cxn>
            </a:cxnLst>
            <a:rect l="l" t="t" r="r" b="b"/>
            <a:pathLst>
              <a:path w="6168326" h="588935">
                <a:moveTo>
                  <a:pt x="0" y="588935"/>
                </a:moveTo>
                <a:lnTo>
                  <a:pt x="1022888" y="0"/>
                </a:lnTo>
                <a:lnTo>
                  <a:pt x="6168326" y="0"/>
                </a:lnTo>
              </a:path>
            </a:pathLst>
          </a:custGeom>
          <a:noFill/>
          <a:ln w="19050">
            <a:solidFill>
              <a:srgbClr val="86BC25"/>
            </a:solidFill>
            <a:headEnd type="oval" w="lg" len="lg"/>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8" name="그룹 4">
            <a:extLst>
              <a:ext uri="{FF2B5EF4-FFF2-40B4-BE49-F238E27FC236}">
                <a16:creationId xmlns:a16="http://schemas.microsoft.com/office/drawing/2014/main" xmlns="" id="{B1F3C570-B5EF-48A0-88DB-CB18688AF5F3}"/>
              </a:ext>
            </a:extLst>
          </p:cNvPr>
          <p:cNvGrpSpPr/>
          <p:nvPr/>
        </p:nvGrpSpPr>
        <p:grpSpPr>
          <a:xfrm>
            <a:off x="4122586" y="2723626"/>
            <a:ext cx="2987325" cy="3504804"/>
            <a:chOff x="4389329" y="2708921"/>
            <a:chExt cx="2987325" cy="3504804"/>
          </a:xfrm>
        </p:grpSpPr>
        <p:sp>
          <p:nvSpPr>
            <p:cNvPr id="89" name="Freeform 2">
              <a:extLst>
                <a:ext uri="{FF2B5EF4-FFF2-40B4-BE49-F238E27FC236}">
                  <a16:creationId xmlns:a16="http://schemas.microsoft.com/office/drawing/2014/main" xmlns="" id="{F58796D8-8D70-4435-A8A2-3369C002B2C2}"/>
                </a:ext>
              </a:extLst>
            </p:cNvPr>
            <p:cNvSpPr/>
            <p:nvPr/>
          </p:nvSpPr>
          <p:spPr>
            <a:xfrm flipH="1">
              <a:off x="5804264" y="4676931"/>
              <a:ext cx="1572390" cy="1536794"/>
            </a:xfrm>
            <a:custGeom>
              <a:avLst/>
              <a:gdLst/>
              <a:ahLst/>
              <a:cxnLst/>
              <a:rect l="l" t="t" r="r" b="b"/>
              <a:pathLst>
                <a:path w="1572390" h="1536794">
                  <a:moveTo>
                    <a:pt x="1248143" y="0"/>
                  </a:moveTo>
                  <a:lnTo>
                    <a:pt x="879865" y="0"/>
                  </a:lnTo>
                  <a:cubicBezTo>
                    <a:pt x="929255" y="93876"/>
                    <a:pt x="906134" y="209735"/>
                    <a:pt x="824277" y="278532"/>
                  </a:cubicBezTo>
                  <a:cubicBezTo>
                    <a:pt x="739889" y="349455"/>
                    <a:pt x="616971" y="350279"/>
                    <a:pt x="531641" y="280492"/>
                  </a:cubicBezTo>
                  <a:cubicBezTo>
                    <a:pt x="448125" y="212189"/>
                    <a:pt x="423759" y="95175"/>
                    <a:pt x="473243" y="0"/>
                  </a:cubicBezTo>
                  <a:lnTo>
                    <a:pt x="0" y="0"/>
                  </a:lnTo>
                  <a:cubicBezTo>
                    <a:pt x="2104" y="26248"/>
                    <a:pt x="3963" y="56656"/>
                    <a:pt x="4027" y="94549"/>
                  </a:cubicBezTo>
                  <a:cubicBezTo>
                    <a:pt x="44267" y="236414"/>
                    <a:pt x="12272" y="293089"/>
                    <a:pt x="45740" y="420046"/>
                  </a:cubicBezTo>
                  <a:cubicBezTo>
                    <a:pt x="90589" y="583297"/>
                    <a:pt x="144467" y="663488"/>
                    <a:pt x="187059" y="752198"/>
                  </a:cubicBezTo>
                  <a:cubicBezTo>
                    <a:pt x="238977" y="877719"/>
                    <a:pt x="220919" y="903144"/>
                    <a:pt x="234462" y="971163"/>
                  </a:cubicBezTo>
                  <a:lnTo>
                    <a:pt x="284499" y="1004352"/>
                  </a:lnTo>
                  <a:cubicBezTo>
                    <a:pt x="262756" y="1087515"/>
                    <a:pt x="272618" y="1085489"/>
                    <a:pt x="268934" y="1153744"/>
                  </a:cubicBezTo>
                  <a:cubicBezTo>
                    <a:pt x="301414" y="1226245"/>
                    <a:pt x="306806" y="1243371"/>
                    <a:pt x="325743" y="1298834"/>
                  </a:cubicBezTo>
                  <a:lnTo>
                    <a:pt x="292823" y="1532264"/>
                  </a:lnTo>
                  <a:lnTo>
                    <a:pt x="1248143" y="1536794"/>
                  </a:lnTo>
                  <a:lnTo>
                    <a:pt x="1248143" y="816303"/>
                  </a:lnTo>
                  <a:lnTo>
                    <a:pt x="1250048" y="816303"/>
                  </a:lnTo>
                  <a:cubicBezTo>
                    <a:pt x="1280289" y="862546"/>
                    <a:pt x="1332969" y="891312"/>
                    <a:pt x="1392366" y="891312"/>
                  </a:cubicBezTo>
                  <a:cubicBezTo>
                    <a:pt x="1491791" y="891312"/>
                    <a:pt x="1572390" y="810714"/>
                    <a:pt x="1572390" y="711292"/>
                  </a:cubicBezTo>
                  <a:cubicBezTo>
                    <a:pt x="1572390" y="611869"/>
                    <a:pt x="1491791" y="531272"/>
                    <a:pt x="1392366" y="531272"/>
                  </a:cubicBezTo>
                  <a:cubicBezTo>
                    <a:pt x="1332969" y="531272"/>
                    <a:pt x="1280289" y="560037"/>
                    <a:pt x="1250048" y="606280"/>
                  </a:cubicBezTo>
                  <a:lnTo>
                    <a:pt x="1248143" y="606280"/>
                  </a:lnTo>
                  <a:close/>
                </a:path>
              </a:pathLst>
            </a:cu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 name="Freeform 5">
              <a:extLst>
                <a:ext uri="{FF2B5EF4-FFF2-40B4-BE49-F238E27FC236}">
                  <a16:creationId xmlns:a16="http://schemas.microsoft.com/office/drawing/2014/main" xmlns="" id="{4A5D64C7-271C-4DC6-B342-9593BD277BF1}"/>
                </a:ext>
              </a:extLst>
            </p:cNvPr>
            <p:cNvSpPr/>
            <p:nvPr/>
          </p:nvSpPr>
          <p:spPr>
            <a:xfrm flipH="1">
              <a:off x="4389329" y="4349265"/>
              <a:ext cx="1699617" cy="1864460"/>
            </a:xfrm>
            <a:custGeom>
              <a:avLst/>
              <a:gdLst/>
              <a:ahLst/>
              <a:cxnLst/>
              <a:rect l="l" t="t" r="r" b="b"/>
              <a:pathLst>
                <a:path w="1699617" h="1864460">
                  <a:moveTo>
                    <a:pt x="376148" y="1079562"/>
                  </a:moveTo>
                  <a:lnTo>
                    <a:pt x="473212" y="1132806"/>
                  </a:lnTo>
                  <a:cubicBezTo>
                    <a:pt x="540933" y="1181790"/>
                    <a:pt x="518358" y="1303186"/>
                    <a:pt x="457411" y="1313834"/>
                  </a:cubicBezTo>
                  <a:cubicBezTo>
                    <a:pt x="477727" y="1229354"/>
                    <a:pt x="489015" y="1200247"/>
                    <a:pt x="376148" y="1079562"/>
                  </a:cubicBezTo>
                  <a:close/>
                  <a:moveTo>
                    <a:pt x="652259" y="0"/>
                  </a:moveTo>
                  <a:cubicBezTo>
                    <a:pt x="552836" y="0"/>
                    <a:pt x="472239" y="80599"/>
                    <a:pt x="472239" y="180023"/>
                  </a:cubicBezTo>
                  <a:cubicBezTo>
                    <a:pt x="472239" y="239421"/>
                    <a:pt x="501005" y="292100"/>
                    <a:pt x="547247" y="322341"/>
                  </a:cubicBezTo>
                  <a:lnTo>
                    <a:pt x="547247" y="322657"/>
                  </a:lnTo>
                  <a:lnTo>
                    <a:pt x="0" y="322657"/>
                  </a:lnTo>
                  <a:lnTo>
                    <a:pt x="0" y="843255"/>
                  </a:lnTo>
                  <a:lnTo>
                    <a:pt x="6954" y="843255"/>
                  </a:lnTo>
                  <a:lnTo>
                    <a:pt x="6926" y="839169"/>
                  </a:lnTo>
                  <a:cubicBezTo>
                    <a:pt x="30943" y="825654"/>
                    <a:pt x="56514" y="816890"/>
                    <a:pt x="82470" y="812665"/>
                  </a:cubicBezTo>
                  <a:cubicBezTo>
                    <a:pt x="101937" y="809497"/>
                    <a:pt x="121620" y="808881"/>
                    <a:pt x="141026" y="810730"/>
                  </a:cubicBezTo>
                  <a:cubicBezTo>
                    <a:pt x="199244" y="816274"/>
                    <a:pt x="254964" y="843991"/>
                    <a:pt x="294859" y="891459"/>
                  </a:cubicBezTo>
                  <a:cubicBezTo>
                    <a:pt x="365782" y="975847"/>
                    <a:pt x="366606" y="1098765"/>
                    <a:pt x="296819" y="1184095"/>
                  </a:cubicBezTo>
                  <a:cubicBezTo>
                    <a:pt x="227032" y="1269425"/>
                    <a:pt x="106396" y="1293008"/>
                    <a:pt x="9613" y="1240238"/>
                  </a:cubicBezTo>
                  <a:lnTo>
                    <a:pt x="9613" y="1240154"/>
                  </a:lnTo>
                  <a:lnTo>
                    <a:pt x="0" y="1240154"/>
                  </a:lnTo>
                  <a:lnTo>
                    <a:pt x="0" y="1859451"/>
                  </a:lnTo>
                  <a:lnTo>
                    <a:pt x="1056476" y="1864460"/>
                  </a:lnTo>
                  <a:lnTo>
                    <a:pt x="1021064" y="1732948"/>
                  </a:lnTo>
                  <a:cubicBezTo>
                    <a:pt x="1062668" y="1770381"/>
                    <a:pt x="1045582" y="1769478"/>
                    <a:pt x="1096215" y="1779224"/>
                  </a:cubicBezTo>
                  <a:lnTo>
                    <a:pt x="1387597" y="1775455"/>
                  </a:lnTo>
                  <a:cubicBezTo>
                    <a:pt x="1620023" y="1726544"/>
                    <a:pt x="1631232" y="1630779"/>
                    <a:pt x="1698873" y="1477511"/>
                  </a:cubicBezTo>
                  <a:cubicBezTo>
                    <a:pt x="1704015" y="1325249"/>
                    <a:pt x="1682068" y="1279474"/>
                    <a:pt x="1646578" y="1174066"/>
                  </a:cubicBezTo>
                  <a:lnTo>
                    <a:pt x="1541989" y="1112392"/>
                  </a:lnTo>
                  <a:cubicBezTo>
                    <a:pt x="1474833" y="972375"/>
                    <a:pt x="1362532" y="772726"/>
                    <a:pt x="1295376" y="743457"/>
                  </a:cubicBezTo>
                  <a:cubicBezTo>
                    <a:pt x="1296959" y="711836"/>
                    <a:pt x="1318859" y="678086"/>
                    <a:pt x="1300126" y="648594"/>
                  </a:cubicBezTo>
                  <a:cubicBezTo>
                    <a:pt x="1273821" y="619636"/>
                    <a:pt x="1265576" y="631142"/>
                    <a:pt x="1243787" y="619222"/>
                  </a:cubicBezTo>
                  <a:lnTo>
                    <a:pt x="1253521" y="570548"/>
                  </a:lnTo>
                  <a:cubicBezTo>
                    <a:pt x="1220884" y="541841"/>
                    <a:pt x="1240165" y="564247"/>
                    <a:pt x="1214300" y="524891"/>
                  </a:cubicBezTo>
                  <a:lnTo>
                    <a:pt x="1216699" y="409841"/>
                  </a:lnTo>
                  <a:cubicBezTo>
                    <a:pt x="1196257" y="384432"/>
                    <a:pt x="1191618" y="386709"/>
                    <a:pt x="1155374" y="333613"/>
                  </a:cubicBezTo>
                  <a:cubicBezTo>
                    <a:pt x="1154246" y="330251"/>
                    <a:pt x="1153164" y="326621"/>
                    <a:pt x="1152469" y="322657"/>
                  </a:cubicBezTo>
                  <a:lnTo>
                    <a:pt x="757271" y="322657"/>
                  </a:lnTo>
                  <a:lnTo>
                    <a:pt x="757271" y="322341"/>
                  </a:lnTo>
                  <a:cubicBezTo>
                    <a:pt x="803514" y="292100"/>
                    <a:pt x="832279" y="239421"/>
                    <a:pt x="832279" y="180023"/>
                  </a:cubicBezTo>
                  <a:cubicBezTo>
                    <a:pt x="832279" y="80599"/>
                    <a:pt x="751682" y="0"/>
                    <a:pt x="652259" y="0"/>
                  </a:cubicBezTo>
                  <a:close/>
                </a:path>
              </a:pathLst>
            </a:cu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 name="Freeform 7">
              <a:extLst>
                <a:ext uri="{FF2B5EF4-FFF2-40B4-BE49-F238E27FC236}">
                  <a16:creationId xmlns:a16="http://schemas.microsoft.com/office/drawing/2014/main" xmlns="" id="{C4ABCA26-1F2F-4DF3-8717-82B243083DD9}"/>
                </a:ext>
              </a:extLst>
            </p:cNvPr>
            <p:cNvSpPr/>
            <p:nvPr/>
          </p:nvSpPr>
          <p:spPr>
            <a:xfrm flipH="1">
              <a:off x="4923562" y="2708921"/>
              <a:ext cx="1470219" cy="1921729"/>
            </a:xfrm>
            <a:custGeom>
              <a:avLst/>
              <a:gdLst/>
              <a:ahLst/>
              <a:cxnLst/>
              <a:rect l="l" t="t" r="r" b="b"/>
              <a:pathLst>
                <a:path w="1470219" h="1921729">
                  <a:moveTo>
                    <a:pt x="317750" y="0"/>
                  </a:moveTo>
                  <a:lnTo>
                    <a:pt x="317750" y="519295"/>
                  </a:lnTo>
                  <a:cubicBezTo>
                    <a:pt x="287598" y="476035"/>
                    <a:pt x="236890" y="449670"/>
                    <a:pt x="180024" y="449670"/>
                  </a:cubicBezTo>
                  <a:cubicBezTo>
                    <a:pt x="80599" y="449670"/>
                    <a:pt x="0" y="530267"/>
                    <a:pt x="0" y="629690"/>
                  </a:cubicBezTo>
                  <a:cubicBezTo>
                    <a:pt x="0" y="729112"/>
                    <a:pt x="80599" y="809710"/>
                    <a:pt x="180024" y="809710"/>
                  </a:cubicBezTo>
                  <a:cubicBezTo>
                    <a:pt x="236890" y="809710"/>
                    <a:pt x="287598" y="783344"/>
                    <a:pt x="317750" y="740084"/>
                  </a:cubicBezTo>
                  <a:lnTo>
                    <a:pt x="317750" y="1366266"/>
                  </a:lnTo>
                  <a:cubicBezTo>
                    <a:pt x="334104" y="1364723"/>
                    <a:pt x="350498" y="1361676"/>
                    <a:pt x="369339" y="1360802"/>
                  </a:cubicBezTo>
                  <a:cubicBezTo>
                    <a:pt x="402266" y="1377733"/>
                    <a:pt x="435193" y="1387415"/>
                    <a:pt x="467827" y="1410291"/>
                  </a:cubicBezTo>
                  <a:lnTo>
                    <a:pt x="455870" y="1410142"/>
                  </a:lnTo>
                  <a:lnTo>
                    <a:pt x="317750" y="1534494"/>
                  </a:lnTo>
                  <a:lnTo>
                    <a:pt x="317750" y="1615990"/>
                  </a:lnTo>
                  <a:cubicBezTo>
                    <a:pt x="386499" y="1670478"/>
                    <a:pt x="389428" y="1688371"/>
                    <a:pt x="408089" y="1738922"/>
                  </a:cubicBezTo>
                  <a:cubicBezTo>
                    <a:pt x="379727" y="1707581"/>
                    <a:pt x="349150" y="1673825"/>
                    <a:pt x="317750" y="1638805"/>
                  </a:cubicBezTo>
                  <a:lnTo>
                    <a:pt x="317750" y="1921729"/>
                  </a:lnTo>
                  <a:lnTo>
                    <a:pt x="755913" y="1921729"/>
                  </a:lnTo>
                  <a:cubicBezTo>
                    <a:pt x="706403" y="1827798"/>
                    <a:pt x="729495" y="1711808"/>
                    <a:pt x="811417" y="1642956"/>
                  </a:cubicBezTo>
                  <a:cubicBezTo>
                    <a:pt x="895805" y="1572033"/>
                    <a:pt x="1018723" y="1571209"/>
                    <a:pt x="1104053" y="1640996"/>
                  </a:cubicBezTo>
                  <a:cubicBezTo>
                    <a:pt x="1187635" y="1709353"/>
                    <a:pt x="1211974" y="1826497"/>
                    <a:pt x="1162370" y="1921729"/>
                  </a:cubicBezTo>
                  <a:lnTo>
                    <a:pt x="1470219" y="1921729"/>
                  </a:lnTo>
                  <a:cubicBezTo>
                    <a:pt x="1451557" y="1854186"/>
                    <a:pt x="1443779" y="1713479"/>
                    <a:pt x="1383490" y="1654709"/>
                  </a:cubicBezTo>
                  <a:cubicBezTo>
                    <a:pt x="1345256" y="1600370"/>
                    <a:pt x="1270906" y="1605665"/>
                    <a:pt x="1214613" y="1581143"/>
                  </a:cubicBezTo>
                  <a:cubicBezTo>
                    <a:pt x="1023979" y="1516260"/>
                    <a:pt x="855919" y="1498231"/>
                    <a:pt x="667541" y="1420569"/>
                  </a:cubicBezTo>
                  <a:cubicBezTo>
                    <a:pt x="641002" y="1406060"/>
                    <a:pt x="628007" y="1359605"/>
                    <a:pt x="596953" y="1264165"/>
                  </a:cubicBezTo>
                  <a:lnTo>
                    <a:pt x="605982" y="1483707"/>
                  </a:lnTo>
                  <a:cubicBezTo>
                    <a:pt x="633003" y="1532193"/>
                    <a:pt x="647443" y="1570873"/>
                    <a:pt x="655559" y="1604936"/>
                  </a:cubicBezTo>
                  <a:lnTo>
                    <a:pt x="669187" y="1618813"/>
                  </a:lnTo>
                  <a:lnTo>
                    <a:pt x="658716" y="1618119"/>
                  </a:lnTo>
                  <a:cubicBezTo>
                    <a:pt x="671015" y="1675268"/>
                    <a:pt x="667528" y="1720297"/>
                    <a:pt x="683108" y="1780186"/>
                  </a:cubicBezTo>
                  <a:lnTo>
                    <a:pt x="591592" y="1613666"/>
                  </a:lnTo>
                  <a:lnTo>
                    <a:pt x="658716" y="1618119"/>
                  </a:lnTo>
                  <a:cubicBezTo>
                    <a:pt x="657988" y="1613751"/>
                    <a:pt x="656981" y="1609350"/>
                    <a:pt x="655559" y="1604936"/>
                  </a:cubicBezTo>
                  <a:cubicBezTo>
                    <a:pt x="595208" y="1543644"/>
                    <a:pt x="572037" y="1416889"/>
                    <a:pt x="482935" y="1410479"/>
                  </a:cubicBezTo>
                  <a:cubicBezTo>
                    <a:pt x="535122" y="1370544"/>
                    <a:pt x="588839" y="1317812"/>
                    <a:pt x="588628" y="1233771"/>
                  </a:cubicBezTo>
                  <a:cubicBezTo>
                    <a:pt x="593535" y="1201617"/>
                    <a:pt x="591670" y="1173724"/>
                    <a:pt x="603348" y="1137311"/>
                  </a:cubicBezTo>
                  <a:cubicBezTo>
                    <a:pt x="681305" y="1043677"/>
                    <a:pt x="723143" y="969209"/>
                    <a:pt x="728865" y="818070"/>
                  </a:cubicBezTo>
                  <a:cubicBezTo>
                    <a:pt x="757787" y="830627"/>
                    <a:pt x="777680" y="847444"/>
                    <a:pt x="802088" y="759902"/>
                  </a:cubicBezTo>
                  <a:cubicBezTo>
                    <a:pt x="810208" y="713002"/>
                    <a:pt x="879277" y="465908"/>
                    <a:pt x="776787" y="510588"/>
                  </a:cubicBezTo>
                  <a:cubicBezTo>
                    <a:pt x="737961" y="316337"/>
                    <a:pt x="730052" y="30689"/>
                    <a:pt x="317750" y="0"/>
                  </a:cubicBezTo>
                  <a:close/>
                </a:path>
              </a:pathLst>
            </a:cu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 name="Oval 21">
              <a:extLst>
                <a:ext uri="{FF2B5EF4-FFF2-40B4-BE49-F238E27FC236}">
                  <a16:creationId xmlns:a16="http://schemas.microsoft.com/office/drawing/2014/main" xmlns="" id="{68BE1E42-A46C-4383-9BDD-78B427879707}"/>
                </a:ext>
              </a:extLst>
            </p:cNvPr>
            <p:cNvSpPr/>
            <p:nvPr/>
          </p:nvSpPr>
          <p:spPr>
            <a:xfrm>
              <a:off x="6118916" y="2711957"/>
              <a:ext cx="1252757" cy="2246116"/>
            </a:xfrm>
            <a:custGeom>
              <a:avLst/>
              <a:gdLst/>
              <a:ahLst/>
              <a:cxnLst/>
              <a:rect l="l" t="t" r="r" b="b"/>
              <a:pathLst>
                <a:path w="1252757" h="2246116">
                  <a:moveTo>
                    <a:pt x="0" y="1537931"/>
                  </a:moveTo>
                  <a:lnTo>
                    <a:pt x="48955" y="1582006"/>
                  </a:lnTo>
                  <a:cubicBezTo>
                    <a:pt x="29607" y="1596227"/>
                    <a:pt x="13459" y="1608472"/>
                    <a:pt x="0" y="1619427"/>
                  </a:cubicBezTo>
                  <a:close/>
                  <a:moveTo>
                    <a:pt x="378777" y="1138883"/>
                  </a:moveTo>
                  <a:cubicBezTo>
                    <a:pt x="411277" y="1129216"/>
                    <a:pt x="503171" y="1342067"/>
                    <a:pt x="652602" y="1380835"/>
                  </a:cubicBezTo>
                  <a:cubicBezTo>
                    <a:pt x="847829" y="1434107"/>
                    <a:pt x="1074660" y="1515068"/>
                    <a:pt x="1177337" y="1610936"/>
                  </a:cubicBezTo>
                  <a:cubicBezTo>
                    <a:pt x="1265071" y="1783698"/>
                    <a:pt x="1255683" y="1823052"/>
                    <a:pt x="1248143" y="1925166"/>
                  </a:cubicBezTo>
                  <a:lnTo>
                    <a:pt x="682623" y="1925166"/>
                  </a:lnTo>
                  <a:cubicBezTo>
                    <a:pt x="727970" y="1955371"/>
                    <a:pt x="756000" y="2007459"/>
                    <a:pt x="756000" y="2066093"/>
                  </a:cubicBezTo>
                  <a:cubicBezTo>
                    <a:pt x="756000" y="2165517"/>
                    <a:pt x="675403" y="2246116"/>
                    <a:pt x="575980" y="2246116"/>
                  </a:cubicBezTo>
                  <a:cubicBezTo>
                    <a:pt x="476558" y="2246116"/>
                    <a:pt x="395960" y="2165517"/>
                    <a:pt x="395960" y="2066093"/>
                  </a:cubicBezTo>
                  <a:cubicBezTo>
                    <a:pt x="395960" y="2007459"/>
                    <a:pt x="423991" y="1955371"/>
                    <a:pt x="469338" y="1925166"/>
                  </a:cubicBezTo>
                  <a:lnTo>
                    <a:pt x="0" y="1925166"/>
                  </a:lnTo>
                  <a:lnTo>
                    <a:pt x="0" y="1642242"/>
                  </a:lnTo>
                  <a:cubicBezTo>
                    <a:pt x="181585" y="1440372"/>
                    <a:pt x="392125" y="1197753"/>
                    <a:pt x="373070" y="1143900"/>
                  </a:cubicBezTo>
                  <a:cubicBezTo>
                    <a:pt x="374708" y="1141161"/>
                    <a:pt x="376611" y="1139527"/>
                    <a:pt x="378777" y="1138883"/>
                  </a:cubicBezTo>
                  <a:close/>
                  <a:moveTo>
                    <a:pt x="60149" y="0"/>
                  </a:moveTo>
                  <a:cubicBezTo>
                    <a:pt x="424660" y="15130"/>
                    <a:pt x="592784" y="258144"/>
                    <a:pt x="528403" y="582088"/>
                  </a:cubicBezTo>
                  <a:cubicBezTo>
                    <a:pt x="564457" y="581792"/>
                    <a:pt x="595997" y="564458"/>
                    <a:pt x="593677" y="642963"/>
                  </a:cubicBezTo>
                  <a:cubicBezTo>
                    <a:pt x="586216" y="751211"/>
                    <a:pt x="524577" y="902053"/>
                    <a:pt x="487771" y="897424"/>
                  </a:cubicBezTo>
                  <a:cubicBezTo>
                    <a:pt x="464712" y="892973"/>
                    <a:pt x="450682" y="871482"/>
                    <a:pt x="432137" y="858512"/>
                  </a:cubicBezTo>
                  <a:cubicBezTo>
                    <a:pt x="401632" y="940744"/>
                    <a:pt x="393700" y="1031495"/>
                    <a:pt x="340621" y="1105208"/>
                  </a:cubicBezTo>
                  <a:cubicBezTo>
                    <a:pt x="299535" y="1169456"/>
                    <a:pt x="256191" y="1203886"/>
                    <a:pt x="206076" y="1253225"/>
                  </a:cubicBezTo>
                  <a:cubicBezTo>
                    <a:pt x="96325" y="1366844"/>
                    <a:pt x="48367" y="1374569"/>
                    <a:pt x="0" y="1369703"/>
                  </a:cubicBezTo>
                  <a:lnTo>
                    <a:pt x="0" y="835934"/>
                  </a:lnTo>
                  <a:cubicBezTo>
                    <a:pt x="94059" y="885724"/>
                    <a:pt x="210348" y="862698"/>
                    <a:pt x="279327" y="780625"/>
                  </a:cubicBezTo>
                  <a:cubicBezTo>
                    <a:pt x="350250" y="696237"/>
                    <a:pt x="351074" y="573319"/>
                    <a:pt x="281287" y="487989"/>
                  </a:cubicBezTo>
                  <a:cubicBezTo>
                    <a:pt x="212806" y="404257"/>
                    <a:pt x="95363" y="379981"/>
                    <a:pt x="0" y="429858"/>
                  </a:cubicBezTo>
                  <a:lnTo>
                    <a:pt x="0" y="3437"/>
                  </a:lnTo>
                  <a:close/>
                </a:path>
              </a:pathLst>
            </a:cu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94" name="TextBox 93">
            <a:extLst>
              <a:ext uri="{FF2B5EF4-FFF2-40B4-BE49-F238E27FC236}">
                <a16:creationId xmlns:a16="http://schemas.microsoft.com/office/drawing/2014/main" xmlns="" id="{0B9C05F6-B64E-4419-950A-B877AD31F7CB}"/>
              </a:ext>
            </a:extLst>
          </p:cNvPr>
          <p:cNvSpPr txBox="1"/>
          <p:nvPr/>
        </p:nvSpPr>
        <p:spPr>
          <a:xfrm>
            <a:off x="651764" y="1228919"/>
            <a:ext cx="43749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rPr>
              <a:t>New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technological tools have the potential to enable the auditor to mine and </a:t>
            </a:r>
            <a:r>
              <a:rPr kumimoji="0" lang="en-US" sz="155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analyze large volumes of structured and unstructured data</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related to a company's financial information. This capability may allow auditors to test 100 percent of a company's transactions instead of only a sample of the population.</a:t>
            </a:r>
            <a:endParaRPr kumimoji="0" lang="en-US" altLang="ko-KR" sz="1550" b="0"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itchFamily="34" charset="0"/>
            </a:endParaRPr>
          </a:p>
        </p:txBody>
      </p:sp>
      <p:sp>
        <p:nvSpPr>
          <p:cNvPr id="97" name="TextBox 96">
            <a:extLst>
              <a:ext uri="{FF2B5EF4-FFF2-40B4-BE49-F238E27FC236}">
                <a16:creationId xmlns:a16="http://schemas.microsoft.com/office/drawing/2014/main" xmlns="" id="{930257A5-1E97-4914-A455-4993279F8F34}"/>
              </a:ext>
            </a:extLst>
          </p:cNvPr>
          <p:cNvSpPr txBox="1"/>
          <p:nvPr/>
        </p:nvSpPr>
        <p:spPr>
          <a:xfrm>
            <a:off x="7511640" y="1226872"/>
            <a:ext cx="370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a:t>
            </a:r>
            <a:r>
              <a:rPr kumimoji="0" lang="en-US" sz="15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rPr>
              <a:t>hrough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the use of artificial intelligence, </a:t>
            </a:r>
            <a:r>
              <a:rPr kumimoji="0" lang="en-US" sz="155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robotic systems could interface with a client's systems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to transfer and compile data automatically, something previously done manually by a junior auditor. </a:t>
            </a:r>
            <a:endParaRPr kumimoji="0" lang="en-US" altLang="ko-KR" sz="1550" b="0"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itchFamily="34" charset="0"/>
            </a:endParaRPr>
          </a:p>
        </p:txBody>
      </p:sp>
      <p:sp>
        <p:nvSpPr>
          <p:cNvPr id="100" name="TextBox 99">
            <a:extLst>
              <a:ext uri="{FF2B5EF4-FFF2-40B4-BE49-F238E27FC236}">
                <a16:creationId xmlns:a16="http://schemas.microsoft.com/office/drawing/2014/main" xmlns="" id="{AB556AE2-2079-4297-A17F-9F401B443CAF}"/>
              </a:ext>
            </a:extLst>
          </p:cNvPr>
          <p:cNvSpPr txBox="1"/>
          <p:nvPr/>
        </p:nvSpPr>
        <p:spPr>
          <a:xfrm>
            <a:off x="7911890" y="4166327"/>
            <a:ext cx="349087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rPr>
              <a:t>Auditors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will be able to </a:t>
            </a:r>
            <a:r>
              <a:rPr kumimoji="0" lang="en-US" sz="155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correlate disparate data information to develop predictive indicators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to better identify areas of higher risk, which in turn could lead to early identification of fraud and operational risks.</a:t>
            </a:r>
            <a:endParaRPr kumimoji="0" lang="en-US" altLang="ko-KR" sz="1550" b="0"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itchFamily="34" charset="0"/>
            </a:endParaRPr>
          </a:p>
        </p:txBody>
      </p:sp>
      <p:sp>
        <p:nvSpPr>
          <p:cNvPr id="103" name="TextBox 102">
            <a:extLst>
              <a:ext uri="{FF2B5EF4-FFF2-40B4-BE49-F238E27FC236}">
                <a16:creationId xmlns:a16="http://schemas.microsoft.com/office/drawing/2014/main" xmlns="" id="{ADF58669-6D8D-4D8B-82AE-11119CF9B292}"/>
              </a:ext>
            </a:extLst>
          </p:cNvPr>
          <p:cNvSpPr txBox="1"/>
          <p:nvPr/>
        </p:nvSpPr>
        <p:spPr>
          <a:xfrm>
            <a:off x="679272" y="4383402"/>
            <a:ext cx="3316924" cy="17620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rPr>
              <a:t>The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auditor should have more time to </a:t>
            </a:r>
            <a:r>
              <a:rPr kumimoji="0" lang="en-US" sz="155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carefully examine the more complex and higher risk areas </a:t>
            </a:r>
            <a:r>
              <a:rPr kumimoji="0" lang="en-US" sz="15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that require increased auditor judgment and contain high levels of estimation uncertainty.</a:t>
            </a:r>
            <a:endParaRPr kumimoji="0" lang="en-US" altLang="ko-KR" sz="1550" b="0"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itchFamily="34" charset="0"/>
            </a:endParaRPr>
          </a:p>
        </p:txBody>
      </p:sp>
      <p:sp>
        <p:nvSpPr>
          <p:cNvPr id="17" name="Rectangle 16"/>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47</a:t>
            </a:fld>
            <a:endParaRPr lang="en-US" sz="600" dirty="0">
              <a:latin typeface="Verdana"/>
            </a:endParaRPr>
          </a:p>
        </p:txBody>
      </p:sp>
      <p:sp>
        <p:nvSpPr>
          <p:cNvPr id="19"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Re-imagine Audit: The Future</a:t>
            </a:r>
          </a:p>
        </p:txBody>
      </p:sp>
      <p:sp>
        <p:nvSpPr>
          <p:cNvPr id="21"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Auditing and Automation</a:t>
            </a:r>
          </a:p>
        </p:txBody>
      </p:sp>
    </p:spTree>
    <p:extLst>
      <p:ext uri="{BB962C8B-B14F-4D97-AF65-F5344CB8AC3E}">
        <p14:creationId xmlns:p14="http://schemas.microsoft.com/office/powerpoint/2010/main" xmlns="" val="17586727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61C0FD62-421D-4AF1-A2DA-5F7E714E9DF1}"/>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324973" y="2185233"/>
            <a:ext cx="7757928" cy="3372770"/>
          </a:xfrm>
          <a:custGeom>
            <a:avLst/>
            <a:gdLst>
              <a:gd name="connsiteX0" fmla="*/ 1096997 w 7757928"/>
              <a:gd name="connsiteY0" fmla="*/ 381333 h 3372770"/>
              <a:gd name="connsiteX1" fmla="*/ 444535 w 7757928"/>
              <a:gd name="connsiteY1" fmla="*/ 581358 h 3372770"/>
              <a:gd name="connsiteX2" fmla="*/ 439772 w 7757928"/>
              <a:gd name="connsiteY2" fmla="*/ 1352883 h 3372770"/>
              <a:gd name="connsiteX3" fmla="*/ 663610 w 7757928"/>
              <a:gd name="connsiteY3" fmla="*/ 1481471 h 3372770"/>
              <a:gd name="connsiteX4" fmla="*/ 1137479 w 7757928"/>
              <a:gd name="connsiteY4" fmla="*/ 1133808 h 3372770"/>
              <a:gd name="connsiteX5" fmla="*/ 1716122 w 7757928"/>
              <a:gd name="connsiteY5" fmla="*/ 1190958 h 3372770"/>
              <a:gd name="connsiteX6" fmla="*/ 1782797 w 7757928"/>
              <a:gd name="connsiteY6" fmla="*/ 833771 h 3372770"/>
              <a:gd name="connsiteX7" fmla="*/ 0 w 7757928"/>
              <a:gd name="connsiteY7" fmla="*/ 0 h 3372770"/>
              <a:gd name="connsiteX8" fmla="*/ 7757928 w 7757928"/>
              <a:gd name="connsiteY8" fmla="*/ 0 h 3372770"/>
              <a:gd name="connsiteX9" fmla="*/ 7757928 w 7757928"/>
              <a:gd name="connsiteY9" fmla="*/ 3372770 h 3372770"/>
              <a:gd name="connsiteX10" fmla="*/ 0 w 7757928"/>
              <a:gd name="connsiteY10" fmla="*/ 3372770 h 337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7928" h="3372770">
                <a:moveTo>
                  <a:pt x="1096997" y="381333"/>
                </a:moveTo>
                <a:lnTo>
                  <a:pt x="444535" y="581358"/>
                </a:lnTo>
                <a:cubicBezTo>
                  <a:pt x="442947" y="838533"/>
                  <a:pt x="441360" y="1095708"/>
                  <a:pt x="439772" y="1352883"/>
                </a:cubicBezTo>
                <a:lnTo>
                  <a:pt x="663610" y="1481471"/>
                </a:lnTo>
                <a:cubicBezTo>
                  <a:pt x="722347" y="1445753"/>
                  <a:pt x="778704" y="1252870"/>
                  <a:pt x="1137479" y="1133808"/>
                </a:cubicBezTo>
                <a:cubicBezTo>
                  <a:pt x="1429580" y="1051258"/>
                  <a:pt x="1662147" y="1178259"/>
                  <a:pt x="1716122" y="1190958"/>
                </a:cubicBezTo>
                <a:lnTo>
                  <a:pt x="1782797" y="833771"/>
                </a:lnTo>
                <a:close/>
                <a:moveTo>
                  <a:pt x="0" y="0"/>
                </a:moveTo>
                <a:lnTo>
                  <a:pt x="7757928" y="0"/>
                </a:lnTo>
                <a:lnTo>
                  <a:pt x="7757928" y="3372770"/>
                </a:lnTo>
                <a:lnTo>
                  <a:pt x="0" y="3372770"/>
                </a:lnTo>
                <a:close/>
              </a:path>
            </a:pathLst>
          </a:custGeom>
        </p:spPr>
      </p:pic>
      <p:cxnSp>
        <p:nvCxnSpPr>
          <p:cNvPr id="34" name="Connector: Elbow 33">
            <a:extLst>
              <a:ext uri="{FF2B5EF4-FFF2-40B4-BE49-F238E27FC236}">
                <a16:creationId xmlns:a16="http://schemas.microsoft.com/office/drawing/2014/main" xmlns="" id="{99633B0D-D768-4A50-BCBE-1D88EEDAA09D}"/>
              </a:ext>
            </a:extLst>
          </p:cNvPr>
          <p:cNvCxnSpPr>
            <a:cxnSpLocks/>
            <a:endCxn id="31" idx="2"/>
          </p:cNvCxnSpPr>
          <p:nvPr/>
        </p:nvCxnSpPr>
        <p:spPr>
          <a:xfrm flipV="1">
            <a:off x="7430596" y="1581531"/>
            <a:ext cx="2592827" cy="2037969"/>
          </a:xfrm>
          <a:prstGeom prst="bentConnector3">
            <a:avLst>
              <a:gd name="adj1" fmla="val 69593"/>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C8445CD8-6462-410E-82FD-419F47FF61D5}"/>
              </a:ext>
            </a:extLst>
          </p:cNvPr>
          <p:cNvSpPr/>
          <p:nvPr/>
        </p:nvSpPr>
        <p:spPr>
          <a:xfrm>
            <a:off x="4651356" y="1820498"/>
            <a:ext cx="1212888" cy="36933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6BC25"/>
                </a:solidFill>
                <a:effectLst/>
                <a:uLnTx/>
                <a:uFillTx/>
                <a:latin typeface="Verdana"/>
                <a:ea typeface="+mn-ea"/>
                <a:cs typeface="+mn-cs"/>
              </a:rPr>
              <a:t>Manager</a:t>
            </a:r>
          </a:p>
        </p:txBody>
      </p:sp>
      <p:sp>
        <p:nvSpPr>
          <p:cNvPr id="7" name="Rectangle 6">
            <a:extLst>
              <a:ext uri="{FF2B5EF4-FFF2-40B4-BE49-F238E27FC236}">
                <a16:creationId xmlns:a16="http://schemas.microsoft.com/office/drawing/2014/main" xmlns="" id="{BD0EB39F-B335-41E0-898D-5EF0F2357346}"/>
              </a:ext>
            </a:extLst>
          </p:cNvPr>
          <p:cNvSpPr/>
          <p:nvPr/>
        </p:nvSpPr>
        <p:spPr>
          <a:xfrm>
            <a:off x="2855284" y="2045923"/>
            <a:ext cx="1450016" cy="36933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7A9"/>
                </a:solidFill>
                <a:effectLst/>
                <a:uLnTx/>
                <a:uFillTx/>
                <a:latin typeface="Verdana"/>
                <a:ea typeface="+mn-ea"/>
                <a:cs typeface="+mn-cs"/>
              </a:rPr>
              <a:t>Tax expert</a:t>
            </a:r>
          </a:p>
        </p:txBody>
      </p:sp>
      <p:sp>
        <p:nvSpPr>
          <p:cNvPr id="10" name="Rectangle 9">
            <a:extLst>
              <a:ext uri="{FF2B5EF4-FFF2-40B4-BE49-F238E27FC236}">
                <a16:creationId xmlns:a16="http://schemas.microsoft.com/office/drawing/2014/main" xmlns="" id="{C9270FBE-83BC-437E-9D33-0882650844D8}"/>
              </a:ext>
            </a:extLst>
          </p:cNvPr>
          <p:cNvSpPr/>
          <p:nvPr/>
        </p:nvSpPr>
        <p:spPr>
          <a:xfrm>
            <a:off x="6597797" y="2034564"/>
            <a:ext cx="997991" cy="36933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Staff 1</a:t>
            </a:r>
          </a:p>
        </p:txBody>
      </p:sp>
      <p:pic>
        <p:nvPicPr>
          <p:cNvPr id="31" name="Picture 30" descr="A picture containing indoor&#10;&#10;Description generated with very high confidence">
            <a:extLst>
              <a:ext uri="{FF2B5EF4-FFF2-40B4-BE49-F238E27FC236}">
                <a16:creationId xmlns:a16="http://schemas.microsoft.com/office/drawing/2014/main" xmlns="" id="{F190789D-36BA-46B3-9BD2-6628B5EDFF30}"/>
              </a:ext>
            </a:extLst>
          </p:cNvPr>
          <p:cNvPicPr>
            <a:picLocks/>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xmlns=""/>
              </a:ext>
            </a:extLst>
          </a:blip>
          <a:srcRect/>
          <a:stretch/>
        </p:blipFill>
        <p:spPr>
          <a:xfrm>
            <a:off x="10023423" y="1042931"/>
            <a:ext cx="1077199" cy="1077199"/>
          </a:xfrm>
          <a:prstGeom prst="ellipse">
            <a:avLst/>
          </a:prstGeom>
        </p:spPr>
      </p:pic>
      <p:sp>
        <p:nvSpPr>
          <p:cNvPr id="32" name="Rectangle 31">
            <a:extLst>
              <a:ext uri="{FF2B5EF4-FFF2-40B4-BE49-F238E27FC236}">
                <a16:creationId xmlns:a16="http://schemas.microsoft.com/office/drawing/2014/main" xmlns="" id="{0A2C9C00-54ED-47B7-93C3-BB0BE661DD90}"/>
              </a:ext>
            </a:extLst>
          </p:cNvPr>
          <p:cNvSpPr/>
          <p:nvPr/>
        </p:nvSpPr>
        <p:spPr>
          <a:xfrm>
            <a:off x="9661138" y="2189830"/>
            <a:ext cx="1801769"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B5E5"/>
                </a:solidFill>
                <a:effectLst/>
                <a:uLnTx/>
                <a:uFillTx/>
                <a:latin typeface="Verdana"/>
                <a:ea typeface="+mn-ea"/>
                <a:cs typeface="+mn-cs"/>
              </a:rPr>
              <a:t>Audit Data Center Expert</a:t>
            </a:r>
          </a:p>
        </p:txBody>
      </p:sp>
      <p:pic>
        <p:nvPicPr>
          <p:cNvPr id="28" name="Picture 27">
            <a:extLst>
              <a:ext uri="{FF2B5EF4-FFF2-40B4-BE49-F238E27FC236}">
                <a16:creationId xmlns:a16="http://schemas.microsoft.com/office/drawing/2014/main" xmlns="" id="{CA9F7F30-34D3-4E65-AD1D-D1385D376661}"/>
              </a:ext>
            </a:extLst>
          </p:cNvPr>
          <p:cNvPicPr>
            <a:picLocks noChangeAspect="1"/>
          </p:cNvPicPr>
          <p:nvPr/>
        </p:nvPicPr>
        <p:blipFill rotWithShape="1">
          <a:blip r:embed="rId4" cstate="email">
            <a:duotone>
              <a:schemeClr val="accent3">
                <a:shade val="45000"/>
                <a:satMod val="135000"/>
              </a:schemeClr>
              <a:prstClr val="white"/>
            </a:duotone>
            <a:extLst>
              <a:ext uri="{28A0092B-C50C-407E-A947-70E740481C1C}">
                <a14:useLocalDpi xmlns:a14="http://schemas.microsoft.com/office/drawing/2010/main" xmlns=""/>
              </a:ext>
            </a:extLst>
          </a:blip>
          <a:srcRect/>
          <a:stretch/>
        </p:blipFill>
        <p:spPr>
          <a:xfrm>
            <a:off x="1895476" y="3279404"/>
            <a:ext cx="1557338" cy="1482868"/>
          </a:xfrm>
          <a:prstGeom prst="ellipse">
            <a:avLst/>
          </a:prstGeom>
        </p:spPr>
      </p:pic>
      <p:pic>
        <p:nvPicPr>
          <p:cNvPr id="29" name="Picture 28">
            <a:extLst>
              <a:ext uri="{FF2B5EF4-FFF2-40B4-BE49-F238E27FC236}">
                <a16:creationId xmlns:a16="http://schemas.microsoft.com/office/drawing/2014/main" xmlns="" id="{460A65F5-E3EB-4532-9EAF-513E15E1315D}"/>
              </a:ext>
            </a:extLst>
          </p:cNvPr>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xmlns=""/>
              </a:ext>
            </a:extLst>
          </a:blip>
          <a:srcRect/>
          <a:stretch/>
        </p:blipFill>
        <p:spPr>
          <a:xfrm>
            <a:off x="7155390" y="2758656"/>
            <a:ext cx="1559986" cy="2000088"/>
          </a:xfrm>
          <a:custGeom>
            <a:avLst/>
            <a:gdLst>
              <a:gd name="connsiteX0" fmla="*/ 919907 w 1540937"/>
              <a:gd name="connsiteY0" fmla="*/ 59 h 1975666"/>
              <a:gd name="connsiteX1" fmla="*/ 972455 w 1540937"/>
              <a:gd name="connsiteY1" fmla="*/ 1610 h 1975666"/>
              <a:gd name="connsiteX2" fmla="*/ 1460611 w 1540937"/>
              <a:gd name="connsiteY2" fmla="*/ 307204 h 1975666"/>
              <a:gd name="connsiteX3" fmla="*/ 1498711 w 1540937"/>
              <a:gd name="connsiteY3" fmla="*/ 603272 h 1975666"/>
              <a:gd name="connsiteX4" fmla="*/ 1408223 w 1540937"/>
              <a:gd name="connsiteY4" fmla="*/ 829491 h 1975666"/>
              <a:gd name="connsiteX5" fmla="*/ 1509823 w 1540937"/>
              <a:gd name="connsiteY5" fmla="*/ 1483541 h 1975666"/>
              <a:gd name="connsiteX6" fmla="*/ 747823 w 1540937"/>
              <a:gd name="connsiteY6" fmla="*/ 1975666 h 1975666"/>
              <a:gd name="connsiteX7" fmla="*/ 17573 w 1540937"/>
              <a:gd name="connsiteY7" fmla="*/ 1426391 h 1975666"/>
              <a:gd name="connsiteX8" fmla="*/ 332692 w 1540937"/>
              <a:gd name="connsiteY8" fmla="*/ 624703 h 1975666"/>
              <a:gd name="connsiteX9" fmla="*/ 478742 w 1540937"/>
              <a:gd name="connsiteY9" fmla="*/ 183378 h 1975666"/>
              <a:gd name="connsiteX10" fmla="*/ 919907 w 1540937"/>
              <a:gd name="connsiteY10" fmla="*/ 59 h 19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37" h="1975666">
                <a:moveTo>
                  <a:pt x="919907" y="59"/>
                </a:moveTo>
                <a:cubicBezTo>
                  <a:pt x="948163" y="452"/>
                  <a:pt x="966635" y="2668"/>
                  <a:pt x="972455" y="1610"/>
                </a:cubicBezTo>
                <a:cubicBezTo>
                  <a:pt x="1053418" y="-12413"/>
                  <a:pt x="1339167" y="70402"/>
                  <a:pt x="1460611" y="307204"/>
                </a:cubicBezTo>
                <a:cubicBezTo>
                  <a:pt x="1467755" y="337630"/>
                  <a:pt x="1512998" y="349007"/>
                  <a:pt x="1498711" y="603272"/>
                </a:cubicBezTo>
                <a:cubicBezTo>
                  <a:pt x="1487599" y="746941"/>
                  <a:pt x="1414573" y="833460"/>
                  <a:pt x="1408223" y="829491"/>
                </a:cubicBezTo>
                <a:cubicBezTo>
                  <a:pt x="1396847" y="842721"/>
                  <a:pt x="1621212" y="1017874"/>
                  <a:pt x="1509823" y="1483541"/>
                </a:cubicBezTo>
                <a:cubicBezTo>
                  <a:pt x="1473576" y="1527728"/>
                  <a:pt x="1324615" y="1967199"/>
                  <a:pt x="747823" y="1975666"/>
                </a:cubicBezTo>
                <a:cubicBezTo>
                  <a:pt x="107266" y="1910049"/>
                  <a:pt x="53292" y="1458670"/>
                  <a:pt x="17573" y="1426391"/>
                </a:cubicBezTo>
                <a:cubicBezTo>
                  <a:pt x="-91832" y="843249"/>
                  <a:pt x="345922" y="647721"/>
                  <a:pt x="332692" y="624703"/>
                </a:cubicBezTo>
                <a:cubicBezTo>
                  <a:pt x="309143" y="516488"/>
                  <a:pt x="326078" y="320167"/>
                  <a:pt x="478742" y="183378"/>
                </a:cubicBezTo>
                <a:cubicBezTo>
                  <a:pt x="662296" y="14111"/>
                  <a:pt x="835137" y="-1119"/>
                  <a:pt x="919907" y="59"/>
                </a:cubicBezTo>
                <a:close/>
              </a:path>
            </a:pathLst>
          </a:custGeom>
        </p:spPr>
      </p:pic>
      <p:pic>
        <p:nvPicPr>
          <p:cNvPr id="33" name="Picture 32">
            <a:extLst>
              <a:ext uri="{FF2B5EF4-FFF2-40B4-BE49-F238E27FC236}">
                <a16:creationId xmlns:a16="http://schemas.microsoft.com/office/drawing/2014/main" xmlns="" id="{5E6F27CD-CD99-4235-8EDA-11C57946F437}"/>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b="-639"/>
          <a:stretch/>
        </p:blipFill>
        <p:spPr>
          <a:xfrm>
            <a:off x="3994503" y="4976006"/>
            <a:ext cx="2738438" cy="1415471"/>
          </a:xfrm>
          <a:prstGeom prst="ellipse">
            <a:avLst/>
          </a:prstGeom>
        </p:spPr>
      </p:pic>
      <p:pic>
        <p:nvPicPr>
          <p:cNvPr id="25" name="Picture 24">
            <a:extLst>
              <a:ext uri="{FF2B5EF4-FFF2-40B4-BE49-F238E27FC236}">
                <a16:creationId xmlns:a16="http://schemas.microsoft.com/office/drawing/2014/main" xmlns="" id="{CB68180C-F3F0-4B8D-9BC9-CA37A3D988F3}"/>
              </a:ext>
            </a:extLst>
          </p:cNvPr>
          <p:cNvPicPr>
            <a:picLocks noChangeAspect="1"/>
          </p:cNvPicPr>
          <p:nvPr/>
        </p:nvPicPr>
        <p:blipFill rotWithShape="1">
          <a:blip r:embed="rId7" cstate="email">
            <a:duotone>
              <a:schemeClr val="accent4">
                <a:shade val="45000"/>
                <a:satMod val="135000"/>
              </a:schemeClr>
              <a:prstClr val="white"/>
            </a:duotone>
            <a:extLst>
              <a:ext uri="{28A0092B-C50C-407E-A947-70E740481C1C}">
                <a14:useLocalDpi xmlns:a14="http://schemas.microsoft.com/office/drawing/2010/main" xmlns=""/>
              </a:ext>
            </a:extLst>
          </a:blip>
          <a:srcRect/>
          <a:stretch/>
        </p:blipFill>
        <p:spPr>
          <a:xfrm>
            <a:off x="4488656" y="3605213"/>
            <a:ext cx="1697832" cy="1693068"/>
          </a:xfrm>
          <a:prstGeom prst="ellipse">
            <a:avLst/>
          </a:prstGeom>
        </p:spPr>
      </p:pic>
      <p:sp>
        <p:nvSpPr>
          <p:cNvPr id="4" name="Rectangle 3">
            <a:extLst>
              <a:ext uri="{FF2B5EF4-FFF2-40B4-BE49-F238E27FC236}">
                <a16:creationId xmlns:a16="http://schemas.microsoft.com/office/drawing/2014/main" xmlns="" id="{4B818846-3A93-42F9-9061-65BC210B2FF0}"/>
              </a:ext>
            </a:extLst>
          </p:cNvPr>
          <p:cNvSpPr/>
          <p:nvPr/>
        </p:nvSpPr>
        <p:spPr>
          <a:xfrm>
            <a:off x="4503326" y="5398936"/>
            <a:ext cx="1720792" cy="369332"/>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Verdana"/>
                <a:ea typeface="+mn-ea"/>
                <a:cs typeface="+mn-cs"/>
              </a:rPr>
              <a:t>Audit partner</a:t>
            </a:r>
          </a:p>
        </p:txBody>
      </p:sp>
      <p:sp>
        <p:nvSpPr>
          <p:cNvPr id="2" name="TextBox 1"/>
          <p:cNvSpPr txBox="1"/>
          <p:nvPr/>
        </p:nvSpPr>
        <p:spPr>
          <a:xfrm>
            <a:off x="10023423" y="6076006"/>
            <a:ext cx="2168577" cy="63094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800" b="0" i="0" u="none" strike="noStrike" kern="1200" cap="none" spc="0" normalizeH="0" baseline="0" noProof="0" dirty="0" smtClean="0">
              <a:ln>
                <a:noFill/>
              </a:ln>
              <a:solidFill>
                <a:srgbClr val="313131"/>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IN" sz="1800" b="0" i="0" u="none" strike="noStrike" kern="1200" cap="none" spc="0" normalizeH="0" baseline="0" noProof="0" dirty="0" smtClean="0">
              <a:ln>
                <a:noFill/>
              </a:ln>
              <a:solidFill>
                <a:srgbClr val="313131"/>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xmlns="" id="{37C012CF-7570-4E47-ABD8-86733AC605CB}"/>
              </a:ext>
            </a:extLst>
          </p:cNvPr>
          <p:cNvSpPr/>
          <p:nvPr/>
        </p:nvSpPr>
        <p:spPr>
          <a:xfrm>
            <a:off x="1723834" y="4779980"/>
            <a:ext cx="1943781"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B5E5"/>
                </a:solidFill>
                <a:effectLst/>
                <a:uLnTx/>
                <a:uFillTx/>
                <a:latin typeface="Verdana"/>
                <a:ea typeface="+mn-ea"/>
                <a:cs typeface="+mn-cs"/>
              </a:rPr>
              <a:t>Cyber Security Expert</a:t>
            </a:r>
          </a:p>
        </p:txBody>
      </p:sp>
      <p:sp>
        <p:nvSpPr>
          <p:cNvPr id="30" name="Rectangle 29">
            <a:extLst>
              <a:ext uri="{FF2B5EF4-FFF2-40B4-BE49-F238E27FC236}">
                <a16:creationId xmlns:a16="http://schemas.microsoft.com/office/drawing/2014/main" xmlns="" id="{C3D29B35-8799-4DD7-84A9-E45837A48A02}"/>
              </a:ext>
            </a:extLst>
          </p:cNvPr>
          <p:cNvSpPr/>
          <p:nvPr/>
        </p:nvSpPr>
        <p:spPr>
          <a:xfrm>
            <a:off x="6750291" y="4752605"/>
            <a:ext cx="1943781"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B5E5"/>
                </a:solidFill>
                <a:effectLst/>
                <a:uLnTx/>
                <a:uFillTx/>
                <a:latin typeface="Verdana"/>
                <a:ea typeface="+mn-ea"/>
                <a:cs typeface="+mn-cs"/>
              </a:rPr>
              <a:t>Data analytics expert</a:t>
            </a:r>
          </a:p>
        </p:txBody>
      </p:sp>
      <p:sp>
        <p:nvSpPr>
          <p:cNvPr id="35" name="Rectangle 34">
            <a:extLst>
              <a:ext uri="{FF2B5EF4-FFF2-40B4-BE49-F238E27FC236}">
                <a16:creationId xmlns:a16="http://schemas.microsoft.com/office/drawing/2014/main" xmlns="" id="{ECA8D8D1-5C64-4ECC-A819-A410F367CBAA}"/>
              </a:ext>
            </a:extLst>
          </p:cNvPr>
          <p:cNvSpPr/>
          <p:nvPr/>
        </p:nvSpPr>
        <p:spPr>
          <a:xfrm>
            <a:off x="7515443" y="2359984"/>
            <a:ext cx="1698454" cy="36933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B5E5"/>
                </a:solidFill>
                <a:effectLst/>
                <a:uLnTx/>
                <a:uFillTx/>
                <a:latin typeface="Verdana"/>
                <a:ea typeface="+mn-ea"/>
                <a:cs typeface="+mn-cs"/>
              </a:rPr>
              <a:t>IT Specialist</a:t>
            </a:r>
          </a:p>
        </p:txBody>
      </p:sp>
      <p:sp>
        <p:nvSpPr>
          <p:cNvPr id="38" name="Rectangle 37"/>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48</a:t>
            </a:fld>
            <a:endParaRPr lang="en-US" sz="600" dirty="0">
              <a:latin typeface="Verdana"/>
            </a:endParaRPr>
          </a:p>
        </p:txBody>
      </p:sp>
      <p:sp>
        <p:nvSpPr>
          <p:cNvPr id="40"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Audit Evolution</a:t>
            </a:r>
          </a:p>
        </p:txBody>
      </p:sp>
      <p:sp>
        <p:nvSpPr>
          <p:cNvPr id="41"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The “Future” audit team</a:t>
            </a:r>
          </a:p>
        </p:txBody>
      </p:sp>
    </p:spTree>
    <p:extLst>
      <p:ext uri="{BB962C8B-B14F-4D97-AF65-F5344CB8AC3E}">
        <p14:creationId xmlns:p14="http://schemas.microsoft.com/office/powerpoint/2010/main" xmlns="" val="36031059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50"/>
                                        <p:tgtEl>
                                          <p:spTgt spid="32"/>
                                        </p:tgtEl>
                                      </p:cBhvr>
                                    </p:animEffect>
                                    <p:anim calcmode="lin" valueType="num">
                                      <p:cBhvr>
                                        <p:cTn id="29" dur="750" fill="hold"/>
                                        <p:tgtEl>
                                          <p:spTgt spid="32"/>
                                        </p:tgtEl>
                                        <p:attrNameLst>
                                          <p:attrName>ppt_x</p:attrName>
                                        </p:attrNameLst>
                                      </p:cBhvr>
                                      <p:tavLst>
                                        <p:tav tm="0">
                                          <p:val>
                                            <p:strVal val="#ppt_x"/>
                                          </p:val>
                                        </p:tav>
                                        <p:tav tm="100000">
                                          <p:val>
                                            <p:strVal val="#ppt_x"/>
                                          </p:val>
                                        </p:tav>
                                      </p:tavLst>
                                    </p:anim>
                                    <p:anim calcmode="lin" valueType="num">
                                      <p:cBhvr>
                                        <p:cTn id="30" dur="750" fill="hold"/>
                                        <p:tgtEl>
                                          <p:spTgt spid="32"/>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75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75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750"/>
                                        <p:tgtEl>
                                          <p:spTgt spid="31"/>
                                        </p:tgtEl>
                                      </p:cBhvr>
                                    </p:animEffect>
                                  </p:childTnLst>
                                </p:cTn>
                              </p:par>
                              <p:par>
                                <p:cTn id="40" presetID="22" presetClass="entr" presetSubtype="8"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750"/>
                                        <p:tgtEl>
                                          <p:spTgt spid="34"/>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750"/>
                                        <p:tgtEl>
                                          <p:spTgt spid="27"/>
                                        </p:tgtEl>
                                      </p:cBhvr>
                                    </p:animEffect>
                                    <p:anim calcmode="lin" valueType="num">
                                      <p:cBhvr>
                                        <p:cTn id="46" dur="750" fill="hold"/>
                                        <p:tgtEl>
                                          <p:spTgt spid="27"/>
                                        </p:tgtEl>
                                        <p:attrNameLst>
                                          <p:attrName>ppt_x</p:attrName>
                                        </p:attrNameLst>
                                      </p:cBhvr>
                                      <p:tavLst>
                                        <p:tav tm="0">
                                          <p:val>
                                            <p:strVal val="#ppt_x"/>
                                          </p:val>
                                        </p:tav>
                                        <p:tav tm="100000">
                                          <p:val>
                                            <p:strVal val="#ppt_x"/>
                                          </p:val>
                                        </p:tav>
                                      </p:tavLst>
                                    </p:anim>
                                    <p:anim calcmode="lin" valueType="num">
                                      <p:cBhvr>
                                        <p:cTn id="47" dur="75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750"/>
                                        <p:tgtEl>
                                          <p:spTgt spid="30"/>
                                        </p:tgtEl>
                                      </p:cBhvr>
                                    </p:animEffect>
                                    <p:anim calcmode="lin" valueType="num">
                                      <p:cBhvr>
                                        <p:cTn id="51" dur="750" fill="hold"/>
                                        <p:tgtEl>
                                          <p:spTgt spid="30"/>
                                        </p:tgtEl>
                                        <p:attrNameLst>
                                          <p:attrName>ppt_x</p:attrName>
                                        </p:attrNameLst>
                                      </p:cBhvr>
                                      <p:tavLst>
                                        <p:tav tm="0">
                                          <p:val>
                                            <p:strVal val="#ppt_x"/>
                                          </p:val>
                                        </p:tav>
                                        <p:tav tm="100000">
                                          <p:val>
                                            <p:strVal val="#ppt_x"/>
                                          </p:val>
                                        </p:tav>
                                      </p:tavLst>
                                    </p:anim>
                                    <p:anim calcmode="lin" valueType="num">
                                      <p:cBhvr>
                                        <p:cTn id="52" dur="75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750"/>
                            </p:stCondLst>
                            <p:childTnLst>
                              <p:par>
                                <p:cTn id="54" presetID="42"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750"/>
                                        <p:tgtEl>
                                          <p:spTgt spid="35"/>
                                        </p:tgtEl>
                                      </p:cBhvr>
                                    </p:animEffect>
                                    <p:anim calcmode="lin" valueType="num">
                                      <p:cBhvr>
                                        <p:cTn id="57" dur="750" fill="hold"/>
                                        <p:tgtEl>
                                          <p:spTgt spid="35"/>
                                        </p:tgtEl>
                                        <p:attrNameLst>
                                          <p:attrName>ppt_x</p:attrName>
                                        </p:attrNameLst>
                                      </p:cBhvr>
                                      <p:tavLst>
                                        <p:tav tm="0">
                                          <p:val>
                                            <p:strVal val="#ppt_x"/>
                                          </p:val>
                                        </p:tav>
                                        <p:tav tm="100000">
                                          <p:val>
                                            <p:strVal val="#ppt_x"/>
                                          </p:val>
                                        </p:tav>
                                      </p:tavLst>
                                    </p:anim>
                                    <p:anim calcmode="lin" valueType="num">
                                      <p:cBhvr>
                                        <p:cTn id="58"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32" grpId="0"/>
      <p:bldP spid="4" grpId="0"/>
      <p:bldP spid="27" grpId="0"/>
      <p:bldP spid="30" grpId="0"/>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l="9016" t="11578" r="36274" b="10128"/>
          <a:stretch/>
        </p:blipFill>
        <p:spPr>
          <a:xfrm>
            <a:off x="7126940" y="0"/>
            <a:ext cx="5065059" cy="6497052"/>
          </a:xfrm>
          <a:prstGeom prst="rect">
            <a:avLst/>
          </a:prstGeom>
        </p:spPr>
      </p:pic>
      <p:sp>
        <p:nvSpPr>
          <p:cNvPr id="5" name="Rectangle 4"/>
          <p:cNvSpPr/>
          <p:nvPr/>
        </p:nvSpPr>
        <p:spPr>
          <a:xfrm>
            <a:off x="11532445" y="6561144"/>
            <a:ext cx="234360"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49</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itle 1"/>
          <p:cNvSpPr txBox="1">
            <a:spLocks/>
          </p:cNvSpPr>
          <p:nvPr/>
        </p:nvSpPr>
        <p:spPr bwMode="gray">
          <a:xfrm>
            <a:off x="469900" y="2914424"/>
            <a:ext cx="6888843" cy="334102"/>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Verdana"/>
                <a:ea typeface="+mj-ea"/>
                <a:cs typeface="+mj-cs"/>
              </a:rPr>
              <a:t>ICAI – UAE Chapter</a:t>
            </a:r>
            <a:endParaRPr kumimoji="0" lang="en-US" sz="2800" b="0" i="0" u="none" strike="noStrike" kern="1200" cap="none" spc="0" normalizeH="0" baseline="0" noProof="0" dirty="0">
              <a:ln>
                <a:noFill/>
              </a:ln>
              <a:solidFill>
                <a:prstClr val="white"/>
              </a:solidFill>
              <a:effectLst/>
              <a:uLnTx/>
              <a:uFillTx/>
              <a:latin typeface="Verdana"/>
              <a:ea typeface="+mj-ea"/>
              <a:cs typeface="+mj-cs"/>
            </a:endParaRPr>
          </a:p>
        </p:txBody>
      </p:sp>
      <p:sp>
        <p:nvSpPr>
          <p:cNvPr id="11" name="Rounded Rectangle 10"/>
          <p:cNvSpPr/>
          <p:nvPr/>
        </p:nvSpPr>
        <p:spPr bwMode="gray">
          <a:xfrm>
            <a:off x="469900" y="3381981"/>
            <a:ext cx="6188710" cy="26435"/>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321427875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AFDDC7A0-FF70-418C-8BB3-0EE18F725337}"/>
              </a:ext>
            </a:extLst>
          </p:cNvPr>
          <p:cNvSpPr/>
          <p:nvPr/>
        </p:nvSpPr>
        <p:spPr>
          <a:xfrm>
            <a:off x="445417" y="1415005"/>
            <a:ext cx="10926075" cy="989758"/>
          </a:xfrm>
          <a:prstGeom prst="rect">
            <a:avLst/>
          </a:prstGeom>
        </p:spPr>
        <p:txBody>
          <a:bodyPr wrap="square">
            <a:spAutoFit/>
          </a:bodyPr>
          <a:lstStyle/>
          <a:p>
            <a:pPr marL="228594" marR="0" lvl="0" indent="-228594" algn="l" defTabSz="121917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Verdana"/>
                <a:ea typeface="+mn-ea"/>
                <a:cs typeface="+mn-cs"/>
              </a:rPr>
              <a:t>Industries across the world are catching on to the 4</a:t>
            </a:r>
            <a:r>
              <a:rPr kumimoji="0" lang="en-US" sz="1333" b="0" i="0" u="none" strike="noStrike" kern="1200" cap="none" spc="0" normalizeH="0" baseline="30000" noProof="0" dirty="0">
                <a:ln>
                  <a:noFill/>
                </a:ln>
                <a:solidFill>
                  <a:prstClr val="black"/>
                </a:solidFill>
                <a:effectLst/>
                <a:uLnTx/>
                <a:uFillTx/>
                <a:latin typeface="Verdana"/>
                <a:ea typeface="+mn-ea"/>
                <a:cs typeface="+mn-cs"/>
              </a:rPr>
              <a:t>th</a:t>
            </a:r>
            <a:r>
              <a:rPr kumimoji="0" lang="en-US" sz="1333" b="0" i="0" u="none" strike="noStrike" kern="1200" cap="none" spc="0" normalizeH="0" baseline="0" noProof="0" dirty="0">
                <a:ln>
                  <a:noFill/>
                </a:ln>
                <a:solidFill>
                  <a:prstClr val="black"/>
                </a:solidFill>
                <a:effectLst/>
                <a:uLnTx/>
                <a:uFillTx/>
                <a:latin typeface="Verdana"/>
                <a:ea typeface="+mn-ea"/>
                <a:cs typeface="+mn-cs"/>
              </a:rPr>
              <a:t> wave of industrial evolution a.k.a Industry 4.0. </a:t>
            </a:r>
          </a:p>
          <a:p>
            <a:pPr marL="228594" marR="0" lvl="0" indent="-228594" algn="l" defTabSz="121917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Verdana"/>
                <a:ea typeface="+mn-ea"/>
                <a:cs typeface="+mn-cs"/>
              </a:rPr>
              <a:t>Just as the previous 3 waves, the 4</a:t>
            </a:r>
            <a:r>
              <a:rPr kumimoji="0" lang="en-US" sz="1333" b="0" i="0" u="none" strike="noStrike" kern="1200" cap="none" spc="0" normalizeH="0" baseline="30000" noProof="0" dirty="0">
                <a:ln>
                  <a:noFill/>
                </a:ln>
                <a:solidFill>
                  <a:prstClr val="black"/>
                </a:solidFill>
                <a:effectLst/>
                <a:uLnTx/>
                <a:uFillTx/>
                <a:latin typeface="Verdana"/>
                <a:ea typeface="+mn-ea"/>
                <a:cs typeface="+mn-cs"/>
              </a:rPr>
              <a:t>th</a:t>
            </a:r>
            <a:r>
              <a:rPr kumimoji="0" lang="en-US" sz="1333" b="0" i="0" u="none" strike="noStrike" kern="1200" cap="none" spc="0" normalizeH="0" baseline="0" noProof="0" dirty="0">
                <a:ln>
                  <a:noFill/>
                </a:ln>
                <a:solidFill>
                  <a:prstClr val="black"/>
                </a:solidFill>
                <a:effectLst/>
                <a:uLnTx/>
                <a:uFillTx/>
                <a:latin typeface="Verdana"/>
                <a:ea typeface="+mn-ea"/>
                <a:cs typeface="+mn-cs"/>
              </a:rPr>
              <a:t> wave too is likely to transform the face of industries significantly and give them a quantum jump in reliability and efficiency. </a:t>
            </a:r>
          </a:p>
          <a:p>
            <a:pPr marL="228594" marR="0" lvl="0" indent="-228594" algn="l" defTabSz="121917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Verdana"/>
                <a:ea typeface="+mn-ea"/>
                <a:cs typeface="+mn-cs"/>
              </a:rPr>
              <a:t>Quick refresh of the earlier three waves and a brief description of the 4th is given below.</a:t>
            </a:r>
          </a:p>
        </p:txBody>
      </p:sp>
      <p:graphicFrame>
        <p:nvGraphicFramePr>
          <p:cNvPr id="28" name="Content Placeholder 8"/>
          <p:cNvGraphicFramePr>
            <a:graphicFrameLocks/>
          </p:cNvGraphicFramePr>
          <p:nvPr>
            <p:extLst>
              <p:ext uri="{D42A27DB-BD31-4B8C-83A1-F6EECF244321}">
                <p14:modId xmlns:p14="http://schemas.microsoft.com/office/powerpoint/2010/main" xmlns="" val="559057693"/>
              </p:ext>
            </p:extLst>
          </p:nvPr>
        </p:nvGraphicFramePr>
        <p:xfrm>
          <a:off x="895698" y="2741552"/>
          <a:ext cx="9884939" cy="3660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9" name="Elbow Connector 28"/>
          <p:cNvCxnSpPr>
            <a:stCxn id="30" idx="3"/>
          </p:cNvCxnSpPr>
          <p:nvPr/>
        </p:nvCxnSpPr>
        <p:spPr>
          <a:xfrm>
            <a:off x="2533186" y="4970366"/>
            <a:ext cx="588759" cy="547604"/>
          </a:xfrm>
          <a:prstGeom prst="bentConnector2">
            <a:avLst/>
          </a:prstGeom>
          <a:noFill/>
          <a:ln w="9525" cap="flat" cmpd="sng" algn="ctr">
            <a:solidFill>
              <a:srgbClr val="002776"/>
            </a:solidFill>
            <a:prstDash val="solid"/>
          </a:ln>
          <a:effectLst/>
        </p:spPr>
      </p:cxnSp>
      <p:sp>
        <p:nvSpPr>
          <p:cNvPr id="30" name="TextBox 29"/>
          <p:cNvSpPr txBox="1"/>
          <p:nvPr/>
        </p:nvSpPr>
        <p:spPr>
          <a:xfrm>
            <a:off x="895918" y="4495843"/>
            <a:ext cx="1637268" cy="799431"/>
          </a:xfrm>
          <a:prstGeom prst="rect">
            <a:avLst/>
          </a:prstGeom>
          <a:noFill/>
          <a:ln>
            <a:noFill/>
          </a:ln>
        </p:spPr>
        <p:txBody>
          <a:bodyPr wrap="square" lIns="108000" tIns="72000" rIns="108000" bIns="72000" rtlCol="0">
            <a:spAutoFit/>
          </a:bodyPr>
          <a:lstStyle/>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1" i="0" u="none" strike="noStrike" kern="1200" cap="none" spc="0" normalizeH="0" baseline="0" noProof="0" dirty="0">
                <a:ln>
                  <a:noFill/>
                </a:ln>
                <a:solidFill>
                  <a:srgbClr val="313131"/>
                </a:solidFill>
                <a:effectLst/>
                <a:uLnTx/>
                <a:uFillTx/>
                <a:latin typeface="+mj-lt"/>
                <a:ea typeface="+mn-ea"/>
                <a:cs typeface="+mn-cs"/>
              </a:rPr>
              <a:t>Mechanical production</a:t>
            </a:r>
          </a:p>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0" i="0" u="none" strike="noStrike" kern="1200" cap="none" spc="0" normalizeH="0" baseline="0" noProof="0" dirty="0">
                <a:ln>
                  <a:noFill/>
                </a:ln>
                <a:solidFill>
                  <a:srgbClr val="313131"/>
                </a:solidFill>
                <a:effectLst/>
                <a:uLnTx/>
                <a:uFillTx/>
                <a:latin typeface="+mj-lt"/>
                <a:ea typeface="+mn-ea"/>
                <a:cs typeface="+mn-cs"/>
              </a:rPr>
              <a:t>Replacing manpower by steam and water</a:t>
            </a:r>
          </a:p>
        </p:txBody>
      </p:sp>
      <p:cxnSp>
        <p:nvCxnSpPr>
          <p:cNvPr id="31" name="Elbow Connector 30"/>
          <p:cNvCxnSpPr/>
          <p:nvPr/>
        </p:nvCxnSpPr>
        <p:spPr>
          <a:xfrm>
            <a:off x="3846192" y="4053255"/>
            <a:ext cx="464003" cy="709113"/>
          </a:xfrm>
          <a:prstGeom prst="bentConnector2">
            <a:avLst/>
          </a:prstGeom>
          <a:noFill/>
          <a:ln w="9525" cap="flat" cmpd="sng" algn="ctr">
            <a:solidFill>
              <a:srgbClr val="002776"/>
            </a:solidFill>
            <a:prstDash val="solid"/>
          </a:ln>
          <a:effectLst/>
        </p:spPr>
      </p:cxnSp>
      <p:cxnSp>
        <p:nvCxnSpPr>
          <p:cNvPr id="32" name="Elbow Connector 31"/>
          <p:cNvCxnSpPr>
            <a:stCxn id="34" idx="3"/>
          </p:cNvCxnSpPr>
          <p:nvPr/>
        </p:nvCxnSpPr>
        <p:spPr>
          <a:xfrm>
            <a:off x="5448191" y="3303313"/>
            <a:ext cx="353046" cy="842924"/>
          </a:xfrm>
          <a:prstGeom prst="bentConnector2">
            <a:avLst/>
          </a:prstGeom>
          <a:noFill/>
          <a:ln w="9525" cap="flat" cmpd="sng" algn="ctr">
            <a:solidFill>
              <a:srgbClr val="002776"/>
            </a:solidFill>
            <a:prstDash val="solid"/>
          </a:ln>
          <a:effectLst/>
        </p:spPr>
      </p:cxnSp>
      <p:sp>
        <p:nvSpPr>
          <p:cNvPr id="33" name="TextBox 32"/>
          <p:cNvSpPr txBox="1"/>
          <p:nvPr/>
        </p:nvSpPr>
        <p:spPr>
          <a:xfrm>
            <a:off x="895698" y="3782976"/>
            <a:ext cx="2937585" cy="540556"/>
          </a:xfrm>
          <a:prstGeom prst="rect">
            <a:avLst/>
          </a:prstGeom>
          <a:noFill/>
          <a:ln>
            <a:noFill/>
          </a:ln>
        </p:spPr>
        <p:txBody>
          <a:bodyPr wrap="square" lIns="108000" tIns="72000" rIns="108000" bIns="72000" rtlCol="0" anchor="ctr">
            <a:noAutofit/>
          </a:bodyPr>
          <a:lstStyle/>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1" i="0" u="none" strike="noStrike" kern="1200" cap="none" spc="0" normalizeH="0" baseline="0" noProof="0" dirty="0">
                <a:ln>
                  <a:noFill/>
                </a:ln>
                <a:solidFill>
                  <a:srgbClr val="313131"/>
                </a:solidFill>
                <a:effectLst/>
                <a:uLnTx/>
                <a:uFillTx/>
                <a:latin typeface="+mj-lt"/>
                <a:ea typeface="+mn-ea"/>
                <a:cs typeface="+mn-cs"/>
              </a:rPr>
              <a:t>Mass production</a:t>
            </a:r>
          </a:p>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0" i="0" u="none" strike="noStrike" kern="1200" cap="none" spc="0" normalizeH="0" baseline="0" noProof="0" dirty="0">
                <a:ln>
                  <a:noFill/>
                </a:ln>
                <a:solidFill>
                  <a:srgbClr val="313131"/>
                </a:solidFill>
                <a:effectLst/>
                <a:uLnTx/>
                <a:uFillTx/>
                <a:latin typeface="+mj-lt"/>
                <a:ea typeface="+mn-ea"/>
                <a:cs typeface="+mn-cs"/>
              </a:rPr>
              <a:t>Division of labor and wide use of electrical energy</a:t>
            </a:r>
          </a:p>
        </p:txBody>
      </p:sp>
      <p:sp>
        <p:nvSpPr>
          <p:cNvPr id="34" name="TextBox 33"/>
          <p:cNvSpPr txBox="1"/>
          <p:nvPr/>
        </p:nvSpPr>
        <p:spPr>
          <a:xfrm>
            <a:off x="895698" y="2980541"/>
            <a:ext cx="4552493" cy="645543"/>
          </a:xfrm>
          <a:prstGeom prst="rect">
            <a:avLst/>
          </a:prstGeom>
          <a:noFill/>
          <a:ln>
            <a:noFill/>
          </a:ln>
        </p:spPr>
        <p:txBody>
          <a:bodyPr wrap="square" lIns="108000" tIns="72000" rIns="108000" bIns="72000" rtlCol="0" anchor="ctr">
            <a:spAutoFit/>
          </a:bodyPr>
          <a:lstStyle/>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1" i="0" u="none" strike="noStrike" kern="1200" cap="none" spc="0" normalizeH="0" baseline="0" noProof="0" dirty="0">
                <a:ln>
                  <a:noFill/>
                </a:ln>
                <a:solidFill>
                  <a:srgbClr val="313131"/>
                </a:solidFill>
                <a:effectLst/>
                <a:uLnTx/>
                <a:uFillTx/>
                <a:latin typeface="+mj-lt"/>
                <a:ea typeface="+mn-ea"/>
                <a:cs typeface="+mn-cs"/>
              </a:rPr>
              <a:t>Electrification of production</a:t>
            </a:r>
          </a:p>
          <a:p>
            <a:pPr marL="0" marR="0" lvl="0" indent="0" algn="r" defTabSz="1219170" rtl="0" eaLnBrk="1" fontAlgn="auto" latinLnBrk="0" hangingPunct="1">
              <a:lnSpc>
                <a:spcPct val="100000"/>
              </a:lnSpc>
              <a:spcBef>
                <a:spcPts val="300"/>
              </a:spcBef>
              <a:spcAft>
                <a:spcPts val="0"/>
              </a:spcAft>
              <a:buClr>
                <a:srgbClr val="313131"/>
              </a:buClr>
              <a:buSzTx/>
              <a:buFontTx/>
              <a:buNone/>
              <a:tabLst/>
              <a:defRPr/>
            </a:pPr>
            <a:r>
              <a:rPr kumimoji="0" lang="en-US" sz="1000" b="0" i="0" u="none" strike="noStrike" kern="1200" cap="none" spc="0" normalizeH="0" baseline="0" noProof="0" dirty="0">
                <a:ln>
                  <a:noFill/>
                </a:ln>
                <a:solidFill>
                  <a:srgbClr val="313131"/>
                </a:solidFill>
                <a:effectLst/>
                <a:uLnTx/>
                <a:uFillTx/>
                <a:latin typeface="+mj-lt"/>
                <a:ea typeface="+mn-ea"/>
                <a:cs typeface="+mn-cs"/>
              </a:rPr>
              <a:t>Further automation in production by electronics and information technology</a:t>
            </a:r>
          </a:p>
        </p:txBody>
      </p:sp>
      <p:cxnSp>
        <p:nvCxnSpPr>
          <p:cNvPr id="35" name="Elbow Connector 34"/>
          <p:cNvCxnSpPr/>
          <p:nvPr/>
        </p:nvCxnSpPr>
        <p:spPr>
          <a:xfrm rot="16200000" flipH="1">
            <a:off x="6807301" y="4487005"/>
            <a:ext cx="1789888" cy="350488"/>
          </a:xfrm>
          <a:prstGeom prst="bentConnector2">
            <a:avLst/>
          </a:prstGeom>
          <a:noFill/>
          <a:ln w="9525" cap="flat" cmpd="sng" algn="ctr">
            <a:solidFill>
              <a:srgbClr val="002776"/>
            </a:solidFill>
            <a:prstDash val="solid"/>
          </a:ln>
          <a:effectLst/>
        </p:spPr>
      </p:cxnSp>
      <p:sp>
        <p:nvSpPr>
          <p:cNvPr id="36" name="TextBox 35"/>
          <p:cNvSpPr txBox="1"/>
          <p:nvPr/>
        </p:nvSpPr>
        <p:spPr>
          <a:xfrm>
            <a:off x="7929121" y="5168362"/>
            <a:ext cx="2851680" cy="799431"/>
          </a:xfrm>
          <a:prstGeom prst="rect">
            <a:avLst/>
          </a:prstGeom>
          <a:noFill/>
          <a:ln>
            <a:noFill/>
          </a:ln>
        </p:spPr>
        <p:txBody>
          <a:bodyPr wrap="square" lIns="108000" tIns="72000" rIns="108000" bIns="72000" rtlCol="0" anchor="ctr">
            <a:spAutoFit/>
          </a:bodyPr>
          <a:lstStyle/>
          <a:p>
            <a:pPr marL="0" marR="0" lvl="0" indent="0" algn="l" defTabSz="1219170" rtl="0" eaLnBrk="1" fontAlgn="auto" latinLnBrk="0" hangingPunct="1">
              <a:lnSpc>
                <a:spcPct val="100000"/>
              </a:lnSpc>
              <a:spcBef>
                <a:spcPts val="300"/>
              </a:spcBef>
              <a:spcAft>
                <a:spcPts val="0"/>
              </a:spcAft>
              <a:buClr>
                <a:srgbClr val="313131"/>
              </a:buClr>
              <a:buSzTx/>
              <a:buFontTx/>
              <a:buNone/>
              <a:tabLst/>
              <a:defRPr/>
            </a:pPr>
            <a:r>
              <a:rPr kumimoji="0" lang="en-US" sz="1000" b="1" i="0" u="none" strike="noStrike" kern="1200" cap="none" spc="0" normalizeH="0" baseline="0" noProof="1">
                <a:ln>
                  <a:noFill/>
                </a:ln>
                <a:solidFill>
                  <a:srgbClr val="313131"/>
                </a:solidFill>
                <a:effectLst/>
                <a:uLnTx/>
                <a:uFillTx/>
                <a:latin typeface="+mj-lt"/>
                <a:ea typeface="+mn-ea"/>
                <a:cs typeface="+mn-cs"/>
              </a:rPr>
              <a:t>Informatization</a:t>
            </a:r>
            <a:r>
              <a:rPr kumimoji="0" lang="en-US" sz="1000" b="1" i="0" u="none" strike="noStrike" kern="1200" cap="none" spc="0" normalizeH="0" baseline="0" noProof="0" dirty="0">
                <a:ln>
                  <a:noFill/>
                </a:ln>
                <a:solidFill>
                  <a:srgbClr val="313131"/>
                </a:solidFill>
                <a:effectLst/>
                <a:uLnTx/>
                <a:uFillTx/>
                <a:latin typeface="+mj-lt"/>
                <a:ea typeface="+mn-ea"/>
                <a:cs typeface="+mn-cs"/>
              </a:rPr>
              <a:t> of production</a:t>
            </a:r>
          </a:p>
          <a:p>
            <a:pPr marL="0" marR="0" lvl="0" indent="0" algn="l" defTabSz="1219170" rtl="0" eaLnBrk="1" fontAlgn="auto" latinLnBrk="0" hangingPunct="1">
              <a:lnSpc>
                <a:spcPct val="100000"/>
              </a:lnSpc>
              <a:spcBef>
                <a:spcPts val="300"/>
              </a:spcBef>
              <a:spcAft>
                <a:spcPts val="0"/>
              </a:spcAft>
              <a:buClr>
                <a:srgbClr val="313131"/>
              </a:buClr>
              <a:buSzTx/>
              <a:buFontTx/>
              <a:buNone/>
              <a:tabLst/>
              <a:defRPr/>
            </a:pPr>
            <a:r>
              <a:rPr kumimoji="0" lang="en-US" sz="1000" b="0" i="0" u="none" strike="noStrike" kern="1200" cap="none" spc="0" normalizeH="0" baseline="0" noProof="0" dirty="0">
                <a:ln>
                  <a:noFill/>
                </a:ln>
                <a:solidFill>
                  <a:srgbClr val="313131"/>
                </a:solidFill>
                <a:effectLst/>
                <a:uLnTx/>
                <a:uFillTx/>
                <a:latin typeface="+mj-lt"/>
                <a:ea typeface="+mn-ea"/>
                <a:cs typeface="+mn-cs"/>
              </a:rPr>
              <a:t>Cyber-Physical Systems allowing self-optimization and reconfiguration in production</a:t>
            </a:r>
          </a:p>
        </p:txBody>
      </p:sp>
      <p:sp>
        <p:nvSpPr>
          <p:cNvPr id="37" name="Oval 36"/>
          <p:cNvSpPr/>
          <p:nvPr/>
        </p:nvSpPr>
        <p:spPr bwMode="gray">
          <a:xfrm>
            <a:off x="7581237" y="3778189"/>
            <a:ext cx="0" cy="0"/>
          </a:xfrm>
          <a:prstGeom prst="ellipse">
            <a:avLst/>
          </a:prstGeom>
          <a:noFill/>
          <a:ln w="12700" cap="flat" cmpd="sng" algn="ctr">
            <a:noFill/>
            <a:prstDash val="solid"/>
          </a:ln>
          <a:effectLst/>
        </p:spPr>
        <p:txBody>
          <a:bodyPr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000" b="1" i="0" u="none" strike="noStrike" kern="0" cap="none" spc="0" normalizeH="0" baseline="0" noProof="0" dirty="0">
              <a:ln>
                <a:noFill/>
              </a:ln>
              <a:solidFill>
                <a:srgbClr val="FFFFFF"/>
              </a:solidFill>
              <a:effectLst/>
              <a:uLnTx/>
              <a:uFillTx/>
              <a:latin typeface="+mj-lt"/>
              <a:ea typeface="+mn-ea"/>
              <a:cs typeface="+mn-cs"/>
            </a:endParaRPr>
          </a:p>
        </p:txBody>
      </p:sp>
      <p:sp>
        <p:nvSpPr>
          <p:cNvPr id="38" name="Oval 37"/>
          <p:cNvSpPr/>
          <p:nvPr/>
        </p:nvSpPr>
        <p:spPr bwMode="gray">
          <a:xfrm>
            <a:off x="5803840" y="4146239"/>
            <a:ext cx="0" cy="0"/>
          </a:xfrm>
          <a:prstGeom prst="ellipse">
            <a:avLst/>
          </a:prstGeom>
          <a:noFill/>
          <a:ln w="12700" cap="flat" cmpd="sng" algn="ctr">
            <a:noFill/>
            <a:prstDash val="solid"/>
          </a:ln>
          <a:effectLst/>
        </p:spPr>
        <p:txBody>
          <a:bodyPr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000" b="1" i="0" u="none" strike="noStrike" kern="0" cap="none" spc="0" normalizeH="0" baseline="0" noProof="0" dirty="0">
              <a:ln>
                <a:noFill/>
              </a:ln>
              <a:solidFill>
                <a:srgbClr val="FFFFFF"/>
              </a:solidFill>
              <a:effectLst/>
              <a:uLnTx/>
              <a:uFillTx/>
              <a:latin typeface="+mj-lt"/>
              <a:ea typeface="+mn-ea"/>
              <a:cs typeface="+mn-cs"/>
            </a:endParaRPr>
          </a:p>
        </p:txBody>
      </p:sp>
      <p:sp>
        <p:nvSpPr>
          <p:cNvPr id="39" name="Oval 38"/>
          <p:cNvSpPr/>
          <p:nvPr/>
        </p:nvSpPr>
        <p:spPr bwMode="gray">
          <a:xfrm>
            <a:off x="4183714" y="4730640"/>
            <a:ext cx="0" cy="0"/>
          </a:xfrm>
          <a:prstGeom prst="ellipse">
            <a:avLst/>
          </a:prstGeom>
          <a:noFill/>
          <a:ln w="12700" cap="flat" cmpd="sng" algn="ctr">
            <a:noFill/>
            <a:prstDash val="solid"/>
          </a:ln>
          <a:effectLst/>
        </p:spPr>
        <p:txBody>
          <a:bodyPr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000" b="1" i="0" u="none" strike="noStrike" kern="0" cap="none" spc="0" normalizeH="0" baseline="0" noProof="0" dirty="0">
              <a:ln>
                <a:noFill/>
              </a:ln>
              <a:solidFill>
                <a:srgbClr val="FFFFFF"/>
              </a:solidFill>
              <a:effectLst/>
              <a:uLnTx/>
              <a:uFillTx/>
              <a:latin typeface="+mj-lt"/>
              <a:ea typeface="+mn-ea"/>
              <a:cs typeface="+mn-cs"/>
            </a:endParaRPr>
          </a:p>
        </p:txBody>
      </p:sp>
      <p:sp>
        <p:nvSpPr>
          <p:cNvPr id="40" name="Oval 39"/>
          <p:cNvSpPr/>
          <p:nvPr/>
        </p:nvSpPr>
        <p:spPr bwMode="gray">
          <a:xfrm>
            <a:off x="2892200" y="5528856"/>
            <a:ext cx="0" cy="0"/>
          </a:xfrm>
          <a:prstGeom prst="ellipse">
            <a:avLst/>
          </a:prstGeom>
          <a:noFill/>
          <a:ln w="12700" cap="flat" cmpd="sng" algn="ctr">
            <a:noFill/>
            <a:prstDash val="solid"/>
          </a:ln>
          <a:effectLst/>
        </p:spPr>
        <p:txBody>
          <a:bodyPr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000" b="1" i="0" u="none" strike="noStrike" kern="0" cap="none" spc="0" normalizeH="0" baseline="0" noProof="0" dirty="0">
              <a:ln>
                <a:noFill/>
              </a:ln>
              <a:solidFill>
                <a:srgbClr val="FFFFFF"/>
              </a:solidFill>
              <a:effectLst/>
              <a:uLnTx/>
              <a:uFillTx/>
              <a:latin typeface="+mj-lt"/>
              <a:ea typeface="+mn-ea"/>
              <a:cs typeface="+mn-cs"/>
            </a:endParaRPr>
          </a:p>
        </p:txBody>
      </p:sp>
      <p:sp>
        <p:nvSpPr>
          <p:cNvPr id="22"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Industry 4.0</a:t>
            </a:r>
            <a:endParaRPr kumimoji="0" lang="en-US" sz="2000" i="0" u="none" strike="noStrike" kern="1200" cap="none" spc="25" normalizeH="0" baseline="0" noProof="0" dirty="0">
              <a:ln>
                <a:noFill/>
              </a:ln>
              <a:solidFill>
                <a:schemeClr val="tx1"/>
              </a:solidFill>
              <a:effectLst/>
              <a:uLnTx/>
              <a:uFillTx/>
            </a:endParaRPr>
          </a:p>
        </p:txBody>
      </p:sp>
      <p:sp>
        <p:nvSpPr>
          <p:cNvPr id="23" name="Title 3"/>
          <p:cNvSpPr txBox="1">
            <a:spLocks/>
          </p:cNvSpPr>
          <p:nvPr/>
        </p:nvSpPr>
        <p:spPr>
          <a:xfrm>
            <a:off x="469900" y="693168"/>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History of industrial revolution from Industry 1.0 to 4.0</a:t>
            </a:r>
          </a:p>
        </p:txBody>
      </p:sp>
      <p:sp>
        <p:nvSpPr>
          <p:cNvPr id="25" name="Rectangle 24"/>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5</a:t>
            </a:fld>
            <a:endParaRPr lang="en-US" sz="600" dirty="0">
              <a:latin typeface="Verdana"/>
            </a:endParaRPr>
          </a:p>
        </p:txBody>
      </p:sp>
    </p:spTree>
    <p:extLst>
      <p:ext uri="{BB962C8B-B14F-4D97-AF65-F5344CB8AC3E}">
        <p14:creationId xmlns:p14="http://schemas.microsoft.com/office/powerpoint/2010/main" xmlns="" val="25977959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UAE Demographics</a:t>
            </a:r>
            <a:endParaRPr lang="en-US" dirty="0"/>
          </a:p>
        </p:txBody>
      </p:sp>
      <p:sp>
        <p:nvSpPr>
          <p:cNvPr id="224" name="Oval 223"/>
          <p:cNvSpPr/>
          <p:nvPr/>
        </p:nvSpPr>
        <p:spPr bwMode="gray">
          <a:xfrm>
            <a:off x="540385" y="4221956"/>
            <a:ext cx="1264920" cy="1264920"/>
          </a:xfrm>
          <a:prstGeom prst="ellipse">
            <a:avLst/>
          </a:prstGeom>
          <a:solidFill>
            <a:srgbClr val="00ABAB"/>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lang="en-US" sz="1600" dirty="0" smtClean="0">
                <a:solidFill>
                  <a:prstClr val="white"/>
                </a:solidFill>
                <a:latin typeface="Verdana"/>
              </a:rPr>
              <a:t>Pop</a:t>
            </a:r>
          </a:p>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lang="en-US" sz="1600" dirty="0" smtClean="0">
                <a:solidFill>
                  <a:prstClr val="white"/>
                </a:solidFill>
                <a:latin typeface="Verdana"/>
              </a:rPr>
              <a:t>9.3m </a:t>
            </a:r>
            <a:endParaRPr kumimoji="0" lang="en-US" sz="1600" b="0" i="0" u="none" strike="noStrike" kern="1200" cap="none" spc="0" normalizeH="0" baseline="0" noProof="0" dirty="0">
              <a:ln>
                <a:noFill/>
              </a:ln>
              <a:solidFill>
                <a:prstClr val="white"/>
              </a:solidFill>
              <a:effectLst/>
              <a:uLnTx/>
              <a:uFillTx/>
              <a:latin typeface="Verdana"/>
            </a:endParaRPr>
          </a:p>
        </p:txBody>
      </p:sp>
      <p:sp>
        <p:nvSpPr>
          <p:cNvPr id="225" name="Oval 224"/>
          <p:cNvSpPr/>
          <p:nvPr/>
        </p:nvSpPr>
        <p:spPr bwMode="gray">
          <a:xfrm>
            <a:off x="3528697" y="4221956"/>
            <a:ext cx="1264920" cy="1264920"/>
          </a:xfrm>
          <a:prstGeom prst="ellipse">
            <a:avLst/>
          </a:prstGeom>
          <a:solidFill>
            <a:srgbClr val="C4D600"/>
          </a:solidFill>
          <a:ln w="19050" algn="ctr">
            <a:noFill/>
            <a:miter lim="800000"/>
            <a:headEnd/>
            <a:tailEnd/>
          </a:ln>
        </p:spPr>
        <p:txBody>
          <a:bodyPr wrap="square" lIns="0" tIns="88900" rIns="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Inflation</a:t>
            </a:r>
            <a:r>
              <a:rPr kumimoji="0" lang="en-US" sz="1600" b="0" i="0" u="none" strike="noStrike" kern="1200" cap="none" spc="0" normalizeH="0" noProof="0" dirty="0" smtClean="0">
                <a:ln>
                  <a:noFill/>
                </a:ln>
                <a:solidFill>
                  <a:prstClr val="white"/>
                </a:solidFill>
                <a:effectLst/>
                <a:uLnTx/>
                <a:uFillTx/>
                <a:latin typeface="Verdana"/>
                <a:ea typeface="+mn-ea"/>
                <a:cs typeface="+mn-cs"/>
              </a:rPr>
              <a:t> 2.6%</a:t>
            </a:r>
            <a:endParaRPr kumimoji="0" lang="en-US" sz="1600" b="0" i="0" u="none" strike="noStrike" kern="1200" cap="none" spc="0" normalizeH="0" baseline="0" noProof="0" dirty="0">
              <a:ln>
                <a:noFill/>
              </a:ln>
              <a:solidFill>
                <a:prstClr val="white"/>
              </a:solidFill>
              <a:effectLst/>
              <a:uLnTx/>
              <a:uFillTx/>
              <a:latin typeface="Verdana"/>
              <a:ea typeface="+mn-ea"/>
              <a:cs typeface="+mn-cs"/>
            </a:endParaRPr>
          </a:p>
        </p:txBody>
      </p:sp>
      <p:sp>
        <p:nvSpPr>
          <p:cNvPr id="226" name="Oval 225"/>
          <p:cNvSpPr/>
          <p:nvPr/>
        </p:nvSpPr>
        <p:spPr bwMode="gray">
          <a:xfrm>
            <a:off x="2034541" y="4221956"/>
            <a:ext cx="1264920" cy="1264920"/>
          </a:xfrm>
          <a:prstGeom prst="ellipse">
            <a:avLst/>
          </a:prstGeom>
          <a:solidFill>
            <a:srgbClr val="62B5E5"/>
          </a:solidFill>
          <a:ln w="19050" algn="ctr">
            <a:noFill/>
            <a:miter lim="800000"/>
            <a:headEnd/>
            <a:tailEnd/>
          </a:ln>
        </p:spPr>
        <p:txBody>
          <a:bodyPr wrap="square" lIns="0" tIns="88900" rIns="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lang="en-US" sz="1600" dirty="0" smtClean="0">
                <a:solidFill>
                  <a:prstClr val="white"/>
                </a:solidFill>
                <a:latin typeface="Verdana"/>
              </a:rPr>
              <a:t>GDP</a:t>
            </a:r>
            <a:r>
              <a:rPr lang="en-US" sz="1600" dirty="0">
                <a:solidFill>
                  <a:prstClr val="white"/>
                </a:solidFill>
                <a:latin typeface="Verdana"/>
              </a:rPr>
              <a:t> </a:t>
            </a:r>
            <a:r>
              <a:rPr lang="en-US" sz="1600" dirty="0" smtClean="0">
                <a:solidFill>
                  <a:prstClr val="white"/>
                </a:solidFill>
                <a:latin typeface="Verdana"/>
              </a:rPr>
              <a:t>$415.2b</a:t>
            </a:r>
          </a:p>
        </p:txBody>
      </p:sp>
      <p:grpSp>
        <p:nvGrpSpPr>
          <p:cNvPr id="12" name="组合 150"/>
          <p:cNvGrpSpPr/>
          <p:nvPr/>
        </p:nvGrpSpPr>
        <p:grpSpPr>
          <a:xfrm>
            <a:off x="7148985" y="616594"/>
            <a:ext cx="4389981" cy="2706261"/>
            <a:chOff x="1555338" y="1237219"/>
            <a:chExt cx="5393937" cy="3311255"/>
          </a:xfrm>
        </p:grpSpPr>
        <p:grpSp>
          <p:nvGrpSpPr>
            <p:cNvPr id="13" name="组合 159"/>
            <p:cNvGrpSpPr/>
            <p:nvPr/>
          </p:nvGrpSpPr>
          <p:grpSpPr>
            <a:xfrm>
              <a:off x="1681142" y="1237219"/>
              <a:ext cx="5268133" cy="3311255"/>
              <a:chOff x="1071538" y="1947867"/>
              <a:chExt cx="6506144" cy="4089400"/>
            </a:xfrm>
          </p:grpSpPr>
          <p:grpSp>
            <p:nvGrpSpPr>
              <p:cNvPr id="15" name="Group 4"/>
              <p:cNvGrpSpPr>
                <a:grpSpLocks/>
              </p:cNvGrpSpPr>
              <p:nvPr/>
            </p:nvGrpSpPr>
            <p:grpSpPr bwMode="auto">
              <a:xfrm>
                <a:off x="1071538" y="1947867"/>
                <a:ext cx="4914900" cy="4089400"/>
                <a:chOff x="413" y="1227"/>
                <a:chExt cx="3096" cy="2576"/>
              </a:xfrm>
            </p:grpSpPr>
            <p:grpSp>
              <p:nvGrpSpPr>
                <p:cNvPr id="33" name="Group 5"/>
                <p:cNvGrpSpPr>
                  <a:grpSpLocks/>
                </p:cNvGrpSpPr>
                <p:nvPr/>
              </p:nvGrpSpPr>
              <p:grpSpPr bwMode="auto">
                <a:xfrm>
                  <a:off x="413" y="1227"/>
                  <a:ext cx="3096" cy="2576"/>
                  <a:chOff x="2065" y="6136"/>
                  <a:chExt cx="15482" cy="12880"/>
                </a:xfrm>
              </p:grpSpPr>
              <p:sp>
                <p:nvSpPr>
                  <p:cNvPr id="38" name="Freeform 6"/>
                  <p:cNvSpPr>
                    <a:spLocks/>
                  </p:cNvSpPr>
                  <p:nvPr/>
                </p:nvSpPr>
                <p:spPr bwMode="auto">
                  <a:xfrm>
                    <a:off x="2065" y="7148"/>
                    <a:ext cx="15482" cy="11868"/>
                  </a:xfrm>
                  <a:custGeom>
                    <a:avLst/>
                    <a:gdLst/>
                    <a:ahLst/>
                    <a:cxnLst>
                      <a:cxn ang="0">
                        <a:pos x="10836" y="11376"/>
                      </a:cxn>
                      <a:cxn ang="0">
                        <a:pos x="12108" y="8652"/>
                      </a:cxn>
                      <a:cxn ang="0">
                        <a:pos x="12336" y="7512"/>
                      </a:cxn>
                      <a:cxn ang="0">
                        <a:pos x="13500" y="6936"/>
                      </a:cxn>
                      <a:cxn ang="0">
                        <a:pos x="13608" y="6336"/>
                      </a:cxn>
                      <a:cxn ang="0">
                        <a:pos x="13260" y="5520"/>
                      </a:cxn>
                      <a:cxn ang="0">
                        <a:pos x="13286" y="3942"/>
                      </a:cxn>
                      <a:cxn ang="0">
                        <a:pos x="13876" y="3922"/>
                      </a:cxn>
                      <a:cxn ang="0">
                        <a:pos x="14129" y="4792"/>
                      </a:cxn>
                      <a:cxn ang="0">
                        <a:pos x="14590" y="4674"/>
                      </a:cxn>
                      <a:cxn ang="0">
                        <a:pos x="14995" y="4153"/>
                      </a:cxn>
                      <a:cxn ang="0">
                        <a:pos x="15079" y="3711"/>
                      </a:cxn>
                      <a:cxn ang="0">
                        <a:pos x="15238" y="3333"/>
                      </a:cxn>
                      <a:cxn ang="0">
                        <a:pos x="15326" y="2809"/>
                      </a:cxn>
                      <a:cxn ang="0">
                        <a:pos x="15398" y="2400"/>
                      </a:cxn>
                      <a:cxn ang="0">
                        <a:pos x="15407" y="2110"/>
                      </a:cxn>
                      <a:cxn ang="0">
                        <a:pos x="15451" y="1527"/>
                      </a:cxn>
                      <a:cxn ang="0">
                        <a:pos x="15005" y="1446"/>
                      </a:cxn>
                      <a:cxn ang="0">
                        <a:pos x="14846" y="1627"/>
                      </a:cxn>
                      <a:cxn ang="0">
                        <a:pos x="14923" y="685"/>
                      </a:cxn>
                      <a:cxn ang="0">
                        <a:pos x="14426" y="514"/>
                      </a:cxn>
                      <a:cxn ang="0">
                        <a:pos x="14137" y="870"/>
                      </a:cxn>
                      <a:cxn ang="0">
                        <a:pos x="13858" y="964"/>
                      </a:cxn>
                      <a:cxn ang="0">
                        <a:pos x="13271" y="1408"/>
                      </a:cxn>
                      <a:cxn ang="0">
                        <a:pos x="13048" y="1693"/>
                      </a:cxn>
                      <a:cxn ang="0">
                        <a:pos x="12737" y="1773"/>
                      </a:cxn>
                      <a:cxn ang="0">
                        <a:pos x="12655" y="1998"/>
                      </a:cxn>
                      <a:cxn ang="0">
                        <a:pos x="12481" y="2115"/>
                      </a:cxn>
                      <a:cxn ang="0">
                        <a:pos x="12325" y="2325"/>
                      </a:cxn>
                      <a:cxn ang="0">
                        <a:pos x="12080" y="2533"/>
                      </a:cxn>
                      <a:cxn ang="0">
                        <a:pos x="11720" y="2794"/>
                      </a:cxn>
                      <a:cxn ang="0">
                        <a:pos x="10847" y="3445"/>
                      </a:cxn>
                      <a:cxn ang="0">
                        <a:pos x="10370" y="4011"/>
                      </a:cxn>
                      <a:cxn ang="0">
                        <a:pos x="10133" y="4011"/>
                      </a:cxn>
                      <a:cxn ang="0">
                        <a:pos x="9858" y="4478"/>
                      </a:cxn>
                      <a:cxn ang="0">
                        <a:pos x="9648" y="4807"/>
                      </a:cxn>
                      <a:cxn ang="0">
                        <a:pos x="9529" y="5109"/>
                      </a:cxn>
                      <a:cxn ang="0">
                        <a:pos x="9081" y="5163"/>
                      </a:cxn>
                      <a:cxn ang="0">
                        <a:pos x="8898" y="4953"/>
                      </a:cxn>
                      <a:cxn ang="0">
                        <a:pos x="8944" y="5246"/>
                      </a:cxn>
                      <a:cxn ang="0">
                        <a:pos x="9246" y="5502"/>
                      </a:cxn>
                      <a:cxn ang="0">
                        <a:pos x="8889" y="5749"/>
                      </a:cxn>
                      <a:cxn ang="0">
                        <a:pos x="8368" y="5758"/>
                      </a:cxn>
                      <a:cxn ang="0">
                        <a:pos x="8158" y="5657"/>
                      </a:cxn>
                      <a:cxn ang="0">
                        <a:pos x="8021" y="5941"/>
                      </a:cxn>
                      <a:cxn ang="0">
                        <a:pos x="7463" y="6087"/>
                      </a:cxn>
                      <a:cxn ang="0">
                        <a:pos x="6896" y="6123"/>
                      </a:cxn>
                      <a:cxn ang="0">
                        <a:pos x="6174" y="6069"/>
                      </a:cxn>
                      <a:cxn ang="0">
                        <a:pos x="5712" y="5952"/>
                      </a:cxn>
                      <a:cxn ang="0">
                        <a:pos x="5196" y="5808"/>
                      </a:cxn>
                      <a:cxn ang="0">
                        <a:pos x="4716" y="5832"/>
                      </a:cxn>
                      <a:cxn ang="0">
                        <a:pos x="4116" y="5616"/>
                      </a:cxn>
                      <a:cxn ang="0">
                        <a:pos x="3456" y="5460"/>
                      </a:cxn>
                      <a:cxn ang="0">
                        <a:pos x="2988" y="5676"/>
                      </a:cxn>
                      <a:cxn ang="0">
                        <a:pos x="2376" y="6108"/>
                      </a:cxn>
                      <a:cxn ang="0">
                        <a:pos x="1704" y="6156"/>
                      </a:cxn>
                      <a:cxn ang="0">
                        <a:pos x="1164" y="6048"/>
                      </a:cxn>
                      <a:cxn ang="0">
                        <a:pos x="744" y="5424"/>
                      </a:cxn>
                      <a:cxn ang="0">
                        <a:pos x="708" y="4872"/>
                      </a:cxn>
                      <a:cxn ang="0">
                        <a:pos x="564" y="4956"/>
                      </a:cxn>
                      <a:cxn ang="0">
                        <a:pos x="372" y="4800"/>
                      </a:cxn>
                      <a:cxn ang="0">
                        <a:pos x="252" y="4764"/>
                      </a:cxn>
                    </a:cxnLst>
                    <a:rect l="0" t="0" r="r" b="b"/>
                    <a:pathLst>
                      <a:path w="15482" h="11868">
                        <a:moveTo>
                          <a:pt x="84" y="5004"/>
                        </a:moveTo>
                        <a:lnTo>
                          <a:pt x="0" y="5352"/>
                        </a:lnTo>
                        <a:lnTo>
                          <a:pt x="2712" y="10044"/>
                        </a:lnTo>
                        <a:lnTo>
                          <a:pt x="9996" y="11868"/>
                        </a:lnTo>
                        <a:lnTo>
                          <a:pt x="10836" y="11376"/>
                        </a:lnTo>
                        <a:lnTo>
                          <a:pt x="10884" y="10704"/>
                        </a:lnTo>
                        <a:lnTo>
                          <a:pt x="11052" y="9852"/>
                        </a:lnTo>
                        <a:lnTo>
                          <a:pt x="11496" y="9384"/>
                        </a:lnTo>
                        <a:lnTo>
                          <a:pt x="11868" y="8736"/>
                        </a:lnTo>
                        <a:lnTo>
                          <a:pt x="12108" y="8652"/>
                        </a:lnTo>
                        <a:lnTo>
                          <a:pt x="12120" y="8424"/>
                        </a:lnTo>
                        <a:lnTo>
                          <a:pt x="12096" y="8196"/>
                        </a:lnTo>
                        <a:lnTo>
                          <a:pt x="12204" y="8064"/>
                        </a:lnTo>
                        <a:lnTo>
                          <a:pt x="12252" y="7656"/>
                        </a:lnTo>
                        <a:lnTo>
                          <a:pt x="12336" y="7512"/>
                        </a:lnTo>
                        <a:lnTo>
                          <a:pt x="12048" y="7320"/>
                        </a:lnTo>
                        <a:lnTo>
                          <a:pt x="12072" y="7128"/>
                        </a:lnTo>
                        <a:lnTo>
                          <a:pt x="12936" y="6816"/>
                        </a:lnTo>
                        <a:lnTo>
                          <a:pt x="13236" y="6996"/>
                        </a:lnTo>
                        <a:lnTo>
                          <a:pt x="13500" y="6936"/>
                        </a:lnTo>
                        <a:lnTo>
                          <a:pt x="13680" y="6972"/>
                        </a:lnTo>
                        <a:lnTo>
                          <a:pt x="13812" y="6816"/>
                        </a:lnTo>
                        <a:lnTo>
                          <a:pt x="13776" y="6660"/>
                        </a:lnTo>
                        <a:lnTo>
                          <a:pt x="13596" y="6492"/>
                        </a:lnTo>
                        <a:lnTo>
                          <a:pt x="13608" y="6336"/>
                        </a:lnTo>
                        <a:lnTo>
                          <a:pt x="13236" y="6408"/>
                        </a:lnTo>
                        <a:lnTo>
                          <a:pt x="13116" y="6240"/>
                        </a:lnTo>
                        <a:lnTo>
                          <a:pt x="13296" y="5904"/>
                        </a:lnTo>
                        <a:lnTo>
                          <a:pt x="13368" y="5688"/>
                        </a:lnTo>
                        <a:lnTo>
                          <a:pt x="13260" y="5520"/>
                        </a:lnTo>
                        <a:lnTo>
                          <a:pt x="13236" y="5112"/>
                        </a:lnTo>
                        <a:lnTo>
                          <a:pt x="13332" y="4836"/>
                        </a:lnTo>
                        <a:lnTo>
                          <a:pt x="13405" y="4593"/>
                        </a:lnTo>
                        <a:lnTo>
                          <a:pt x="13336" y="4251"/>
                        </a:lnTo>
                        <a:lnTo>
                          <a:pt x="13286" y="3942"/>
                        </a:lnTo>
                        <a:lnTo>
                          <a:pt x="13453" y="3766"/>
                        </a:lnTo>
                        <a:lnTo>
                          <a:pt x="14000" y="3636"/>
                        </a:lnTo>
                        <a:lnTo>
                          <a:pt x="14141" y="3991"/>
                        </a:lnTo>
                        <a:lnTo>
                          <a:pt x="14023" y="3982"/>
                        </a:lnTo>
                        <a:lnTo>
                          <a:pt x="13876" y="3922"/>
                        </a:lnTo>
                        <a:lnTo>
                          <a:pt x="14078" y="4347"/>
                        </a:lnTo>
                        <a:lnTo>
                          <a:pt x="14041" y="4494"/>
                        </a:lnTo>
                        <a:lnTo>
                          <a:pt x="13952" y="4584"/>
                        </a:lnTo>
                        <a:lnTo>
                          <a:pt x="14030" y="4737"/>
                        </a:lnTo>
                        <a:lnTo>
                          <a:pt x="14129" y="4792"/>
                        </a:lnTo>
                        <a:lnTo>
                          <a:pt x="14242" y="4800"/>
                        </a:lnTo>
                        <a:lnTo>
                          <a:pt x="14329" y="4696"/>
                        </a:lnTo>
                        <a:lnTo>
                          <a:pt x="14333" y="4641"/>
                        </a:lnTo>
                        <a:lnTo>
                          <a:pt x="14482" y="4761"/>
                        </a:lnTo>
                        <a:lnTo>
                          <a:pt x="14590" y="4674"/>
                        </a:lnTo>
                        <a:lnTo>
                          <a:pt x="14689" y="4551"/>
                        </a:lnTo>
                        <a:lnTo>
                          <a:pt x="14657" y="4407"/>
                        </a:lnTo>
                        <a:lnTo>
                          <a:pt x="14780" y="4339"/>
                        </a:lnTo>
                        <a:lnTo>
                          <a:pt x="14941" y="4240"/>
                        </a:lnTo>
                        <a:lnTo>
                          <a:pt x="14995" y="4153"/>
                        </a:lnTo>
                        <a:lnTo>
                          <a:pt x="15037" y="3996"/>
                        </a:lnTo>
                        <a:lnTo>
                          <a:pt x="15046" y="3892"/>
                        </a:lnTo>
                        <a:lnTo>
                          <a:pt x="15013" y="3828"/>
                        </a:lnTo>
                        <a:lnTo>
                          <a:pt x="15028" y="3756"/>
                        </a:lnTo>
                        <a:lnTo>
                          <a:pt x="15079" y="3711"/>
                        </a:lnTo>
                        <a:lnTo>
                          <a:pt x="15170" y="3694"/>
                        </a:lnTo>
                        <a:lnTo>
                          <a:pt x="15262" y="3717"/>
                        </a:lnTo>
                        <a:lnTo>
                          <a:pt x="15191" y="3543"/>
                        </a:lnTo>
                        <a:lnTo>
                          <a:pt x="15218" y="3424"/>
                        </a:lnTo>
                        <a:lnTo>
                          <a:pt x="15238" y="3333"/>
                        </a:lnTo>
                        <a:lnTo>
                          <a:pt x="15280" y="3229"/>
                        </a:lnTo>
                        <a:lnTo>
                          <a:pt x="15269" y="3153"/>
                        </a:lnTo>
                        <a:lnTo>
                          <a:pt x="15308" y="3030"/>
                        </a:lnTo>
                        <a:lnTo>
                          <a:pt x="15301" y="2911"/>
                        </a:lnTo>
                        <a:lnTo>
                          <a:pt x="15326" y="2809"/>
                        </a:lnTo>
                        <a:lnTo>
                          <a:pt x="15319" y="2644"/>
                        </a:lnTo>
                        <a:lnTo>
                          <a:pt x="15413" y="2499"/>
                        </a:lnTo>
                        <a:lnTo>
                          <a:pt x="15475" y="2448"/>
                        </a:lnTo>
                        <a:lnTo>
                          <a:pt x="15448" y="2367"/>
                        </a:lnTo>
                        <a:lnTo>
                          <a:pt x="15398" y="2400"/>
                        </a:lnTo>
                        <a:lnTo>
                          <a:pt x="15343" y="2388"/>
                        </a:lnTo>
                        <a:lnTo>
                          <a:pt x="15386" y="2265"/>
                        </a:lnTo>
                        <a:lnTo>
                          <a:pt x="15439" y="2250"/>
                        </a:lnTo>
                        <a:lnTo>
                          <a:pt x="15476" y="2185"/>
                        </a:lnTo>
                        <a:lnTo>
                          <a:pt x="15407" y="2110"/>
                        </a:lnTo>
                        <a:lnTo>
                          <a:pt x="15442" y="1932"/>
                        </a:lnTo>
                        <a:lnTo>
                          <a:pt x="15454" y="1833"/>
                        </a:lnTo>
                        <a:lnTo>
                          <a:pt x="15482" y="1759"/>
                        </a:lnTo>
                        <a:lnTo>
                          <a:pt x="15455" y="1653"/>
                        </a:lnTo>
                        <a:lnTo>
                          <a:pt x="15451" y="1527"/>
                        </a:lnTo>
                        <a:lnTo>
                          <a:pt x="15362" y="1468"/>
                        </a:lnTo>
                        <a:lnTo>
                          <a:pt x="15221" y="1503"/>
                        </a:lnTo>
                        <a:lnTo>
                          <a:pt x="15116" y="1456"/>
                        </a:lnTo>
                        <a:lnTo>
                          <a:pt x="15116" y="1387"/>
                        </a:lnTo>
                        <a:lnTo>
                          <a:pt x="15005" y="1446"/>
                        </a:lnTo>
                        <a:lnTo>
                          <a:pt x="14972" y="1515"/>
                        </a:lnTo>
                        <a:lnTo>
                          <a:pt x="14963" y="1581"/>
                        </a:lnTo>
                        <a:lnTo>
                          <a:pt x="14984" y="1662"/>
                        </a:lnTo>
                        <a:lnTo>
                          <a:pt x="14932" y="1641"/>
                        </a:lnTo>
                        <a:lnTo>
                          <a:pt x="14846" y="1627"/>
                        </a:lnTo>
                        <a:lnTo>
                          <a:pt x="14746" y="1566"/>
                        </a:lnTo>
                        <a:lnTo>
                          <a:pt x="14699" y="1459"/>
                        </a:lnTo>
                        <a:lnTo>
                          <a:pt x="14678" y="1305"/>
                        </a:lnTo>
                        <a:lnTo>
                          <a:pt x="14875" y="925"/>
                        </a:lnTo>
                        <a:lnTo>
                          <a:pt x="14923" y="685"/>
                        </a:lnTo>
                        <a:lnTo>
                          <a:pt x="14918" y="283"/>
                        </a:lnTo>
                        <a:lnTo>
                          <a:pt x="14846" y="132"/>
                        </a:lnTo>
                        <a:lnTo>
                          <a:pt x="14666" y="0"/>
                        </a:lnTo>
                        <a:lnTo>
                          <a:pt x="14584" y="222"/>
                        </a:lnTo>
                        <a:lnTo>
                          <a:pt x="14426" y="514"/>
                        </a:lnTo>
                        <a:lnTo>
                          <a:pt x="14366" y="594"/>
                        </a:lnTo>
                        <a:lnTo>
                          <a:pt x="14299" y="667"/>
                        </a:lnTo>
                        <a:lnTo>
                          <a:pt x="14314" y="747"/>
                        </a:lnTo>
                        <a:lnTo>
                          <a:pt x="14204" y="859"/>
                        </a:lnTo>
                        <a:lnTo>
                          <a:pt x="14137" y="870"/>
                        </a:lnTo>
                        <a:lnTo>
                          <a:pt x="14189" y="814"/>
                        </a:lnTo>
                        <a:lnTo>
                          <a:pt x="14225" y="721"/>
                        </a:lnTo>
                        <a:lnTo>
                          <a:pt x="14230" y="636"/>
                        </a:lnTo>
                        <a:lnTo>
                          <a:pt x="13954" y="922"/>
                        </a:lnTo>
                        <a:lnTo>
                          <a:pt x="13858" y="964"/>
                        </a:lnTo>
                        <a:lnTo>
                          <a:pt x="13771" y="993"/>
                        </a:lnTo>
                        <a:lnTo>
                          <a:pt x="13712" y="1035"/>
                        </a:lnTo>
                        <a:lnTo>
                          <a:pt x="13432" y="1324"/>
                        </a:lnTo>
                        <a:lnTo>
                          <a:pt x="13366" y="1344"/>
                        </a:lnTo>
                        <a:lnTo>
                          <a:pt x="13271" y="1408"/>
                        </a:lnTo>
                        <a:lnTo>
                          <a:pt x="13202" y="1480"/>
                        </a:lnTo>
                        <a:lnTo>
                          <a:pt x="13229" y="1548"/>
                        </a:lnTo>
                        <a:lnTo>
                          <a:pt x="13213" y="1615"/>
                        </a:lnTo>
                        <a:lnTo>
                          <a:pt x="13145" y="1663"/>
                        </a:lnTo>
                        <a:lnTo>
                          <a:pt x="13048" y="1693"/>
                        </a:lnTo>
                        <a:lnTo>
                          <a:pt x="12982" y="1702"/>
                        </a:lnTo>
                        <a:lnTo>
                          <a:pt x="13016" y="1609"/>
                        </a:lnTo>
                        <a:lnTo>
                          <a:pt x="12953" y="1602"/>
                        </a:lnTo>
                        <a:lnTo>
                          <a:pt x="12821" y="1729"/>
                        </a:lnTo>
                        <a:lnTo>
                          <a:pt x="12737" y="1773"/>
                        </a:lnTo>
                        <a:lnTo>
                          <a:pt x="12659" y="1818"/>
                        </a:lnTo>
                        <a:lnTo>
                          <a:pt x="12692" y="1884"/>
                        </a:lnTo>
                        <a:lnTo>
                          <a:pt x="12734" y="1921"/>
                        </a:lnTo>
                        <a:lnTo>
                          <a:pt x="12688" y="1951"/>
                        </a:lnTo>
                        <a:lnTo>
                          <a:pt x="12655" y="1998"/>
                        </a:lnTo>
                        <a:lnTo>
                          <a:pt x="12605" y="2049"/>
                        </a:lnTo>
                        <a:lnTo>
                          <a:pt x="12571" y="2088"/>
                        </a:lnTo>
                        <a:lnTo>
                          <a:pt x="12529" y="2040"/>
                        </a:lnTo>
                        <a:lnTo>
                          <a:pt x="12494" y="2067"/>
                        </a:lnTo>
                        <a:lnTo>
                          <a:pt x="12481" y="2115"/>
                        </a:lnTo>
                        <a:lnTo>
                          <a:pt x="12433" y="2155"/>
                        </a:lnTo>
                        <a:lnTo>
                          <a:pt x="12449" y="2209"/>
                        </a:lnTo>
                        <a:lnTo>
                          <a:pt x="12403" y="2248"/>
                        </a:lnTo>
                        <a:lnTo>
                          <a:pt x="12397" y="2299"/>
                        </a:lnTo>
                        <a:lnTo>
                          <a:pt x="12325" y="2325"/>
                        </a:lnTo>
                        <a:lnTo>
                          <a:pt x="12305" y="2277"/>
                        </a:lnTo>
                        <a:lnTo>
                          <a:pt x="12244" y="2319"/>
                        </a:lnTo>
                        <a:lnTo>
                          <a:pt x="12197" y="2394"/>
                        </a:lnTo>
                        <a:lnTo>
                          <a:pt x="12134" y="2457"/>
                        </a:lnTo>
                        <a:lnTo>
                          <a:pt x="12080" y="2533"/>
                        </a:lnTo>
                        <a:lnTo>
                          <a:pt x="12082" y="2590"/>
                        </a:lnTo>
                        <a:lnTo>
                          <a:pt x="11992" y="2563"/>
                        </a:lnTo>
                        <a:lnTo>
                          <a:pt x="11912" y="2595"/>
                        </a:lnTo>
                        <a:lnTo>
                          <a:pt x="11786" y="2715"/>
                        </a:lnTo>
                        <a:lnTo>
                          <a:pt x="11720" y="2794"/>
                        </a:lnTo>
                        <a:lnTo>
                          <a:pt x="11570" y="2892"/>
                        </a:lnTo>
                        <a:lnTo>
                          <a:pt x="11375" y="3103"/>
                        </a:lnTo>
                        <a:lnTo>
                          <a:pt x="11221" y="3246"/>
                        </a:lnTo>
                        <a:lnTo>
                          <a:pt x="11161" y="3343"/>
                        </a:lnTo>
                        <a:lnTo>
                          <a:pt x="10847" y="3445"/>
                        </a:lnTo>
                        <a:lnTo>
                          <a:pt x="10654" y="3627"/>
                        </a:lnTo>
                        <a:lnTo>
                          <a:pt x="10416" y="3774"/>
                        </a:lnTo>
                        <a:lnTo>
                          <a:pt x="10361" y="3838"/>
                        </a:lnTo>
                        <a:lnTo>
                          <a:pt x="10407" y="3911"/>
                        </a:lnTo>
                        <a:lnTo>
                          <a:pt x="10370" y="4011"/>
                        </a:lnTo>
                        <a:lnTo>
                          <a:pt x="10297" y="4066"/>
                        </a:lnTo>
                        <a:lnTo>
                          <a:pt x="10279" y="4149"/>
                        </a:lnTo>
                        <a:lnTo>
                          <a:pt x="10197" y="4130"/>
                        </a:lnTo>
                        <a:lnTo>
                          <a:pt x="10206" y="4030"/>
                        </a:lnTo>
                        <a:lnTo>
                          <a:pt x="10133" y="4011"/>
                        </a:lnTo>
                        <a:lnTo>
                          <a:pt x="9886" y="4094"/>
                        </a:lnTo>
                        <a:lnTo>
                          <a:pt x="9858" y="4176"/>
                        </a:lnTo>
                        <a:lnTo>
                          <a:pt x="9959" y="4194"/>
                        </a:lnTo>
                        <a:lnTo>
                          <a:pt x="9822" y="4395"/>
                        </a:lnTo>
                        <a:lnTo>
                          <a:pt x="9858" y="4478"/>
                        </a:lnTo>
                        <a:lnTo>
                          <a:pt x="9803" y="4523"/>
                        </a:lnTo>
                        <a:lnTo>
                          <a:pt x="9794" y="4597"/>
                        </a:lnTo>
                        <a:lnTo>
                          <a:pt x="9703" y="4624"/>
                        </a:lnTo>
                        <a:lnTo>
                          <a:pt x="9685" y="4706"/>
                        </a:lnTo>
                        <a:lnTo>
                          <a:pt x="9648" y="4807"/>
                        </a:lnTo>
                        <a:lnTo>
                          <a:pt x="9630" y="4889"/>
                        </a:lnTo>
                        <a:lnTo>
                          <a:pt x="9547" y="4917"/>
                        </a:lnTo>
                        <a:lnTo>
                          <a:pt x="9474" y="4935"/>
                        </a:lnTo>
                        <a:lnTo>
                          <a:pt x="9547" y="5035"/>
                        </a:lnTo>
                        <a:lnTo>
                          <a:pt x="9529" y="5109"/>
                        </a:lnTo>
                        <a:lnTo>
                          <a:pt x="9474" y="5227"/>
                        </a:lnTo>
                        <a:lnTo>
                          <a:pt x="9392" y="5282"/>
                        </a:lnTo>
                        <a:lnTo>
                          <a:pt x="9273" y="5282"/>
                        </a:lnTo>
                        <a:lnTo>
                          <a:pt x="9136" y="5227"/>
                        </a:lnTo>
                        <a:lnTo>
                          <a:pt x="9081" y="5163"/>
                        </a:lnTo>
                        <a:lnTo>
                          <a:pt x="9008" y="5054"/>
                        </a:lnTo>
                        <a:lnTo>
                          <a:pt x="9017" y="4944"/>
                        </a:lnTo>
                        <a:lnTo>
                          <a:pt x="9054" y="4853"/>
                        </a:lnTo>
                        <a:lnTo>
                          <a:pt x="8962" y="4853"/>
                        </a:lnTo>
                        <a:lnTo>
                          <a:pt x="8898" y="4953"/>
                        </a:lnTo>
                        <a:lnTo>
                          <a:pt x="8816" y="5035"/>
                        </a:lnTo>
                        <a:lnTo>
                          <a:pt x="8734" y="5127"/>
                        </a:lnTo>
                        <a:lnTo>
                          <a:pt x="8743" y="5191"/>
                        </a:lnTo>
                        <a:lnTo>
                          <a:pt x="8880" y="5191"/>
                        </a:lnTo>
                        <a:lnTo>
                          <a:pt x="8944" y="5246"/>
                        </a:lnTo>
                        <a:lnTo>
                          <a:pt x="8999" y="5301"/>
                        </a:lnTo>
                        <a:lnTo>
                          <a:pt x="9090" y="5319"/>
                        </a:lnTo>
                        <a:lnTo>
                          <a:pt x="9200" y="5374"/>
                        </a:lnTo>
                        <a:lnTo>
                          <a:pt x="9291" y="5410"/>
                        </a:lnTo>
                        <a:lnTo>
                          <a:pt x="9246" y="5502"/>
                        </a:lnTo>
                        <a:lnTo>
                          <a:pt x="9273" y="5621"/>
                        </a:lnTo>
                        <a:lnTo>
                          <a:pt x="9154" y="5648"/>
                        </a:lnTo>
                        <a:lnTo>
                          <a:pt x="9090" y="5730"/>
                        </a:lnTo>
                        <a:lnTo>
                          <a:pt x="9008" y="5721"/>
                        </a:lnTo>
                        <a:lnTo>
                          <a:pt x="8889" y="5749"/>
                        </a:lnTo>
                        <a:lnTo>
                          <a:pt x="8752" y="5785"/>
                        </a:lnTo>
                        <a:lnTo>
                          <a:pt x="8633" y="5831"/>
                        </a:lnTo>
                        <a:lnTo>
                          <a:pt x="8551" y="5822"/>
                        </a:lnTo>
                        <a:lnTo>
                          <a:pt x="8459" y="5813"/>
                        </a:lnTo>
                        <a:lnTo>
                          <a:pt x="8368" y="5758"/>
                        </a:lnTo>
                        <a:lnTo>
                          <a:pt x="8313" y="5685"/>
                        </a:lnTo>
                        <a:lnTo>
                          <a:pt x="8258" y="5639"/>
                        </a:lnTo>
                        <a:lnTo>
                          <a:pt x="8213" y="5538"/>
                        </a:lnTo>
                        <a:lnTo>
                          <a:pt x="8094" y="5584"/>
                        </a:lnTo>
                        <a:lnTo>
                          <a:pt x="8158" y="5657"/>
                        </a:lnTo>
                        <a:lnTo>
                          <a:pt x="8203" y="5749"/>
                        </a:lnTo>
                        <a:lnTo>
                          <a:pt x="8249" y="5822"/>
                        </a:lnTo>
                        <a:lnTo>
                          <a:pt x="8194" y="5886"/>
                        </a:lnTo>
                        <a:lnTo>
                          <a:pt x="8098" y="5872"/>
                        </a:lnTo>
                        <a:lnTo>
                          <a:pt x="8021" y="5941"/>
                        </a:lnTo>
                        <a:lnTo>
                          <a:pt x="7874" y="5986"/>
                        </a:lnTo>
                        <a:lnTo>
                          <a:pt x="7746" y="6059"/>
                        </a:lnTo>
                        <a:lnTo>
                          <a:pt x="7609" y="6032"/>
                        </a:lnTo>
                        <a:lnTo>
                          <a:pt x="7527" y="6078"/>
                        </a:lnTo>
                        <a:lnTo>
                          <a:pt x="7463" y="6087"/>
                        </a:lnTo>
                        <a:lnTo>
                          <a:pt x="7371" y="6133"/>
                        </a:lnTo>
                        <a:lnTo>
                          <a:pt x="7271" y="6123"/>
                        </a:lnTo>
                        <a:lnTo>
                          <a:pt x="7143" y="6123"/>
                        </a:lnTo>
                        <a:lnTo>
                          <a:pt x="7015" y="6151"/>
                        </a:lnTo>
                        <a:lnTo>
                          <a:pt x="6896" y="6123"/>
                        </a:lnTo>
                        <a:lnTo>
                          <a:pt x="6832" y="6059"/>
                        </a:lnTo>
                        <a:lnTo>
                          <a:pt x="6695" y="6069"/>
                        </a:lnTo>
                        <a:lnTo>
                          <a:pt x="6503" y="6105"/>
                        </a:lnTo>
                        <a:lnTo>
                          <a:pt x="6302" y="6087"/>
                        </a:lnTo>
                        <a:lnTo>
                          <a:pt x="6174" y="6069"/>
                        </a:lnTo>
                        <a:lnTo>
                          <a:pt x="6091" y="6014"/>
                        </a:lnTo>
                        <a:lnTo>
                          <a:pt x="6073" y="5968"/>
                        </a:lnTo>
                        <a:lnTo>
                          <a:pt x="5940" y="5964"/>
                        </a:lnTo>
                        <a:lnTo>
                          <a:pt x="5796" y="6012"/>
                        </a:lnTo>
                        <a:lnTo>
                          <a:pt x="5712" y="5952"/>
                        </a:lnTo>
                        <a:lnTo>
                          <a:pt x="5604" y="5988"/>
                        </a:lnTo>
                        <a:lnTo>
                          <a:pt x="5532" y="6000"/>
                        </a:lnTo>
                        <a:lnTo>
                          <a:pt x="5376" y="5952"/>
                        </a:lnTo>
                        <a:lnTo>
                          <a:pt x="5268" y="5904"/>
                        </a:lnTo>
                        <a:lnTo>
                          <a:pt x="5196" y="5808"/>
                        </a:lnTo>
                        <a:lnTo>
                          <a:pt x="5136" y="5724"/>
                        </a:lnTo>
                        <a:lnTo>
                          <a:pt x="5004" y="5676"/>
                        </a:lnTo>
                        <a:lnTo>
                          <a:pt x="4956" y="5760"/>
                        </a:lnTo>
                        <a:lnTo>
                          <a:pt x="4812" y="5820"/>
                        </a:lnTo>
                        <a:lnTo>
                          <a:pt x="4716" y="5832"/>
                        </a:lnTo>
                        <a:lnTo>
                          <a:pt x="4656" y="5724"/>
                        </a:lnTo>
                        <a:lnTo>
                          <a:pt x="4548" y="5676"/>
                        </a:lnTo>
                        <a:lnTo>
                          <a:pt x="4380" y="5724"/>
                        </a:lnTo>
                        <a:lnTo>
                          <a:pt x="4212" y="5688"/>
                        </a:lnTo>
                        <a:lnTo>
                          <a:pt x="4116" y="5616"/>
                        </a:lnTo>
                        <a:lnTo>
                          <a:pt x="3936" y="5664"/>
                        </a:lnTo>
                        <a:lnTo>
                          <a:pt x="3708" y="5592"/>
                        </a:lnTo>
                        <a:lnTo>
                          <a:pt x="3612" y="5652"/>
                        </a:lnTo>
                        <a:lnTo>
                          <a:pt x="3564" y="5544"/>
                        </a:lnTo>
                        <a:lnTo>
                          <a:pt x="3456" y="5460"/>
                        </a:lnTo>
                        <a:lnTo>
                          <a:pt x="3384" y="5364"/>
                        </a:lnTo>
                        <a:lnTo>
                          <a:pt x="3252" y="5376"/>
                        </a:lnTo>
                        <a:lnTo>
                          <a:pt x="3216" y="5496"/>
                        </a:lnTo>
                        <a:lnTo>
                          <a:pt x="3168" y="5616"/>
                        </a:lnTo>
                        <a:lnTo>
                          <a:pt x="2988" y="5676"/>
                        </a:lnTo>
                        <a:lnTo>
                          <a:pt x="2880" y="5772"/>
                        </a:lnTo>
                        <a:lnTo>
                          <a:pt x="2724" y="5832"/>
                        </a:lnTo>
                        <a:lnTo>
                          <a:pt x="2496" y="6012"/>
                        </a:lnTo>
                        <a:lnTo>
                          <a:pt x="2472" y="6096"/>
                        </a:lnTo>
                        <a:lnTo>
                          <a:pt x="2376" y="6108"/>
                        </a:lnTo>
                        <a:lnTo>
                          <a:pt x="2148" y="6180"/>
                        </a:lnTo>
                        <a:lnTo>
                          <a:pt x="1992" y="6156"/>
                        </a:lnTo>
                        <a:lnTo>
                          <a:pt x="1908" y="6132"/>
                        </a:lnTo>
                        <a:lnTo>
                          <a:pt x="1800" y="6132"/>
                        </a:lnTo>
                        <a:lnTo>
                          <a:pt x="1704" y="6156"/>
                        </a:lnTo>
                        <a:lnTo>
                          <a:pt x="1620" y="6180"/>
                        </a:lnTo>
                        <a:lnTo>
                          <a:pt x="1536" y="6060"/>
                        </a:lnTo>
                        <a:lnTo>
                          <a:pt x="1356" y="6060"/>
                        </a:lnTo>
                        <a:lnTo>
                          <a:pt x="1284" y="6024"/>
                        </a:lnTo>
                        <a:lnTo>
                          <a:pt x="1164" y="6048"/>
                        </a:lnTo>
                        <a:lnTo>
                          <a:pt x="1032" y="6000"/>
                        </a:lnTo>
                        <a:lnTo>
                          <a:pt x="876" y="5892"/>
                        </a:lnTo>
                        <a:lnTo>
                          <a:pt x="768" y="5772"/>
                        </a:lnTo>
                        <a:lnTo>
                          <a:pt x="780" y="5616"/>
                        </a:lnTo>
                        <a:lnTo>
                          <a:pt x="744" y="5424"/>
                        </a:lnTo>
                        <a:lnTo>
                          <a:pt x="816" y="5304"/>
                        </a:lnTo>
                        <a:lnTo>
                          <a:pt x="804" y="5208"/>
                        </a:lnTo>
                        <a:lnTo>
                          <a:pt x="840" y="5124"/>
                        </a:lnTo>
                        <a:lnTo>
                          <a:pt x="792" y="4932"/>
                        </a:lnTo>
                        <a:lnTo>
                          <a:pt x="708" y="4872"/>
                        </a:lnTo>
                        <a:lnTo>
                          <a:pt x="672" y="4896"/>
                        </a:lnTo>
                        <a:lnTo>
                          <a:pt x="660" y="5004"/>
                        </a:lnTo>
                        <a:lnTo>
                          <a:pt x="660" y="5076"/>
                        </a:lnTo>
                        <a:lnTo>
                          <a:pt x="576" y="5112"/>
                        </a:lnTo>
                        <a:lnTo>
                          <a:pt x="564" y="4956"/>
                        </a:lnTo>
                        <a:lnTo>
                          <a:pt x="504" y="4848"/>
                        </a:lnTo>
                        <a:lnTo>
                          <a:pt x="468" y="4944"/>
                        </a:lnTo>
                        <a:lnTo>
                          <a:pt x="468" y="5076"/>
                        </a:lnTo>
                        <a:lnTo>
                          <a:pt x="324" y="5112"/>
                        </a:lnTo>
                        <a:lnTo>
                          <a:pt x="372" y="4800"/>
                        </a:lnTo>
                        <a:lnTo>
                          <a:pt x="396" y="4632"/>
                        </a:lnTo>
                        <a:lnTo>
                          <a:pt x="336" y="4500"/>
                        </a:lnTo>
                        <a:lnTo>
                          <a:pt x="288" y="4608"/>
                        </a:lnTo>
                        <a:lnTo>
                          <a:pt x="300" y="4680"/>
                        </a:lnTo>
                        <a:lnTo>
                          <a:pt x="252" y="4764"/>
                        </a:lnTo>
                        <a:lnTo>
                          <a:pt x="264" y="4872"/>
                        </a:lnTo>
                        <a:lnTo>
                          <a:pt x="192" y="4944"/>
                        </a:lnTo>
                        <a:lnTo>
                          <a:pt x="84" y="5004"/>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39" name="Freeform 7"/>
                  <p:cNvSpPr>
                    <a:spLocks/>
                  </p:cNvSpPr>
                  <p:nvPr/>
                </p:nvSpPr>
                <p:spPr bwMode="auto">
                  <a:xfrm>
                    <a:off x="5414" y="12053"/>
                    <a:ext cx="288" cy="360"/>
                  </a:xfrm>
                  <a:custGeom>
                    <a:avLst/>
                    <a:gdLst/>
                    <a:ahLst/>
                    <a:cxnLst>
                      <a:cxn ang="0">
                        <a:pos x="58" y="0"/>
                      </a:cxn>
                      <a:cxn ang="0">
                        <a:pos x="10" y="101"/>
                      </a:cxn>
                      <a:cxn ang="0">
                        <a:pos x="0" y="221"/>
                      </a:cxn>
                      <a:cxn ang="0">
                        <a:pos x="44" y="283"/>
                      </a:cxn>
                      <a:cxn ang="0">
                        <a:pos x="48" y="360"/>
                      </a:cxn>
                      <a:cxn ang="0">
                        <a:pos x="96" y="360"/>
                      </a:cxn>
                      <a:cxn ang="0">
                        <a:pos x="149" y="302"/>
                      </a:cxn>
                      <a:cxn ang="0">
                        <a:pos x="236" y="293"/>
                      </a:cxn>
                      <a:cxn ang="0">
                        <a:pos x="288" y="249"/>
                      </a:cxn>
                      <a:cxn ang="0">
                        <a:pos x="236" y="101"/>
                      </a:cxn>
                      <a:cxn ang="0">
                        <a:pos x="178" y="14"/>
                      </a:cxn>
                      <a:cxn ang="0">
                        <a:pos x="58" y="0"/>
                      </a:cxn>
                    </a:cxnLst>
                    <a:rect l="0" t="0" r="r" b="b"/>
                    <a:pathLst>
                      <a:path w="288" h="360">
                        <a:moveTo>
                          <a:pt x="58" y="0"/>
                        </a:moveTo>
                        <a:lnTo>
                          <a:pt x="10" y="101"/>
                        </a:lnTo>
                        <a:lnTo>
                          <a:pt x="0" y="221"/>
                        </a:lnTo>
                        <a:lnTo>
                          <a:pt x="44" y="283"/>
                        </a:lnTo>
                        <a:lnTo>
                          <a:pt x="48" y="360"/>
                        </a:lnTo>
                        <a:lnTo>
                          <a:pt x="96" y="360"/>
                        </a:lnTo>
                        <a:lnTo>
                          <a:pt x="149" y="302"/>
                        </a:lnTo>
                        <a:lnTo>
                          <a:pt x="236" y="293"/>
                        </a:lnTo>
                        <a:lnTo>
                          <a:pt x="288" y="249"/>
                        </a:lnTo>
                        <a:lnTo>
                          <a:pt x="236" y="101"/>
                        </a:lnTo>
                        <a:lnTo>
                          <a:pt x="178" y="14"/>
                        </a:lnTo>
                        <a:lnTo>
                          <a:pt x="58"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0" name="Freeform 8"/>
                  <p:cNvSpPr>
                    <a:spLocks/>
                  </p:cNvSpPr>
                  <p:nvPr/>
                </p:nvSpPr>
                <p:spPr bwMode="auto">
                  <a:xfrm>
                    <a:off x="7836" y="12756"/>
                    <a:ext cx="160" cy="100"/>
                  </a:xfrm>
                  <a:custGeom>
                    <a:avLst/>
                    <a:gdLst/>
                    <a:ahLst/>
                    <a:cxnLst>
                      <a:cxn ang="0">
                        <a:pos x="56" y="0"/>
                      </a:cxn>
                      <a:cxn ang="0">
                        <a:pos x="0" y="42"/>
                      </a:cxn>
                      <a:cxn ang="0">
                        <a:pos x="32" y="76"/>
                      </a:cxn>
                      <a:cxn ang="0">
                        <a:pos x="130" y="100"/>
                      </a:cxn>
                      <a:cxn ang="0">
                        <a:pos x="160" y="70"/>
                      </a:cxn>
                      <a:cxn ang="0">
                        <a:pos x="146" y="24"/>
                      </a:cxn>
                      <a:cxn ang="0">
                        <a:pos x="96" y="20"/>
                      </a:cxn>
                      <a:cxn ang="0">
                        <a:pos x="56" y="0"/>
                      </a:cxn>
                    </a:cxnLst>
                    <a:rect l="0" t="0" r="r" b="b"/>
                    <a:pathLst>
                      <a:path w="160" h="100">
                        <a:moveTo>
                          <a:pt x="56" y="0"/>
                        </a:moveTo>
                        <a:lnTo>
                          <a:pt x="0" y="42"/>
                        </a:lnTo>
                        <a:lnTo>
                          <a:pt x="32" y="76"/>
                        </a:lnTo>
                        <a:lnTo>
                          <a:pt x="130" y="100"/>
                        </a:lnTo>
                        <a:lnTo>
                          <a:pt x="160" y="70"/>
                        </a:lnTo>
                        <a:lnTo>
                          <a:pt x="146" y="24"/>
                        </a:lnTo>
                        <a:lnTo>
                          <a:pt x="96" y="20"/>
                        </a:lnTo>
                        <a:lnTo>
                          <a:pt x="56"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1" name="Freeform 9"/>
                  <p:cNvSpPr>
                    <a:spLocks/>
                  </p:cNvSpPr>
                  <p:nvPr/>
                </p:nvSpPr>
                <p:spPr bwMode="auto">
                  <a:xfrm>
                    <a:off x="10434" y="12422"/>
                    <a:ext cx="220" cy="204"/>
                  </a:xfrm>
                  <a:custGeom>
                    <a:avLst/>
                    <a:gdLst/>
                    <a:ahLst/>
                    <a:cxnLst>
                      <a:cxn ang="0">
                        <a:pos x="178" y="0"/>
                      </a:cxn>
                      <a:cxn ang="0">
                        <a:pos x="132" y="58"/>
                      </a:cxn>
                      <a:cxn ang="0">
                        <a:pos x="74" y="102"/>
                      </a:cxn>
                      <a:cxn ang="0">
                        <a:pos x="24" y="122"/>
                      </a:cxn>
                      <a:cxn ang="0">
                        <a:pos x="0" y="168"/>
                      </a:cxn>
                      <a:cxn ang="0">
                        <a:pos x="32" y="182"/>
                      </a:cxn>
                      <a:cxn ang="0">
                        <a:pos x="72" y="188"/>
                      </a:cxn>
                      <a:cxn ang="0">
                        <a:pos x="104" y="180"/>
                      </a:cxn>
                      <a:cxn ang="0">
                        <a:pos x="172" y="196"/>
                      </a:cxn>
                      <a:cxn ang="0">
                        <a:pos x="220" y="204"/>
                      </a:cxn>
                      <a:cxn ang="0">
                        <a:pos x="220" y="166"/>
                      </a:cxn>
                      <a:cxn ang="0">
                        <a:pos x="194" y="98"/>
                      </a:cxn>
                      <a:cxn ang="0">
                        <a:pos x="216" y="18"/>
                      </a:cxn>
                      <a:cxn ang="0">
                        <a:pos x="178" y="0"/>
                      </a:cxn>
                    </a:cxnLst>
                    <a:rect l="0" t="0" r="r" b="b"/>
                    <a:pathLst>
                      <a:path w="220" h="204">
                        <a:moveTo>
                          <a:pt x="178" y="0"/>
                        </a:moveTo>
                        <a:lnTo>
                          <a:pt x="132" y="58"/>
                        </a:lnTo>
                        <a:lnTo>
                          <a:pt x="74" y="102"/>
                        </a:lnTo>
                        <a:lnTo>
                          <a:pt x="24" y="122"/>
                        </a:lnTo>
                        <a:lnTo>
                          <a:pt x="0" y="168"/>
                        </a:lnTo>
                        <a:lnTo>
                          <a:pt x="32" y="182"/>
                        </a:lnTo>
                        <a:lnTo>
                          <a:pt x="72" y="188"/>
                        </a:lnTo>
                        <a:lnTo>
                          <a:pt x="104" y="180"/>
                        </a:lnTo>
                        <a:lnTo>
                          <a:pt x="172" y="196"/>
                        </a:lnTo>
                        <a:lnTo>
                          <a:pt x="220" y="204"/>
                        </a:lnTo>
                        <a:lnTo>
                          <a:pt x="220" y="166"/>
                        </a:lnTo>
                        <a:lnTo>
                          <a:pt x="194" y="98"/>
                        </a:lnTo>
                        <a:lnTo>
                          <a:pt x="216" y="18"/>
                        </a:lnTo>
                        <a:lnTo>
                          <a:pt x="178"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2" name="Freeform 10"/>
                  <p:cNvSpPr>
                    <a:spLocks/>
                  </p:cNvSpPr>
                  <p:nvPr/>
                </p:nvSpPr>
                <p:spPr bwMode="auto">
                  <a:xfrm>
                    <a:off x="4642" y="11261"/>
                    <a:ext cx="182" cy="269"/>
                  </a:xfrm>
                  <a:custGeom>
                    <a:avLst/>
                    <a:gdLst/>
                    <a:ahLst/>
                    <a:cxnLst>
                      <a:cxn ang="0">
                        <a:pos x="81" y="0"/>
                      </a:cxn>
                      <a:cxn ang="0">
                        <a:pos x="38" y="77"/>
                      </a:cxn>
                      <a:cxn ang="0">
                        <a:pos x="0" y="129"/>
                      </a:cxn>
                      <a:cxn ang="0">
                        <a:pos x="48" y="197"/>
                      </a:cxn>
                      <a:cxn ang="0">
                        <a:pos x="52" y="269"/>
                      </a:cxn>
                      <a:cxn ang="0">
                        <a:pos x="96" y="264"/>
                      </a:cxn>
                      <a:cxn ang="0">
                        <a:pos x="124" y="187"/>
                      </a:cxn>
                      <a:cxn ang="0">
                        <a:pos x="168" y="129"/>
                      </a:cxn>
                      <a:cxn ang="0">
                        <a:pos x="182" y="43"/>
                      </a:cxn>
                      <a:cxn ang="0">
                        <a:pos x="81" y="0"/>
                      </a:cxn>
                    </a:cxnLst>
                    <a:rect l="0" t="0" r="r" b="b"/>
                    <a:pathLst>
                      <a:path w="182" h="269">
                        <a:moveTo>
                          <a:pt x="81" y="0"/>
                        </a:moveTo>
                        <a:lnTo>
                          <a:pt x="38" y="77"/>
                        </a:lnTo>
                        <a:lnTo>
                          <a:pt x="0" y="129"/>
                        </a:lnTo>
                        <a:lnTo>
                          <a:pt x="48" y="197"/>
                        </a:lnTo>
                        <a:lnTo>
                          <a:pt x="52" y="269"/>
                        </a:lnTo>
                        <a:lnTo>
                          <a:pt x="96" y="264"/>
                        </a:lnTo>
                        <a:lnTo>
                          <a:pt x="124" y="187"/>
                        </a:lnTo>
                        <a:lnTo>
                          <a:pt x="168" y="129"/>
                        </a:lnTo>
                        <a:lnTo>
                          <a:pt x="182" y="43"/>
                        </a:lnTo>
                        <a:lnTo>
                          <a:pt x="81"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3" name="Freeform 11"/>
                  <p:cNvSpPr>
                    <a:spLocks/>
                  </p:cNvSpPr>
                  <p:nvPr/>
                </p:nvSpPr>
                <p:spPr bwMode="auto">
                  <a:xfrm>
                    <a:off x="3523" y="12211"/>
                    <a:ext cx="96" cy="202"/>
                  </a:xfrm>
                  <a:custGeom>
                    <a:avLst/>
                    <a:gdLst/>
                    <a:ahLst/>
                    <a:cxnLst>
                      <a:cxn ang="0">
                        <a:pos x="0" y="34"/>
                      </a:cxn>
                      <a:cxn ang="0">
                        <a:pos x="5" y="202"/>
                      </a:cxn>
                      <a:cxn ang="0">
                        <a:pos x="48" y="197"/>
                      </a:cxn>
                      <a:cxn ang="0">
                        <a:pos x="96" y="125"/>
                      </a:cxn>
                      <a:cxn ang="0">
                        <a:pos x="72" y="43"/>
                      </a:cxn>
                      <a:cxn ang="0">
                        <a:pos x="39" y="0"/>
                      </a:cxn>
                      <a:cxn ang="0">
                        <a:pos x="0" y="34"/>
                      </a:cxn>
                    </a:cxnLst>
                    <a:rect l="0" t="0" r="r" b="b"/>
                    <a:pathLst>
                      <a:path w="96" h="202">
                        <a:moveTo>
                          <a:pt x="0" y="34"/>
                        </a:moveTo>
                        <a:lnTo>
                          <a:pt x="5" y="202"/>
                        </a:lnTo>
                        <a:lnTo>
                          <a:pt x="48" y="197"/>
                        </a:lnTo>
                        <a:lnTo>
                          <a:pt x="96" y="125"/>
                        </a:lnTo>
                        <a:lnTo>
                          <a:pt x="72" y="43"/>
                        </a:lnTo>
                        <a:lnTo>
                          <a:pt x="39" y="0"/>
                        </a:lnTo>
                        <a:lnTo>
                          <a:pt x="0" y="34"/>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4" name="Freeform 12"/>
                  <p:cNvSpPr>
                    <a:spLocks/>
                  </p:cNvSpPr>
                  <p:nvPr/>
                </p:nvSpPr>
                <p:spPr bwMode="auto">
                  <a:xfrm>
                    <a:off x="7388" y="12416"/>
                    <a:ext cx="328" cy="152"/>
                  </a:xfrm>
                  <a:custGeom>
                    <a:avLst/>
                    <a:gdLst/>
                    <a:ahLst/>
                    <a:cxnLst>
                      <a:cxn ang="0">
                        <a:pos x="0" y="0"/>
                      </a:cxn>
                      <a:cxn ang="0">
                        <a:pos x="12" y="72"/>
                      </a:cxn>
                      <a:cxn ang="0">
                        <a:pos x="120" y="108"/>
                      </a:cxn>
                      <a:cxn ang="0">
                        <a:pos x="208" y="120"/>
                      </a:cxn>
                      <a:cxn ang="0">
                        <a:pos x="236" y="148"/>
                      </a:cxn>
                      <a:cxn ang="0">
                        <a:pos x="296" y="152"/>
                      </a:cxn>
                      <a:cxn ang="0">
                        <a:pos x="304" y="80"/>
                      </a:cxn>
                      <a:cxn ang="0">
                        <a:pos x="328" y="12"/>
                      </a:cxn>
                      <a:cxn ang="0">
                        <a:pos x="236" y="36"/>
                      </a:cxn>
                      <a:cxn ang="0">
                        <a:pos x="168" y="20"/>
                      </a:cxn>
                      <a:cxn ang="0">
                        <a:pos x="116" y="20"/>
                      </a:cxn>
                      <a:cxn ang="0">
                        <a:pos x="0" y="0"/>
                      </a:cxn>
                    </a:cxnLst>
                    <a:rect l="0" t="0" r="r" b="b"/>
                    <a:pathLst>
                      <a:path w="328" h="152">
                        <a:moveTo>
                          <a:pt x="0" y="0"/>
                        </a:moveTo>
                        <a:lnTo>
                          <a:pt x="12" y="72"/>
                        </a:lnTo>
                        <a:lnTo>
                          <a:pt x="120" y="108"/>
                        </a:lnTo>
                        <a:lnTo>
                          <a:pt x="208" y="120"/>
                        </a:lnTo>
                        <a:lnTo>
                          <a:pt x="236" y="148"/>
                        </a:lnTo>
                        <a:lnTo>
                          <a:pt x="296" y="152"/>
                        </a:lnTo>
                        <a:lnTo>
                          <a:pt x="304" y="80"/>
                        </a:lnTo>
                        <a:lnTo>
                          <a:pt x="328" y="12"/>
                        </a:lnTo>
                        <a:lnTo>
                          <a:pt x="236" y="36"/>
                        </a:lnTo>
                        <a:lnTo>
                          <a:pt x="168" y="20"/>
                        </a:lnTo>
                        <a:lnTo>
                          <a:pt x="116" y="20"/>
                        </a:lnTo>
                        <a:lnTo>
                          <a:pt x="0"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5" name="Freeform 13"/>
                  <p:cNvSpPr>
                    <a:spLocks/>
                  </p:cNvSpPr>
                  <p:nvPr/>
                </p:nvSpPr>
                <p:spPr bwMode="auto">
                  <a:xfrm>
                    <a:off x="8560" y="12664"/>
                    <a:ext cx="1080" cy="432"/>
                  </a:xfrm>
                  <a:custGeom>
                    <a:avLst/>
                    <a:gdLst/>
                    <a:ahLst/>
                    <a:cxnLst>
                      <a:cxn ang="0">
                        <a:pos x="444" y="128"/>
                      </a:cxn>
                      <a:cxn ang="0">
                        <a:pos x="300" y="108"/>
                      </a:cxn>
                      <a:cxn ang="0">
                        <a:pos x="140" y="184"/>
                      </a:cxn>
                      <a:cxn ang="0">
                        <a:pos x="0" y="264"/>
                      </a:cxn>
                      <a:cxn ang="0">
                        <a:pos x="16" y="328"/>
                      </a:cxn>
                      <a:cxn ang="0">
                        <a:pos x="120" y="312"/>
                      </a:cxn>
                      <a:cxn ang="0">
                        <a:pos x="188" y="312"/>
                      </a:cxn>
                      <a:cxn ang="0">
                        <a:pos x="232" y="324"/>
                      </a:cxn>
                      <a:cxn ang="0">
                        <a:pos x="272" y="380"/>
                      </a:cxn>
                      <a:cxn ang="0">
                        <a:pos x="468" y="428"/>
                      </a:cxn>
                      <a:cxn ang="0">
                        <a:pos x="584" y="384"/>
                      </a:cxn>
                      <a:cxn ang="0">
                        <a:pos x="588" y="324"/>
                      </a:cxn>
                      <a:cxn ang="0">
                        <a:pos x="620" y="256"/>
                      </a:cxn>
                      <a:cxn ang="0">
                        <a:pos x="696" y="252"/>
                      </a:cxn>
                      <a:cxn ang="0">
                        <a:pos x="712" y="296"/>
                      </a:cxn>
                      <a:cxn ang="0">
                        <a:pos x="676" y="368"/>
                      </a:cxn>
                      <a:cxn ang="0">
                        <a:pos x="700" y="396"/>
                      </a:cxn>
                      <a:cxn ang="0">
                        <a:pos x="768" y="396"/>
                      </a:cxn>
                      <a:cxn ang="0">
                        <a:pos x="812" y="432"/>
                      </a:cxn>
                      <a:cxn ang="0">
                        <a:pos x="848" y="416"/>
                      </a:cxn>
                      <a:cxn ang="0">
                        <a:pos x="844" y="356"/>
                      </a:cxn>
                      <a:cxn ang="0">
                        <a:pos x="879" y="347"/>
                      </a:cxn>
                      <a:cxn ang="0">
                        <a:pos x="964" y="404"/>
                      </a:cxn>
                      <a:cxn ang="0">
                        <a:pos x="1080" y="336"/>
                      </a:cxn>
                      <a:cxn ang="0">
                        <a:pos x="1056" y="228"/>
                      </a:cxn>
                      <a:cxn ang="0">
                        <a:pos x="988" y="212"/>
                      </a:cxn>
                      <a:cxn ang="0">
                        <a:pos x="856" y="184"/>
                      </a:cxn>
                      <a:cxn ang="0">
                        <a:pos x="760" y="120"/>
                      </a:cxn>
                      <a:cxn ang="0">
                        <a:pos x="728" y="76"/>
                      </a:cxn>
                      <a:cxn ang="0">
                        <a:pos x="828" y="60"/>
                      </a:cxn>
                      <a:cxn ang="0">
                        <a:pos x="760" y="0"/>
                      </a:cxn>
                      <a:cxn ang="0">
                        <a:pos x="672" y="8"/>
                      </a:cxn>
                      <a:cxn ang="0">
                        <a:pos x="604" y="80"/>
                      </a:cxn>
                      <a:cxn ang="0">
                        <a:pos x="528" y="92"/>
                      </a:cxn>
                      <a:cxn ang="0">
                        <a:pos x="444" y="128"/>
                      </a:cxn>
                    </a:cxnLst>
                    <a:rect l="0" t="0" r="r" b="b"/>
                    <a:pathLst>
                      <a:path w="1080" h="432">
                        <a:moveTo>
                          <a:pt x="444" y="128"/>
                        </a:moveTo>
                        <a:lnTo>
                          <a:pt x="300" y="108"/>
                        </a:lnTo>
                        <a:lnTo>
                          <a:pt x="140" y="184"/>
                        </a:lnTo>
                        <a:lnTo>
                          <a:pt x="0" y="264"/>
                        </a:lnTo>
                        <a:lnTo>
                          <a:pt x="16" y="328"/>
                        </a:lnTo>
                        <a:lnTo>
                          <a:pt x="120" y="312"/>
                        </a:lnTo>
                        <a:lnTo>
                          <a:pt x="188" y="312"/>
                        </a:lnTo>
                        <a:lnTo>
                          <a:pt x="232" y="324"/>
                        </a:lnTo>
                        <a:lnTo>
                          <a:pt x="272" y="380"/>
                        </a:lnTo>
                        <a:lnTo>
                          <a:pt x="468" y="428"/>
                        </a:lnTo>
                        <a:lnTo>
                          <a:pt x="584" y="384"/>
                        </a:lnTo>
                        <a:lnTo>
                          <a:pt x="588" y="324"/>
                        </a:lnTo>
                        <a:lnTo>
                          <a:pt x="620" y="256"/>
                        </a:lnTo>
                        <a:lnTo>
                          <a:pt x="696" y="252"/>
                        </a:lnTo>
                        <a:lnTo>
                          <a:pt x="712" y="296"/>
                        </a:lnTo>
                        <a:lnTo>
                          <a:pt x="676" y="368"/>
                        </a:lnTo>
                        <a:lnTo>
                          <a:pt x="700" y="396"/>
                        </a:lnTo>
                        <a:lnTo>
                          <a:pt x="768" y="396"/>
                        </a:lnTo>
                        <a:lnTo>
                          <a:pt x="812" y="432"/>
                        </a:lnTo>
                        <a:lnTo>
                          <a:pt x="848" y="416"/>
                        </a:lnTo>
                        <a:lnTo>
                          <a:pt x="844" y="356"/>
                        </a:lnTo>
                        <a:lnTo>
                          <a:pt x="879" y="347"/>
                        </a:lnTo>
                        <a:lnTo>
                          <a:pt x="964" y="404"/>
                        </a:lnTo>
                        <a:lnTo>
                          <a:pt x="1080" y="336"/>
                        </a:lnTo>
                        <a:lnTo>
                          <a:pt x="1056" y="228"/>
                        </a:lnTo>
                        <a:lnTo>
                          <a:pt x="988" y="212"/>
                        </a:lnTo>
                        <a:lnTo>
                          <a:pt x="856" y="184"/>
                        </a:lnTo>
                        <a:lnTo>
                          <a:pt x="760" y="120"/>
                        </a:lnTo>
                        <a:lnTo>
                          <a:pt x="728" y="76"/>
                        </a:lnTo>
                        <a:lnTo>
                          <a:pt x="828" y="60"/>
                        </a:lnTo>
                        <a:lnTo>
                          <a:pt x="760" y="0"/>
                        </a:lnTo>
                        <a:lnTo>
                          <a:pt x="672" y="8"/>
                        </a:lnTo>
                        <a:lnTo>
                          <a:pt x="604" y="80"/>
                        </a:lnTo>
                        <a:lnTo>
                          <a:pt x="528" y="92"/>
                        </a:lnTo>
                        <a:lnTo>
                          <a:pt x="444" y="128"/>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6" name="Freeform 14"/>
                  <p:cNvSpPr>
                    <a:spLocks/>
                  </p:cNvSpPr>
                  <p:nvPr/>
                </p:nvSpPr>
                <p:spPr bwMode="auto">
                  <a:xfrm>
                    <a:off x="7458" y="12960"/>
                    <a:ext cx="140" cy="100"/>
                  </a:xfrm>
                  <a:custGeom>
                    <a:avLst/>
                    <a:gdLst/>
                    <a:ahLst/>
                    <a:cxnLst>
                      <a:cxn ang="0">
                        <a:pos x="128" y="18"/>
                      </a:cxn>
                      <a:cxn ang="0">
                        <a:pos x="82" y="0"/>
                      </a:cxn>
                      <a:cxn ang="0">
                        <a:pos x="44" y="10"/>
                      </a:cxn>
                      <a:cxn ang="0">
                        <a:pos x="0" y="24"/>
                      </a:cxn>
                      <a:cxn ang="0">
                        <a:pos x="2" y="74"/>
                      </a:cxn>
                      <a:cxn ang="0">
                        <a:pos x="64" y="78"/>
                      </a:cxn>
                      <a:cxn ang="0">
                        <a:pos x="116" y="100"/>
                      </a:cxn>
                      <a:cxn ang="0">
                        <a:pos x="140" y="78"/>
                      </a:cxn>
                      <a:cxn ang="0">
                        <a:pos x="128" y="18"/>
                      </a:cxn>
                    </a:cxnLst>
                    <a:rect l="0" t="0" r="r" b="b"/>
                    <a:pathLst>
                      <a:path w="140" h="100">
                        <a:moveTo>
                          <a:pt x="128" y="18"/>
                        </a:moveTo>
                        <a:lnTo>
                          <a:pt x="82" y="0"/>
                        </a:lnTo>
                        <a:lnTo>
                          <a:pt x="44" y="10"/>
                        </a:lnTo>
                        <a:lnTo>
                          <a:pt x="0" y="24"/>
                        </a:lnTo>
                        <a:lnTo>
                          <a:pt x="2" y="74"/>
                        </a:lnTo>
                        <a:lnTo>
                          <a:pt x="64" y="78"/>
                        </a:lnTo>
                        <a:lnTo>
                          <a:pt x="116" y="100"/>
                        </a:lnTo>
                        <a:lnTo>
                          <a:pt x="140" y="78"/>
                        </a:lnTo>
                        <a:lnTo>
                          <a:pt x="128" y="18"/>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7" name="Freeform 15"/>
                  <p:cNvSpPr>
                    <a:spLocks/>
                  </p:cNvSpPr>
                  <p:nvPr/>
                </p:nvSpPr>
                <p:spPr bwMode="auto">
                  <a:xfrm>
                    <a:off x="8214" y="12766"/>
                    <a:ext cx="100" cy="112"/>
                  </a:xfrm>
                  <a:custGeom>
                    <a:avLst/>
                    <a:gdLst/>
                    <a:ahLst/>
                    <a:cxnLst>
                      <a:cxn ang="0">
                        <a:pos x="62" y="0"/>
                      </a:cxn>
                      <a:cxn ang="0">
                        <a:pos x="0" y="36"/>
                      </a:cxn>
                      <a:cxn ang="0">
                        <a:pos x="20" y="84"/>
                      </a:cxn>
                      <a:cxn ang="0">
                        <a:pos x="50" y="112"/>
                      </a:cxn>
                      <a:cxn ang="0">
                        <a:pos x="100" y="88"/>
                      </a:cxn>
                      <a:cxn ang="0">
                        <a:pos x="92" y="48"/>
                      </a:cxn>
                      <a:cxn ang="0">
                        <a:pos x="62" y="0"/>
                      </a:cxn>
                    </a:cxnLst>
                    <a:rect l="0" t="0" r="r" b="b"/>
                    <a:pathLst>
                      <a:path w="100" h="112">
                        <a:moveTo>
                          <a:pt x="62" y="0"/>
                        </a:moveTo>
                        <a:lnTo>
                          <a:pt x="0" y="36"/>
                        </a:lnTo>
                        <a:lnTo>
                          <a:pt x="20" y="84"/>
                        </a:lnTo>
                        <a:lnTo>
                          <a:pt x="50" y="112"/>
                        </a:lnTo>
                        <a:lnTo>
                          <a:pt x="100" y="88"/>
                        </a:lnTo>
                        <a:lnTo>
                          <a:pt x="92" y="48"/>
                        </a:lnTo>
                        <a:lnTo>
                          <a:pt x="62"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8" name="Freeform 16"/>
                  <p:cNvSpPr>
                    <a:spLocks/>
                  </p:cNvSpPr>
                  <p:nvPr/>
                </p:nvSpPr>
                <p:spPr bwMode="auto">
                  <a:xfrm>
                    <a:off x="8964" y="12472"/>
                    <a:ext cx="158" cy="90"/>
                  </a:xfrm>
                  <a:custGeom>
                    <a:avLst/>
                    <a:gdLst/>
                    <a:ahLst/>
                    <a:cxnLst>
                      <a:cxn ang="0">
                        <a:pos x="8" y="20"/>
                      </a:cxn>
                      <a:cxn ang="0">
                        <a:pos x="0" y="52"/>
                      </a:cxn>
                      <a:cxn ang="0">
                        <a:pos x="38" y="90"/>
                      </a:cxn>
                      <a:cxn ang="0">
                        <a:pos x="82" y="68"/>
                      </a:cxn>
                      <a:cxn ang="0">
                        <a:pos x="158" y="38"/>
                      </a:cxn>
                      <a:cxn ang="0">
                        <a:pos x="146" y="8"/>
                      </a:cxn>
                      <a:cxn ang="0">
                        <a:pos x="108" y="8"/>
                      </a:cxn>
                      <a:cxn ang="0">
                        <a:pos x="46" y="0"/>
                      </a:cxn>
                      <a:cxn ang="0">
                        <a:pos x="8" y="20"/>
                      </a:cxn>
                    </a:cxnLst>
                    <a:rect l="0" t="0" r="r" b="b"/>
                    <a:pathLst>
                      <a:path w="158" h="90">
                        <a:moveTo>
                          <a:pt x="8" y="20"/>
                        </a:moveTo>
                        <a:lnTo>
                          <a:pt x="0" y="52"/>
                        </a:lnTo>
                        <a:lnTo>
                          <a:pt x="38" y="90"/>
                        </a:lnTo>
                        <a:lnTo>
                          <a:pt x="82" y="68"/>
                        </a:lnTo>
                        <a:lnTo>
                          <a:pt x="158" y="38"/>
                        </a:lnTo>
                        <a:lnTo>
                          <a:pt x="146" y="8"/>
                        </a:lnTo>
                        <a:lnTo>
                          <a:pt x="108" y="8"/>
                        </a:lnTo>
                        <a:lnTo>
                          <a:pt x="46" y="0"/>
                        </a:lnTo>
                        <a:lnTo>
                          <a:pt x="8" y="2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49" name="Freeform 17"/>
                  <p:cNvSpPr>
                    <a:spLocks/>
                  </p:cNvSpPr>
                  <p:nvPr/>
                </p:nvSpPr>
                <p:spPr bwMode="auto">
                  <a:xfrm>
                    <a:off x="9122" y="12328"/>
                    <a:ext cx="136" cy="88"/>
                  </a:xfrm>
                  <a:custGeom>
                    <a:avLst/>
                    <a:gdLst/>
                    <a:ahLst/>
                    <a:cxnLst>
                      <a:cxn ang="0">
                        <a:pos x="84" y="4"/>
                      </a:cxn>
                      <a:cxn ang="0">
                        <a:pos x="36" y="34"/>
                      </a:cxn>
                      <a:cxn ang="0">
                        <a:pos x="0" y="80"/>
                      </a:cxn>
                      <a:cxn ang="0">
                        <a:pos x="56" y="88"/>
                      </a:cxn>
                      <a:cxn ang="0">
                        <a:pos x="102" y="74"/>
                      </a:cxn>
                      <a:cxn ang="0">
                        <a:pos x="126" y="48"/>
                      </a:cxn>
                      <a:cxn ang="0">
                        <a:pos x="136" y="14"/>
                      </a:cxn>
                      <a:cxn ang="0">
                        <a:pos x="108" y="0"/>
                      </a:cxn>
                      <a:cxn ang="0">
                        <a:pos x="84" y="4"/>
                      </a:cxn>
                    </a:cxnLst>
                    <a:rect l="0" t="0" r="r" b="b"/>
                    <a:pathLst>
                      <a:path w="136" h="88">
                        <a:moveTo>
                          <a:pt x="84" y="4"/>
                        </a:moveTo>
                        <a:lnTo>
                          <a:pt x="36" y="34"/>
                        </a:lnTo>
                        <a:lnTo>
                          <a:pt x="0" y="80"/>
                        </a:lnTo>
                        <a:lnTo>
                          <a:pt x="56" y="88"/>
                        </a:lnTo>
                        <a:lnTo>
                          <a:pt x="102" y="74"/>
                        </a:lnTo>
                        <a:lnTo>
                          <a:pt x="126" y="48"/>
                        </a:lnTo>
                        <a:lnTo>
                          <a:pt x="136" y="14"/>
                        </a:lnTo>
                        <a:lnTo>
                          <a:pt x="108" y="0"/>
                        </a:lnTo>
                        <a:lnTo>
                          <a:pt x="84" y="4"/>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0" name="Freeform 18"/>
                  <p:cNvSpPr>
                    <a:spLocks/>
                  </p:cNvSpPr>
                  <p:nvPr/>
                </p:nvSpPr>
                <p:spPr bwMode="auto">
                  <a:xfrm>
                    <a:off x="11364" y="12018"/>
                    <a:ext cx="172" cy="200"/>
                  </a:xfrm>
                  <a:custGeom>
                    <a:avLst/>
                    <a:gdLst/>
                    <a:ahLst/>
                    <a:cxnLst>
                      <a:cxn ang="0">
                        <a:pos x="0" y="20"/>
                      </a:cxn>
                      <a:cxn ang="0">
                        <a:pos x="20" y="86"/>
                      </a:cxn>
                      <a:cxn ang="0">
                        <a:pos x="36" y="130"/>
                      </a:cxn>
                      <a:cxn ang="0">
                        <a:pos x="38" y="164"/>
                      </a:cxn>
                      <a:cxn ang="0">
                        <a:pos x="138" y="200"/>
                      </a:cxn>
                      <a:cxn ang="0">
                        <a:pos x="172" y="162"/>
                      </a:cxn>
                      <a:cxn ang="0">
                        <a:pos x="170" y="128"/>
                      </a:cxn>
                      <a:cxn ang="0">
                        <a:pos x="106" y="86"/>
                      </a:cxn>
                      <a:cxn ang="0">
                        <a:pos x="66" y="12"/>
                      </a:cxn>
                      <a:cxn ang="0">
                        <a:pos x="28" y="0"/>
                      </a:cxn>
                      <a:cxn ang="0">
                        <a:pos x="0" y="20"/>
                      </a:cxn>
                    </a:cxnLst>
                    <a:rect l="0" t="0" r="r" b="b"/>
                    <a:pathLst>
                      <a:path w="172" h="200">
                        <a:moveTo>
                          <a:pt x="0" y="20"/>
                        </a:moveTo>
                        <a:lnTo>
                          <a:pt x="20" y="86"/>
                        </a:lnTo>
                        <a:lnTo>
                          <a:pt x="36" y="130"/>
                        </a:lnTo>
                        <a:lnTo>
                          <a:pt x="38" y="164"/>
                        </a:lnTo>
                        <a:lnTo>
                          <a:pt x="138" y="200"/>
                        </a:lnTo>
                        <a:lnTo>
                          <a:pt x="172" y="162"/>
                        </a:lnTo>
                        <a:lnTo>
                          <a:pt x="170" y="128"/>
                        </a:lnTo>
                        <a:lnTo>
                          <a:pt x="106" y="86"/>
                        </a:lnTo>
                        <a:lnTo>
                          <a:pt x="66" y="12"/>
                        </a:lnTo>
                        <a:lnTo>
                          <a:pt x="28" y="0"/>
                        </a:lnTo>
                        <a:lnTo>
                          <a:pt x="0" y="2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1" name="Freeform 19"/>
                  <p:cNvSpPr>
                    <a:spLocks/>
                  </p:cNvSpPr>
                  <p:nvPr/>
                </p:nvSpPr>
                <p:spPr bwMode="auto">
                  <a:xfrm>
                    <a:off x="11154" y="11834"/>
                    <a:ext cx="176" cy="222"/>
                  </a:xfrm>
                  <a:custGeom>
                    <a:avLst/>
                    <a:gdLst/>
                    <a:ahLst/>
                    <a:cxnLst>
                      <a:cxn ang="0">
                        <a:pos x="75" y="56"/>
                      </a:cxn>
                      <a:cxn ang="0">
                        <a:pos x="0" y="118"/>
                      </a:cxn>
                      <a:cxn ang="0">
                        <a:pos x="14" y="172"/>
                      </a:cxn>
                      <a:cxn ang="0">
                        <a:pos x="84" y="196"/>
                      </a:cxn>
                      <a:cxn ang="0">
                        <a:pos x="136" y="222"/>
                      </a:cxn>
                      <a:cxn ang="0">
                        <a:pos x="164" y="200"/>
                      </a:cxn>
                      <a:cxn ang="0">
                        <a:pos x="134" y="160"/>
                      </a:cxn>
                      <a:cxn ang="0">
                        <a:pos x="124" y="122"/>
                      </a:cxn>
                      <a:cxn ang="0">
                        <a:pos x="166" y="58"/>
                      </a:cxn>
                      <a:cxn ang="0">
                        <a:pos x="176" y="0"/>
                      </a:cxn>
                      <a:cxn ang="0">
                        <a:pos x="128" y="10"/>
                      </a:cxn>
                      <a:cxn ang="0">
                        <a:pos x="75" y="56"/>
                      </a:cxn>
                    </a:cxnLst>
                    <a:rect l="0" t="0" r="r" b="b"/>
                    <a:pathLst>
                      <a:path w="176" h="222">
                        <a:moveTo>
                          <a:pt x="75" y="56"/>
                        </a:moveTo>
                        <a:lnTo>
                          <a:pt x="0" y="118"/>
                        </a:lnTo>
                        <a:lnTo>
                          <a:pt x="14" y="172"/>
                        </a:lnTo>
                        <a:lnTo>
                          <a:pt x="84" y="196"/>
                        </a:lnTo>
                        <a:lnTo>
                          <a:pt x="136" y="222"/>
                        </a:lnTo>
                        <a:lnTo>
                          <a:pt x="164" y="200"/>
                        </a:lnTo>
                        <a:lnTo>
                          <a:pt x="134" y="160"/>
                        </a:lnTo>
                        <a:lnTo>
                          <a:pt x="124" y="122"/>
                        </a:lnTo>
                        <a:lnTo>
                          <a:pt x="166" y="58"/>
                        </a:lnTo>
                        <a:lnTo>
                          <a:pt x="176" y="0"/>
                        </a:lnTo>
                        <a:lnTo>
                          <a:pt x="128" y="10"/>
                        </a:lnTo>
                        <a:lnTo>
                          <a:pt x="75" y="56"/>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2" name="Freeform 20"/>
                  <p:cNvSpPr>
                    <a:spLocks/>
                  </p:cNvSpPr>
                  <p:nvPr/>
                </p:nvSpPr>
                <p:spPr bwMode="auto">
                  <a:xfrm>
                    <a:off x="11488" y="11780"/>
                    <a:ext cx="174" cy="104"/>
                  </a:xfrm>
                  <a:custGeom>
                    <a:avLst/>
                    <a:gdLst/>
                    <a:ahLst/>
                    <a:cxnLst>
                      <a:cxn ang="0">
                        <a:pos x="10" y="0"/>
                      </a:cxn>
                      <a:cxn ang="0">
                        <a:pos x="0" y="52"/>
                      </a:cxn>
                      <a:cxn ang="0">
                        <a:pos x="40" y="102"/>
                      </a:cxn>
                      <a:cxn ang="0">
                        <a:pos x="106" y="104"/>
                      </a:cxn>
                      <a:cxn ang="0">
                        <a:pos x="174" y="102"/>
                      </a:cxn>
                      <a:cxn ang="0">
                        <a:pos x="152" y="70"/>
                      </a:cxn>
                      <a:cxn ang="0">
                        <a:pos x="94" y="20"/>
                      </a:cxn>
                      <a:cxn ang="0">
                        <a:pos x="10" y="0"/>
                      </a:cxn>
                    </a:cxnLst>
                    <a:rect l="0" t="0" r="r" b="b"/>
                    <a:pathLst>
                      <a:path w="174" h="104">
                        <a:moveTo>
                          <a:pt x="10" y="0"/>
                        </a:moveTo>
                        <a:lnTo>
                          <a:pt x="0" y="52"/>
                        </a:lnTo>
                        <a:lnTo>
                          <a:pt x="40" y="102"/>
                        </a:lnTo>
                        <a:lnTo>
                          <a:pt x="106" y="104"/>
                        </a:lnTo>
                        <a:lnTo>
                          <a:pt x="174" y="102"/>
                        </a:lnTo>
                        <a:lnTo>
                          <a:pt x="152" y="70"/>
                        </a:lnTo>
                        <a:lnTo>
                          <a:pt x="94" y="20"/>
                        </a:lnTo>
                        <a:lnTo>
                          <a:pt x="10"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3" name="Freeform 21"/>
                  <p:cNvSpPr>
                    <a:spLocks/>
                  </p:cNvSpPr>
                  <p:nvPr/>
                </p:nvSpPr>
                <p:spPr bwMode="auto">
                  <a:xfrm>
                    <a:off x="11484" y="11570"/>
                    <a:ext cx="216" cy="144"/>
                  </a:xfrm>
                  <a:custGeom>
                    <a:avLst/>
                    <a:gdLst/>
                    <a:ahLst/>
                    <a:cxnLst>
                      <a:cxn ang="0">
                        <a:pos x="108" y="3"/>
                      </a:cxn>
                      <a:cxn ang="0">
                        <a:pos x="92" y="64"/>
                      </a:cxn>
                      <a:cxn ang="0">
                        <a:pos x="44" y="76"/>
                      </a:cxn>
                      <a:cxn ang="0">
                        <a:pos x="0" y="102"/>
                      </a:cxn>
                      <a:cxn ang="0">
                        <a:pos x="8" y="126"/>
                      </a:cxn>
                      <a:cxn ang="0">
                        <a:pos x="90" y="144"/>
                      </a:cxn>
                      <a:cxn ang="0">
                        <a:pos x="132" y="114"/>
                      </a:cxn>
                      <a:cxn ang="0">
                        <a:pos x="186" y="100"/>
                      </a:cxn>
                      <a:cxn ang="0">
                        <a:pos x="216" y="24"/>
                      </a:cxn>
                      <a:cxn ang="0">
                        <a:pos x="172" y="0"/>
                      </a:cxn>
                      <a:cxn ang="0">
                        <a:pos x="108" y="3"/>
                      </a:cxn>
                    </a:cxnLst>
                    <a:rect l="0" t="0" r="r" b="b"/>
                    <a:pathLst>
                      <a:path w="216" h="144">
                        <a:moveTo>
                          <a:pt x="108" y="3"/>
                        </a:moveTo>
                        <a:lnTo>
                          <a:pt x="92" y="64"/>
                        </a:lnTo>
                        <a:lnTo>
                          <a:pt x="44" y="76"/>
                        </a:lnTo>
                        <a:lnTo>
                          <a:pt x="0" y="102"/>
                        </a:lnTo>
                        <a:lnTo>
                          <a:pt x="8" y="126"/>
                        </a:lnTo>
                        <a:lnTo>
                          <a:pt x="90" y="144"/>
                        </a:lnTo>
                        <a:lnTo>
                          <a:pt x="132" y="114"/>
                        </a:lnTo>
                        <a:lnTo>
                          <a:pt x="186" y="100"/>
                        </a:lnTo>
                        <a:lnTo>
                          <a:pt x="216" y="24"/>
                        </a:lnTo>
                        <a:lnTo>
                          <a:pt x="172" y="0"/>
                        </a:lnTo>
                        <a:lnTo>
                          <a:pt x="108" y="3"/>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4" name="Freeform 22"/>
                  <p:cNvSpPr>
                    <a:spLocks/>
                  </p:cNvSpPr>
                  <p:nvPr/>
                </p:nvSpPr>
                <p:spPr bwMode="auto">
                  <a:xfrm>
                    <a:off x="11334" y="11914"/>
                    <a:ext cx="106" cy="64"/>
                  </a:xfrm>
                  <a:custGeom>
                    <a:avLst/>
                    <a:gdLst/>
                    <a:ahLst/>
                    <a:cxnLst>
                      <a:cxn ang="0">
                        <a:pos x="34" y="0"/>
                      </a:cxn>
                      <a:cxn ang="0">
                        <a:pos x="0" y="38"/>
                      </a:cxn>
                      <a:cxn ang="0">
                        <a:pos x="18" y="64"/>
                      </a:cxn>
                      <a:cxn ang="0">
                        <a:pos x="90" y="54"/>
                      </a:cxn>
                      <a:cxn ang="0">
                        <a:pos x="106" y="18"/>
                      </a:cxn>
                      <a:cxn ang="0">
                        <a:pos x="34" y="0"/>
                      </a:cxn>
                    </a:cxnLst>
                    <a:rect l="0" t="0" r="r" b="b"/>
                    <a:pathLst>
                      <a:path w="106" h="64">
                        <a:moveTo>
                          <a:pt x="34" y="0"/>
                        </a:moveTo>
                        <a:lnTo>
                          <a:pt x="0" y="38"/>
                        </a:lnTo>
                        <a:lnTo>
                          <a:pt x="18" y="64"/>
                        </a:lnTo>
                        <a:lnTo>
                          <a:pt x="90" y="54"/>
                        </a:lnTo>
                        <a:lnTo>
                          <a:pt x="106" y="18"/>
                        </a:lnTo>
                        <a:lnTo>
                          <a:pt x="34"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5" name="Freeform 23"/>
                  <p:cNvSpPr>
                    <a:spLocks/>
                  </p:cNvSpPr>
                  <p:nvPr/>
                </p:nvSpPr>
                <p:spPr bwMode="auto">
                  <a:xfrm>
                    <a:off x="10360" y="12660"/>
                    <a:ext cx="304" cy="202"/>
                  </a:xfrm>
                  <a:custGeom>
                    <a:avLst/>
                    <a:gdLst/>
                    <a:ahLst/>
                    <a:cxnLst>
                      <a:cxn ang="0">
                        <a:pos x="30" y="22"/>
                      </a:cxn>
                      <a:cxn ang="0">
                        <a:pos x="0" y="56"/>
                      </a:cxn>
                      <a:cxn ang="0">
                        <a:pos x="34" y="114"/>
                      </a:cxn>
                      <a:cxn ang="0">
                        <a:pos x="82" y="134"/>
                      </a:cxn>
                      <a:cxn ang="0">
                        <a:pos x="140" y="172"/>
                      </a:cxn>
                      <a:cxn ang="0">
                        <a:pos x="180" y="202"/>
                      </a:cxn>
                      <a:cxn ang="0">
                        <a:pos x="228" y="188"/>
                      </a:cxn>
                      <a:cxn ang="0">
                        <a:pos x="252" y="170"/>
                      </a:cxn>
                      <a:cxn ang="0">
                        <a:pos x="304" y="170"/>
                      </a:cxn>
                      <a:cxn ang="0">
                        <a:pos x="294" y="116"/>
                      </a:cxn>
                      <a:cxn ang="0">
                        <a:pos x="268" y="110"/>
                      </a:cxn>
                      <a:cxn ang="0">
                        <a:pos x="234" y="74"/>
                      </a:cxn>
                      <a:cxn ang="0">
                        <a:pos x="206" y="20"/>
                      </a:cxn>
                      <a:cxn ang="0">
                        <a:pos x="146" y="0"/>
                      </a:cxn>
                      <a:cxn ang="0">
                        <a:pos x="100" y="28"/>
                      </a:cxn>
                      <a:cxn ang="0">
                        <a:pos x="30" y="22"/>
                      </a:cxn>
                    </a:cxnLst>
                    <a:rect l="0" t="0" r="r" b="b"/>
                    <a:pathLst>
                      <a:path w="304" h="202">
                        <a:moveTo>
                          <a:pt x="30" y="22"/>
                        </a:moveTo>
                        <a:lnTo>
                          <a:pt x="0" y="56"/>
                        </a:lnTo>
                        <a:lnTo>
                          <a:pt x="34" y="114"/>
                        </a:lnTo>
                        <a:lnTo>
                          <a:pt x="82" y="134"/>
                        </a:lnTo>
                        <a:lnTo>
                          <a:pt x="140" y="172"/>
                        </a:lnTo>
                        <a:lnTo>
                          <a:pt x="180" y="202"/>
                        </a:lnTo>
                        <a:lnTo>
                          <a:pt x="228" y="188"/>
                        </a:lnTo>
                        <a:lnTo>
                          <a:pt x="252" y="170"/>
                        </a:lnTo>
                        <a:lnTo>
                          <a:pt x="304" y="170"/>
                        </a:lnTo>
                        <a:lnTo>
                          <a:pt x="294" y="116"/>
                        </a:lnTo>
                        <a:lnTo>
                          <a:pt x="268" y="110"/>
                        </a:lnTo>
                        <a:lnTo>
                          <a:pt x="234" y="74"/>
                        </a:lnTo>
                        <a:lnTo>
                          <a:pt x="206" y="20"/>
                        </a:lnTo>
                        <a:lnTo>
                          <a:pt x="146" y="0"/>
                        </a:lnTo>
                        <a:lnTo>
                          <a:pt x="100" y="28"/>
                        </a:lnTo>
                        <a:lnTo>
                          <a:pt x="30" y="2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6" name="Freeform 24"/>
                  <p:cNvSpPr>
                    <a:spLocks/>
                  </p:cNvSpPr>
                  <p:nvPr/>
                </p:nvSpPr>
                <p:spPr bwMode="auto">
                  <a:xfrm>
                    <a:off x="10770" y="12546"/>
                    <a:ext cx="160" cy="238"/>
                  </a:xfrm>
                  <a:custGeom>
                    <a:avLst/>
                    <a:gdLst/>
                    <a:ahLst/>
                    <a:cxnLst>
                      <a:cxn ang="0">
                        <a:pos x="112" y="26"/>
                      </a:cxn>
                      <a:cxn ang="0">
                        <a:pos x="60" y="0"/>
                      </a:cxn>
                      <a:cxn ang="0">
                        <a:pos x="46" y="32"/>
                      </a:cxn>
                      <a:cxn ang="0">
                        <a:pos x="92" y="84"/>
                      </a:cxn>
                      <a:cxn ang="0">
                        <a:pos x="114" y="140"/>
                      </a:cxn>
                      <a:cxn ang="0">
                        <a:pos x="80" y="172"/>
                      </a:cxn>
                      <a:cxn ang="0">
                        <a:pos x="38" y="184"/>
                      </a:cxn>
                      <a:cxn ang="0">
                        <a:pos x="30" y="112"/>
                      </a:cxn>
                      <a:cxn ang="0">
                        <a:pos x="2" y="102"/>
                      </a:cxn>
                      <a:cxn ang="0">
                        <a:pos x="0" y="208"/>
                      </a:cxn>
                      <a:cxn ang="0">
                        <a:pos x="42" y="238"/>
                      </a:cxn>
                      <a:cxn ang="0">
                        <a:pos x="96" y="212"/>
                      </a:cxn>
                      <a:cxn ang="0">
                        <a:pos x="156" y="198"/>
                      </a:cxn>
                      <a:cxn ang="0">
                        <a:pos x="160" y="150"/>
                      </a:cxn>
                      <a:cxn ang="0">
                        <a:pos x="134" y="96"/>
                      </a:cxn>
                      <a:cxn ang="0">
                        <a:pos x="112" y="26"/>
                      </a:cxn>
                    </a:cxnLst>
                    <a:rect l="0" t="0" r="r" b="b"/>
                    <a:pathLst>
                      <a:path w="160" h="238">
                        <a:moveTo>
                          <a:pt x="112" y="26"/>
                        </a:moveTo>
                        <a:lnTo>
                          <a:pt x="60" y="0"/>
                        </a:lnTo>
                        <a:lnTo>
                          <a:pt x="46" y="32"/>
                        </a:lnTo>
                        <a:lnTo>
                          <a:pt x="92" y="84"/>
                        </a:lnTo>
                        <a:lnTo>
                          <a:pt x="114" y="140"/>
                        </a:lnTo>
                        <a:lnTo>
                          <a:pt x="80" y="172"/>
                        </a:lnTo>
                        <a:lnTo>
                          <a:pt x="38" y="184"/>
                        </a:lnTo>
                        <a:lnTo>
                          <a:pt x="30" y="112"/>
                        </a:lnTo>
                        <a:lnTo>
                          <a:pt x="2" y="102"/>
                        </a:lnTo>
                        <a:lnTo>
                          <a:pt x="0" y="208"/>
                        </a:lnTo>
                        <a:lnTo>
                          <a:pt x="42" y="238"/>
                        </a:lnTo>
                        <a:lnTo>
                          <a:pt x="96" y="212"/>
                        </a:lnTo>
                        <a:lnTo>
                          <a:pt x="156" y="198"/>
                        </a:lnTo>
                        <a:lnTo>
                          <a:pt x="160" y="150"/>
                        </a:lnTo>
                        <a:lnTo>
                          <a:pt x="134" y="96"/>
                        </a:lnTo>
                        <a:lnTo>
                          <a:pt x="112" y="26"/>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7" name="Freeform 25"/>
                  <p:cNvSpPr>
                    <a:spLocks/>
                  </p:cNvSpPr>
                  <p:nvPr/>
                </p:nvSpPr>
                <p:spPr bwMode="auto">
                  <a:xfrm>
                    <a:off x="10048" y="12864"/>
                    <a:ext cx="110" cy="134"/>
                  </a:xfrm>
                  <a:custGeom>
                    <a:avLst/>
                    <a:gdLst/>
                    <a:ahLst/>
                    <a:cxnLst>
                      <a:cxn ang="0">
                        <a:pos x="78" y="26"/>
                      </a:cxn>
                      <a:cxn ang="0">
                        <a:pos x="24" y="0"/>
                      </a:cxn>
                      <a:cxn ang="0">
                        <a:pos x="0" y="8"/>
                      </a:cxn>
                      <a:cxn ang="0">
                        <a:pos x="36" y="72"/>
                      </a:cxn>
                      <a:cxn ang="0">
                        <a:pos x="50" y="130"/>
                      </a:cxn>
                      <a:cxn ang="0">
                        <a:pos x="96" y="134"/>
                      </a:cxn>
                      <a:cxn ang="0">
                        <a:pos x="110" y="92"/>
                      </a:cxn>
                      <a:cxn ang="0">
                        <a:pos x="78" y="26"/>
                      </a:cxn>
                    </a:cxnLst>
                    <a:rect l="0" t="0" r="r" b="b"/>
                    <a:pathLst>
                      <a:path w="110" h="134">
                        <a:moveTo>
                          <a:pt x="78" y="26"/>
                        </a:moveTo>
                        <a:lnTo>
                          <a:pt x="24" y="0"/>
                        </a:lnTo>
                        <a:lnTo>
                          <a:pt x="0" y="8"/>
                        </a:lnTo>
                        <a:lnTo>
                          <a:pt x="36" y="72"/>
                        </a:lnTo>
                        <a:lnTo>
                          <a:pt x="50" y="130"/>
                        </a:lnTo>
                        <a:lnTo>
                          <a:pt x="96" y="134"/>
                        </a:lnTo>
                        <a:lnTo>
                          <a:pt x="110" y="92"/>
                        </a:lnTo>
                        <a:lnTo>
                          <a:pt x="78" y="26"/>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8" name="Freeform 26"/>
                  <p:cNvSpPr>
                    <a:spLocks/>
                  </p:cNvSpPr>
                  <p:nvPr/>
                </p:nvSpPr>
                <p:spPr bwMode="auto">
                  <a:xfrm>
                    <a:off x="9944" y="12916"/>
                    <a:ext cx="120" cy="86"/>
                  </a:xfrm>
                  <a:custGeom>
                    <a:avLst/>
                    <a:gdLst/>
                    <a:ahLst/>
                    <a:cxnLst>
                      <a:cxn ang="0">
                        <a:pos x="72" y="2"/>
                      </a:cxn>
                      <a:cxn ang="0">
                        <a:pos x="0" y="0"/>
                      </a:cxn>
                      <a:cxn ang="0">
                        <a:pos x="8" y="32"/>
                      </a:cxn>
                      <a:cxn ang="0">
                        <a:pos x="48" y="44"/>
                      </a:cxn>
                      <a:cxn ang="0">
                        <a:pos x="86" y="86"/>
                      </a:cxn>
                      <a:cxn ang="0">
                        <a:pos x="120" y="68"/>
                      </a:cxn>
                      <a:cxn ang="0">
                        <a:pos x="114" y="40"/>
                      </a:cxn>
                      <a:cxn ang="0">
                        <a:pos x="72" y="2"/>
                      </a:cxn>
                    </a:cxnLst>
                    <a:rect l="0" t="0" r="r" b="b"/>
                    <a:pathLst>
                      <a:path w="120" h="86">
                        <a:moveTo>
                          <a:pt x="72" y="2"/>
                        </a:moveTo>
                        <a:lnTo>
                          <a:pt x="0" y="0"/>
                        </a:lnTo>
                        <a:lnTo>
                          <a:pt x="8" y="32"/>
                        </a:lnTo>
                        <a:lnTo>
                          <a:pt x="48" y="44"/>
                        </a:lnTo>
                        <a:lnTo>
                          <a:pt x="86" y="86"/>
                        </a:lnTo>
                        <a:lnTo>
                          <a:pt x="120" y="68"/>
                        </a:lnTo>
                        <a:lnTo>
                          <a:pt x="114" y="40"/>
                        </a:lnTo>
                        <a:lnTo>
                          <a:pt x="72" y="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9" name="Freeform 27"/>
                  <p:cNvSpPr>
                    <a:spLocks/>
                  </p:cNvSpPr>
                  <p:nvPr/>
                </p:nvSpPr>
                <p:spPr bwMode="auto">
                  <a:xfrm>
                    <a:off x="9862" y="12934"/>
                    <a:ext cx="146" cy="118"/>
                  </a:xfrm>
                  <a:custGeom>
                    <a:avLst/>
                    <a:gdLst/>
                    <a:ahLst/>
                    <a:cxnLst>
                      <a:cxn ang="0">
                        <a:pos x="40" y="0"/>
                      </a:cxn>
                      <a:cxn ang="0">
                        <a:pos x="0" y="26"/>
                      </a:cxn>
                      <a:cxn ang="0">
                        <a:pos x="12" y="60"/>
                      </a:cxn>
                      <a:cxn ang="0">
                        <a:pos x="68" y="104"/>
                      </a:cxn>
                      <a:cxn ang="0">
                        <a:pos x="118" y="118"/>
                      </a:cxn>
                      <a:cxn ang="0">
                        <a:pos x="146" y="102"/>
                      </a:cxn>
                      <a:cxn ang="0">
                        <a:pos x="82" y="52"/>
                      </a:cxn>
                      <a:cxn ang="0">
                        <a:pos x="40" y="0"/>
                      </a:cxn>
                    </a:cxnLst>
                    <a:rect l="0" t="0" r="r" b="b"/>
                    <a:pathLst>
                      <a:path w="146" h="118">
                        <a:moveTo>
                          <a:pt x="40" y="0"/>
                        </a:moveTo>
                        <a:lnTo>
                          <a:pt x="0" y="26"/>
                        </a:lnTo>
                        <a:lnTo>
                          <a:pt x="12" y="60"/>
                        </a:lnTo>
                        <a:lnTo>
                          <a:pt x="68" y="104"/>
                        </a:lnTo>
                        <a:lnTo>
                          <a:pt x="118" y="118"/>
                        </a:lnTo>
                        <a:lnTo>
                          <a:pt x="146" y="102"/>
                        </a:lnTo>
                        <a:lnTo>
                          <a:pt x="82" y="52"/>
                        </a:lnTo>
                        <a:lnTo>
                          <a:pt x="40"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0" name="Freeform 28"/>
                  <p:cNvSpPr>
                    <a:spLocks/>
                  </p:cNvSpPr>
                  <p:nvPr/>
                </p:nvSpPr>
                <p:spPr bwMode="auto">
                  <a:xfrm>
                    <a:off x="11711" y="11574"/>
                    <a:ext cx="93" cy="124"/>
                  </a:xfrm>
                  <a:custGeom>
                    <a:avLst/>
                    <a:gdLst/>
                    <a:ahLst/>
                    <a:cxnLst>
                      <a:cxn ang="0">
                        <a:pos x="51" y="0"/>
                      </a:cxn>
                      <a:cxn ang="0">
                        <a:pos x="17" y="34"/>
                      </a:cxn>
                      <a:cxn ang="0">
                        <a:pos x="3" y="78"/>
                      </a:cxn>
                      <a:cxn ang="0">
                        <a:pos x="0" y="109"/>
                      </a:cxn>
                      <a:cxn ang="0">
                        <a:pos x="21" y="124"/>
                      </a:cxn>
                      <a:cxn ang="0">
                        <a:pos x="61" y="92"/>
                      </a:cxn>
                      <a:cxn ang="0">
                        <a:pos x="93" y="38"/>
                      </a:cxn>
                      <a:cxn ang="0">
                        <a:pos x="77" y="10"/>
                      </a:cxn>
                      <a:cxn ang="0">
                        <a:pos x="51" y="0"/>
                      </a:cxn>
                    </a:cxnLst>
                    <a:rect l="0" t="0" r="r" b="b"/>
                    <a:pathLst>
                      <a:path w="93" h="124">
                        <a:moveTo>
                          <a:pt x="51" y="0"/>
                        </a:moveTo>
                        <a:lnTo>
                          <a:pt x="17" y="34"/>
                        </a:lnTo>
                        <a:lnTo>
                          <a:pt x="3" y="78"/>
                        </a:lnTo>
                        <a:lnTo>
                          <a:pt x="0" y="109"/>
                        </a:lnTo>
                        <a:lnTo>
                          <a:pt x="21" y="124"/>
                        </a:lnTo>
                        <a:lnTo>
                          <a:pt x="61" y="92"/>
                        </a:lnTo>
                        <a:lnTo>
                          <a:pt x="93" y="38"/>
                        </a:lnTo>
                        <a:lnTo>
                          <a:pt x="77" y="10"/>
                        </a:lnTo>
                        <a:lnTo>
                          <a:pt x="51"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1" name="Freeform 29"/>
                  <p:cNvSpPr>
                    <a:spLocks/>
                  </p:cNvSpPr>
                  <p:nvPr/>
                </p:nvSpPr>
                <p:spPr bwMode="auto">
                  <a:xfrm>
                    <a:off x="11398" y="12256"/>
                    <a:ext cx="144" cy="86"/>
                  </a:xfrm>
                  <a:custGeom>
                    <a:avLst/>
                    <a:gdLst/>
                    <a:ahLst/>
                    <a:cxnLst>
                      <a:cxn ang="0">
                        <a:pos x="16" y="0"/>
                      </a:cxn>
                      <a:cxn ang="0">
                        <a:pos x="0" y="28"/>
                      </a:cxn>
                      <a:cxn ang="0">
                        <a:pos x="108" y="86"/>
                      </a:cxn>
                      <a:cxn ang="0">
                        <a:pos x="144" y="38"/>
                      </a:cxn>
                      <a:cxn ang="0">
                        <a:pos x="116" y="0"/>
                      </a:cxn>
                      <a:cxn ang="0">
                        <a:pos x="16" y="0"/>
                      </a:cxn>
                    </a:cxnLst>
                    <a:rect l="0" t="0" r="r" b="b"/>
                    <a:pathLst>
                      <a:path w="144" h="86">
                        <a:moveTo>
                          <a:pt x="16" y="0"/>
                        </a:moveTo>
                        <a:lnTo>
                          <a:pt x="0" y="28"/>
                        </a:lnTo>
                        <a:lnTo>
                          <a:pt x="108" y="86"/>
                        </a:lnTo>
                        <a:lnTo>
                          <a:pt x="144" y="38"/>
                        </a:lnTo>
                        <a:lnTo>
                          <a:pt x="116" y="0"/>
                        </a:lnTo>
                        <a:lnTo>
                          <a:pt x="16"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2" name="Freeform 30"/>
                  <p:cNvSpPr>
                    <a:spLocks/>
                  </p:cNvSpPr>
                  <p:nvPr/>
                </p:nvSpPr>
                <p:spPr bwMode="auto">
                  <a:xfrm>
                    <a:off x="11188" y="12208"/>
                    <a:ext cx="152" cy="100"/>
                  </a:xfrm>
                  <a:custGeom>
                    <a:avLst/>
                    <a:gdLst/>
                    <a:ahLst/>
                    <a:cxnLst>
                      <a:cxn ang="0">
                        <a:pos x="48" y="0"/>
                      </a:cxn>
                      <a:cxn ang="0">
                        <a:pos x="0" y="26"/>
                      </a:cxn>
                      <a:cxn ang="0">
                        <a:pos x="36" y="58"/>
                      </a:cxn>
                      <a:cxn ang="0">
                        <a:pos x="80" y="100"/>
                      </a:cxn>
                      <a:cxn ang="0">
                        <a:pos x="125" y="95"/>
                      </a:cxn>
                      <a:cxn ang="0">
                        <a:pos x="152" y="64"/>
                      </a:cxn>
                      <a:cxn ang="0">
                        <a:pos x="140" y="18"/>
                      </a:cxn>
                      <a:cxn ang="0">
                        <a:pos x="48" y="0"/>
                      </a:cxn>
                    </a:cxnLst>
                    <a:rect l="0" t="0" r="r" b="b"/>
                    <a:pathLst>
                      <a:path w="152" h="100">
                        <a:moveTo>
                          <a:pt x="48" y="0"/>
                        </a:moveTo>
                        <a:lnTo>
                          <a:pt x="0" y="26"/>
                        </a:lnTo>
                        <a:lnTo>
                          <a:pt x="36" y="58"/>
                        </a:lnTo>
                        <a:lnTo>
                          <a:pt x="80" y="100"/>
                        </a:lnTo>
                        <a:lnTo>
                          <a:pt x="125" y="95"/>
                        </a:lnTo>
                        <a:lnTo>
                          <a:pt x="152" y="64"/>
                        </a:lnTo>
                        <a:lnTo>
                          <a:pt x="140" y="18"/>
                        </a:lnTo>
                        <a:lnTo>
                          <a:pt x="48"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3" name="Freeform 31"/>
                  <p:cNvSpPr>
                    <a:spLocks/>
                  </p:cNvSpPr>
                  <p:nvPr/>
                </p:nvSpPr>
                <p:spPr bwMode="auto">
                  <a:xfrm>
                    <a:off x="15128" y="8676"/>
                    <a:ext cx="79" cy="75"/>
                  </a:xfrm>
                  <a:custGeom>
                    <a:avLst/>
                    <a:gdLst/>
                    <a:ahLst/>
                    <a:cxnLst>
                      <a:cxn ang="0">
                        <a:pos x="31" y="6"/>
                      </a:cxn>
                      <a:cxn ang="0">
                        <a:pos x="0" y="73"/>
                      </a:cxn>
                      <a:cxn ang="0">
                        <a:pos x="49" y="75"/>
                      </a:cxn>
                      <a:cxn ang="0">
                        <a:pos x="79" y="48"/>
                      </a:cxn>
                      <a:cxn ang="0">
                        <a:pos x="70" y="0"/>
                      </a:cxn>
                      <a:cxn ang="0">
                        <a:pos x="31" y="6"/>
                      </a:cxn>
                    </a:cxnLst>
                    <a:rect l="0" t="0" r="r" b="b"/>
                    <a:pathLst>
                      <a:path w="79" h="75">
                        <a:moveTo>
                          <a:pt x="31" y="6"/>
                        </a:moveTo>
                        <a:lnTo>
                          <a:pt x="0" y="73"/>
                        </a:lnTo>
                        <a:lnTo>
                          <a:pt x="49" y="75"/>
                        </a:lnTo>
                        <a:lnTo>
                          <a:pt x="79" y="48"/>
                        </a:lnTo>
                        <a:lnTo>
                          <a:pt x="70" y="0"/>
                        </a:lnTo>
                        <a:lnTo>
                          <a:pt x="31" y="6"/>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4" name="Freeform 32"/>
                  <p:cNvSpPr>
                    <a:spLocks/>
                  </p:cNvSpPr>
                  <p:nvPr/>
                </p:nvSpPr>
                <p:spPr bwMode="auto">
                  <a:xfrm>
                    <a:off x="15135" y="8439"/>
                    <a:ext cx="228" cy="174"/>
                  </a:xfrm>
                  <a:custGeom>
                    <a:avLst/>
                    <a:gdLst/>
                    <a:ahLst/>
                    <a:cxnLst>
                      <a:cxn ang="0">
                        <a:pos x="141" y="36"/>
                      </a:cxn>
                      <a:cxn ang="0">
                        <a:pos x="81" y="60"/>
                      </a:cxn>
                      <a:cxn ang="0">
                        <a:pos x="0" y="120"/>
                      </a:cxn>
                      <a:cxn ang="0">
                        <a:pos x="0" y="162"/>
                      </a:cxn>
                      <a:cxn ang="0">
                        <a:pos x="69" y="174"/>
                      </a:cxn>
                      <a:cxn ang="0">
                        <a:pos x="108" y="126"/>
                      </a:cxn>
                      <a:cxn ang="0">
                        <a:pos x="159" y="75"/>
                      </a:cxn>
                      <a:cxn ang="0">
                        <a:pos x="225" y="39"/>
                      </a:cxn>
                      <a:cxn ang="0">
                        <a:pos x="228" y="0"/>
                      </a:cxn>
                      <a:cxn ang="0">
                        <a:pos x="141" y="36"/>
                      </a:cxn>
                    </a:cxnLst>
                    <a:rect l="0" t="0" r="r" b="b"/>
                    <a:pathLst>
                      <a:path w="228" h="174">
                        <a:moveTo>
                          <a:pt x="141" y="36"/>
                        </a:moveTo>
                        <a:lnTo>
                          <a:pt x="81" y="60"/>
                        </a:lnTo>
                        <a:lnTo>
                          <a:pt x="0" y="120"/>
                        </a:lnTo>
                        <a:lnTo>
                          <a:pt x="0" y="162"/>
                        </a:lnTo>
                        <a:lnTo>
                          <a:pt x="69" y="174"/>
                        </a:lnTo>
                        <a:lnTo>
                          <a:pt x="108" y="126"/>
                        </a:lnTo>
                        <a:lnTo>
                          <a:pt x="159" y="75"/>
                        </a:lnTo>
                        <a:lnTo>
                          <a:pt x="225" y="39"/>
                        </a:lnTo>
                        <a:lnTo>
                          <a:pt x="228" y="0"/>
                        </a:lnTo>
                        <a:lnTo>
                          <a:pt x="141" y="36"/>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5" name="Freeform 33"/>
                  <p:cNvSpPr>
                    <a:spLocks/>
                  </p:cNvSpPr>
                  <p:nvPr/>
                </p:nvSpPr>
                <p:spPr bwMode="auto">
                  <a:xfrm>
                    <a:off x="10736" y="9280"/>
                    <a:ext cx="112" cy="192"/>
                  </a:xfrm>
                  <a:custGeom>
                    <a:avLst/>
                    <a:gdLst/>
                    <a:ahLst/>
                    <a:cxnLst>
                      <a:cxn ang="0">
                        <a:pos x="80" y="0"/>
                      </a:cxn>
                      <a:cxn ang="0">
                        <a:pos x="22" y="20"/>
                      </a:cxn>
                      <a:cxn ang="0">
                        <a:pos x="0" y="93"/>
                      </a:cxn>
                      <a:cxn ang="0">
                        <a:pos x="28" y="142"/>
                      </a:cxn>
                      <a:cxn ang="0">
                        <a:pos x="50" y="186"/>
                      </a:cxn>
                      <a:cxn ang="0">
                        <a:pos x="92" y="192"/>
                      </a:cxn>
                      <a:cxn ang="0">
                        <a:pos x="98" y="160"/>
                      </a:cxn>
                      <a:cxn ang="0">
                        <a:pos x="86" y="124"/>
                      </a:cxn>
                      <a:cxn ang="0">
                        <a:pos x="112" y="62"/>
                      </a:cxn>
                      <a:cxn ang="0">
                        <a:pos x="80" y="0"/>
                      </a:cxn>
                    </a:cxnLst>
                    <a:rect l="0" t="0" r="r" b="b"/>
                    <a:pathLst>
                      <a:path w="112" h="192">
                        <a:moveTo>
                          <a:pt x="80" y="0"/>
                        </a:moveTo>
                        <a:lnTo>
                          <a:pt x="22" y="20"/>
                        </a:lnTo>
                        <a:lnTo>
                          <a:pt x="0" y="93"/>
                        </a:lnTo>
                        <a:lnTo>
                          <a:pt x="28" y="142"/>
                        </a:lnTo>
                        <a:lnTo>
                          <a:pt x="50" y="186"/>
                        </a:lnTo>
                        <a:lnTo>
                          <a:pt x="92" y="192"/>
                        </a:lnTo>
                        <a:lnTo>
                          <a:pt x="98" y="160"/>
                        </a:lnTo>
                        <a:lnTo>
                          <a:pt x="86" y="124"/>
                        </a:lnTo>
                        <a:lnTo>
                          <a:pt x="112" y="62"/>
                        </a:lnTo>
                        <a:lnTo>
                          <a:pt x="80"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6" name="Freeform 34"/>
                  <p:cNvSpPr>
                    <a:spLocks/>
                  </p:cNvSpPr>
                  <p:nvPr/>
                </p:nvSpPr>
                <p:spPr bwMode="auto">
                  <a:xfrm>
                    <a:off x="11110" y="12112"/>
                    <a:ext cx="90" cy="70"/>
                  </a:xfrm>
                  <a:custGeom>
                    <a:avLst/>
                    <a:gdLst/>
                    <a:ahLst/>
                    <a:cxnLst>
                      <a:cxn ang="0">
                        <a:pos x="28" y="0"/>
                      </a:cxn>
                      <a:cxn ang="0">
                        <a:pos x="0" y="22"/>
                      </a:cxn>
                      <a:cxn ang="0">
                        <a:pos x="18" y="48"/>
                      </a:cxn>
                      <a:cxn ang="0">
                        <a:pos x="58" y="70"/>
                      </a:cxn>
                      <a:cxn ang="0">
                        <a:pos x="90" y="38"/>
                      </a:cxn>
                      <a:cxn ang="0">
                        <a:pos x="76" y="10"/>
                      </a:cxn>
                      <a:cxn ang="0">
                        <a:pos x="28" y="0"/>
                      </a:cxn>
                    </a:cxnLst>
                    <a:rect l="0" t="0" r="r" b="b"/>
                    <a:pathLst>
                      <a:path w="90" h="70">
                        <a:moveTo>
                          <a:pt x="28" y="0"/>
                        </a:moveTo>
                        <a:lnTo>
                          <a:pt x="0" y="22"/>
                        </a:lnTo>
                        <a:lnTo>
                          <a:pt x="18" y="48"/>
                        </a:lnTo>
                        <a:lnTo>
                          <a:pt x="58" y="70"/>
                        </a:lnTo>
                        <a:lnTo>
                          <a:pt x="90" y="38"/>
                        </a:lnTo>
                        <a:lnTo>
                          <a:pt x="76" y="10"/>
                        </a:lnTo>
                        <a:lnTo>
                          <a:pt x="28"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7" name="Freeform 35"/>
                  <p:cNvSpPr>
                    <a:spLocks/>
                  </p:cNvSpPr>
                  <p:nvPr/>
                </p:nvSpPr>
                <p:spPr bwMode="auto">
                  <a:xfrm>
                    <a:off x="10130" y="12840"/>
                    <a:ext cx="82" cy="66"/>
                  </a:xfrm>
                  <a:custGeom>
                    <a:avLst/>
                    <a:gdLst/>
                    <a:ahLst/>
                    <a:cxnLst>
                      <a:cxn ang="0">
                        <a:pos x="38" y="0"/>
                      </a:cxn>
                      <a:cxn ang="0">
                        <a:pos x="0" y="4"/>
                      </a:cxn>
                      <a:cxn ang="0">
                        <a:pos x="12" y="36"/>
                      </a:cxn>
                      <a:cxn ang="0">
                        <a:pos x="38" y="54"/>
                      </a:cxn>
                      <a:cxn ang="0">
                        <a:pos x="62" y="66"/>
                      </a:cxn>
                      <a:cxn ang="0">
                        <a:pos x="82" y="60"/>
                      </a:cxn>
                      <a:cxn ang="0">
                        <a:pos x="38" y="0"/>
                      </a:cxn>
                    </a:cxnLst>
                    <a:rect l="0" t="0" r="r" b="b"/>
                    <a:pathLst>
                      <a:path w="82" h="66">
                        <a:moveTo>
                          <a:pt x="38" y="0"/>
                        </a:moveTo>
                        <a:lnTo>
                          <a:pt x="0" y="4"/>
                        </a:lnTo>
                        <a:lnTo>
                          <a:pt x="12" y="36"/>
                        </a:lnTo>
                        <a:lnTo>
                          <a:pt x="38" y="54"/>
                        </a:lnTo>
                        <a:lnTo>
                          <a:pt x="62" y="66"/>
                        </a:lnTo>
                        <a:lnTo>
                          <a:pt x="82" y="60"/>
                        </a:lnTo>
                        <a:lnTo>
                          <a:pt x="38" y="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8" name="Freeform 36"/>
                  <p:cNvSpPr>
                    <a:spLocks/>
                  </p:cNvSpPr>
                  <p:nvPr/>
                </p:nvSpPr>
                <p:spPr bwMode="auto">
                  <a:xfrm>
                    <a:off x="6894" y="12216"/>
                    <a:ext cx="88" cy="98"/>
                  </a:xfrm>
                  <a:custGeom>
                    <a:avLst/>
                    <a:gdLst/>
                    <a:ahLst/>
                    <a:cxnLst>
                      <a:cxn ang="0">
                        <a:pos x="86" y="18"/>
                      </a:cxn>
                      <a:cxn ang="0">
                        <a:pos x="64" y="0"/>
                      </a:cxn>
                      <a:cxn ang="0">
                        <a:pos x="36" y="4"/>
                      </a:cxn>
                      <a:cxn ang="0">
                        <a:pos x="24" y="28"/>
                      </a:cxn>
                      <a:cxn ang="0">
                        <a:pos x="0" y="50"/>
                      </a:cxn>
                      <a:cxn ang="0">
                        <a:pos x="28" y="88"/>
                      </a:cxn>
                      <a:cxn ang="0">
                        <a:pos x="66" y="98"/>
                      </a:cxn>
                      <a:cxn ang="0">
                        <a:pos x="88" y="82"/>
                      </a:cxn>
                      <a:cxn ang="0">
                        <a:pos x="84" y="48"/>
                      </a:cxn>
                      <a:cxn ang="0">
                        <a:pos x="86" y="18"/>
                      </a:cxn>
                    </a:cxnLst>
                    <a:rect l="0" t="0" r="r" b="b"/>
                    <a:pathLst>
                      <a:path w="88" h="98">
                        <a:moveTo>
                          <a:pt x="86" y="18"/>
                        </a:moveTo>
                        <a:lnTo>
                          <a:pt x="64" y="0"/>
                        </a:lnTo>
                        <a:lnTo>
                          <a:pt x="36" y="4"/>
                        </a:lnTo>
                        <a:lnTo>
                          <a:pt x="24" y="28"/>
                        </a:lnTo>
                        <a:lnTo>
                          <a:pt x="0" y="50"/>
                        </a:lnTo>
                        <a:lnTo>
                          <a:pt x="28" y="88"/>
                        </a:lnTo>
                        <a:lnTo>
                          <a:pt x="66" y="98"/>
                        </a:lnTo>
                        <a:lnTo>
                          <a:pt x="88" y="82"/>
                        </a:lnTo>
                        <a:lnTo>
                          <a:pt x="84" y="48"/>
                        </a:lnTo>
                        <a:lnTo>
                          <a:pt x="86" y="18"/>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9" name="Freeform 37"/>
                  <p:cNvSpPr>
                    <a:spLocks/>
                  </p:cNvSpPr>
                  <p:nvPr/>
                </p:nvSpPr>
                <p:spPr bwMode="auto">
                  <a:xfrm>
                    <a:off x="7244" y="12366"/>
                    <a:ext cx="76" cy="98"/>
                  </a:xfrm>
                  <a:custGeom>
                    <a:avLst/>
                    <a:gdLst/>
                    <a:ahLst/>
                    <a:cxnLst>
                      <a:cxn ang="0">
                        <a:pos x="50" y="10"/>
                      </a:cxn>
                      <a:cxn ang="0">
                        <a:pos x="18" y="0"/>
                      </a:cxn>
                      <a:cxn ang="0">
                        <a:pos x="0" y="22"/>
                      </a:cxn>
                      <a:cxn ang="0">
                        <a:pos x="20" y="70"/>
                      </a:cxn>
                      <a:cxn ang="0">
                        <a:pos x="50" y="98"/>
                      </a:cxn>
                      <a:cxn ang="0">
                        <a:pos x="76" y="76"/>
                      </a:cxn>
                      <a:cxn ang="0">
                        <a:pos x="66" y="38"/>
                      </a:cxn>
                      <a:cxn ang="0">
                        <a:pos x="50" y="10"/>
                      </a:cxn>
                    </a:cxnLst>
                    <a:rect l="0" t="0" r="r" b="b"/>
                    <a:pathLst>
                      <a:path w="76" h="98">
                        <a:moveTo>
                          <a:pt x="50" y="10"/>
                        </a:moveTo>
                        <a:lnTo>
                          <a:pt x="18" y="0"/>
                        </a:lnTo>
                        <a:lnTo>
                          <a:pt x="0" y="22"/>
                        </a:lnTo>
                        <a:lnTo>
                          <a:pt x="20" y="70"/>
                        </a:lnTo>
                        <a:lnTo>
                          <a:pt x="50" y="98"/>
                        </a:lnTo>
                        <a:lnTo>
                          <a:pt x="76" y="76"/>
                        </a:lnTo>
                        <a:lnTo>
                          <a:pt x="66" y="38"/>
                        </a:lnTo>
                        <a:lnTo>
                          <a:pt x="50" y="1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0" name="Freeform 38"/>
                  <p:cNvSpPr>
                    <a:spLocks/>
                  </p:cNvSpPr>
                  <p:nvPr/>
                </p:nvSpPr>
                <p:spPr bwMode="auto">
                  <a:xfrm>
                    <a:off x="6450" y="12588"/>
                    <a:ext cx="80" cy="72"/>
                  </a:xfrm>
                  <a:custGeom>
                    <a:avLst/>
                    <a:gdLst/>
                    <a:ahLst/>
                    <a:cxnLst>
                      <a:cxn ang="0">
                        <a:pos x="70" y="14"/>
                      </a:cxn>
                      <a:cxn ang="0">
                        <a:pos x="46" y="4"/>
                      </a:cxn>
                      <a:cxn ang="0">
                        <a:pos x="20" y="0"/>
                      </a:cxn>
                      <a:cxn ang="0">
                        <a:pos x="8" y="24"/>
                      </a:cxn>
                      <a:cxn ang="0">
                        <a:pos x="0" y="50"/>
                      </a:cxn>
                      <a:cxn ang="0">
                        <a:pos x="24" y="62"/>
                      </a:cxn>
                      <a:cxn ang="0">
                        <a:pos x="52" y="72"/>
                      </a:cxn>
                      <a:cxn ang="0">
                        <a:pos x="80" y="68"/>
                      </a:cxn>
                      <a:cxn ang="0">
                        <a:pos x="78" y="44"/>
                      </a:cxn>
                      <a:cxn ang="0">
                        <a:pos x="70" y="14"/>
                      </a:cxn>
                    </a:cxnLst>
                    <a:rect l="0" t="0" r="r" b="b"/>
                    <a:pathLst>
                      <a:path w="80" h="72">
                        <a:moveTo>
                          <a:pt x="70" y="14"/>
                        </a:moveTo>
                        <a:lnTo>
                          <a:pt x="46" y="4"/>
                        </a:lnTo>
                        <a:lnTo>
                          <a:pt x="20" y="0"/>
                        </a:lnTo>
                        <a:lnTo>
                          <a:pt x="8" y="24"/>
                        </a:lnTo>
                        <a:lnTo>
                          <a:pt x="0" y="50"/>
                        </a:lnTo>
                        <a:lnTo>
                          <a:pt x="24" y="62"/>
                        </a:lnTo>
                        <a:lnTo>
                          <a:pt x="52" y="72"/>
                        </a:lnTo>
                        <a:lnTo>
                          <a:pt x="80" y="68"/>
                        </a:lnTo>
                        <a:lnTo>
                          <a:pt x="78" y="44"/>
                        </a:lnTo>
                        <a:lnTo>
                          <a:pt x="70" y="14"/>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1" name="Freeform 39"/>
                  <p:cNvSpPr>
                    <a:spLocks/>
                  </p:cNvSpPr>
                  <p:nvPr/>
                </p:nvSpPr>
                <p:spPr bwMode="auto">
                  <a:xfrm>
                    <a:off x="3411" y="12462"/>
                    <a:ext cx="78" cy="98"/>
                  </a:xfrm>
                  <a:custGeom>
                    <a:avLst/>
                    <a:gdLst/>
                    <a:ahLst/>
                    <a:cxnLst>
                      <a:cxn ang="0">
                        <a:pos x="70" y="32"/>
                      </a:cxn>
                      <a:cxn ang="0">
                        <a:pos x="47" y="0"/>
                      </a:cxn>
                      <a:cxn ang="0">
                        <a:pos x="20" y="18"/>
                      </a:cxn>
                      <a:cxn ang="0">
                        <a:pos x="8" y="42"/>
                      </a:cxn>
                      <a:cxn ang="0">
                        <a:pos x="0" y="68"/>
                      </a:cxn>
                      <a:cxn ang="0">
                        <a:pos x="17" y="98"/>
                      </a:cxn>
                      <a:cxn ang="0">
                        <a:pos x="52" y="90"/>
                      </a:cxn>
                      <a:cxn ang="0">
                        <a:pos x="78" y="62"/>
                      </a:cxn>
                      <a:cxn ang="0">
                        <a:pos x="70" y="32"/>
                      </a:cxn>
                    </a:cxnLst>
                    <a:rect l="0" t="0" r="r" b="b"/>
                    <a:pathLst>
                      <a:path w="78" h="98">
                        <a:moveTo>
                          <a:pt x="70" y="32"/>
                        </a:moveTo>
                        <a:lnTo>
                          <a:pt x="47" y="0"/>
                        </a:lnTo>
                        <a:lnTo>
                          <a:pt x="20" y="18"/>
                        </a:lnTo>
                        <a:lnTo>
                          <a:pt x="8" y="42"/>
                        </a:lnTo>
                        <a:lnTo>
                          <a:pt x="0" y="68"/>
                        </a:lnTo>
                        <a:lnTo>
                          <a:pt x="17" y="98"/>
                        </a:lnTo>
                        <a:lnTo>
                          <a:pt x="52" y="90"/>
                        </a:lnTo>
                        <a:lnTo>
                          <a:pt x="78" y="62"/>
                        </a:lnTo>
                        <a:lnTo>
                          <a:pt x="70" y="3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2" name="Freeform 40"/>
                  <p:cNvSpPr>
                    <a:spLocks/>
                  </p:cNvSpPr>
                  <p:nvPr/>
                </p:nvSpPr>
                <p:spPr bwMode="auto">
                  <a:xfrm>
                    <a:off x="2525" y="11702"/>
                    <a:ext cx="65" cy="174"/>
                  </a:xfrm>
                  <a:custGeom>
                    <a:avLst/>
                    <a:gdLst/>
                    <a:ahLst/>
                    <a:cxnLst>
                      <a:cxn ang="0">
                        <a:pos x="0" y="15"/>
                      </a:cxn>
                      <a:cxn ang="0">
                        <a:pos x="19" y="74"/>
                      </a:cxn>
                      <a:cxn ang="0">
                        <a:pos x="11" y="132"/>
                      </a:cxn>
                      <a:cxn ang="0">
                        <a:pos x="23" y="174"/>
                      </a:cxn>
                      <a:cxn ang="0">
                        <a:pos x="61" y="164"/>
                      </a:cxn>
                      <a:cxn ang="0">
                        <a:pos x="53" y="114"/>
                      </a:cxn>
                      <a:cxn ang="0">
                        <a:pos x="65" y="58"/>
                      </a:cxn>
                      <a:cxn ang="0">
                        <a:pos x="31" y="0"/>
                      </a:cxn>
                      <a:cxn ang="0">
                        <a:pos x="0" y="15"/>
                      </a:cxn>
                    </a:cxnLst>
                    <a:rect l="0" t="0" r="r" b="b"/>
                    <a:pathLst>
                      <a:path w="65" h="174">
                        <a:moveTo>
                          <a:pt x="0" y="15"/>
                        </a:moveTo>
                        <a:lnTo>
                          <a:pt x="19" y="74"/>
                        </a:lnTo>
                        <a:lnTo>
                          <a:pt x="11" y="132"/>
                        </a:lnTo>
                        <a:lnTo>
                          <a:pt x="23" y="174"/>
                        </a:lnTo>
                        <a:lnTo>
                          <a:pt x="61" y="164"/>
                        </a:lnTo>
                        <a:lnTo>
                          <a:pt x="53" y="114"/>
                        </a:lnTo>
                        <a:lnTo>
                          <a:pt x="65" y="58"/>
                        </a:lnTo>
                        <a:lnTo>
                          <a:pt x="31" y="0"/>
                        </a:lnTo>
                        <a:lnTo>
                          <a:pt x="0" y="15"/>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3" name="Freeform 41"/>
                  <p:cNvSpPr>
                    <a:spLocks/>
                  </p:cNvSpPr>
                  <p:nvPr/>
                </p:nvSpPr>
                <p:spPr bwMode="auto">
                  <a:xfrm>
                    <a:off x="14324" y="6136"/>
                    <a:ext cx="132" cy="190"/>
                  </a:xfrm>
                  <a:custGeom>
                    <a:avLst/>
                    <a:gdLst/>
                    <a:ahLst/>
                    <a:cxnLst>
                      <a:cxn ang="0">
                        <a:pos x="96" y="22"/>
                      </a:cxn>
                      <a:cxn ang="0">
                        <a:pos x="34" y="0"/>
                      </a:cxn>
                      <a:cxn ang="0">
                        <a:pos x="0" y="36"/>
                      </a:cxn>
                      <a:cxn ang="0">
                        <a:pos x="12" y="73"/>
                      </a:cxn>
                      <a:cxn ang="0">
                        <a:pos x="38" y="96"/>
                      </a:cxn>
                      <a:cxn ang="0">
                        <a:pos x="16" y="154"/>
                      </a:cxn>
                      <a:cxn ang="0">
                        <a:pos x="68" y="190"/>
                      </a:cxn>
                      <a:cxn ang="0">
                        <a:pos x="104" y="172"/>
                      </a:cxn>
                      <a:cxn ang="0">
                        <a:pos x="132" y="144"/>
                      </a:cxn>
                      <a:cxn ang="0">
                        <a:pos x="118" y="104"/>
                      </a:cxn>
                      <a:cxn ang="0">
                        <a:pos x="124" y="42"/>
                      </a:cxn>
                      <a:cxn ang="0">
                        <a:pos x="96" y="22"/>
                      </a:cxn>
                    </a:cxnLst>
                    <a:rect l="0" t="0" r="r" b="b"/>
                    <a:pathLst>
                      <a:path w="132" h="190">
                        <a:moveTo>
                          <a:pt x="96" y="22"/>
                        </a:moveTo>
                        <a:lnTo>
                          <a:pt x="34" y="0"/>
                        </a:lnTo>
                        <a:lnTo>
                          <a:pt x="0" y="36"/>
                        </a:lnTo>
                        <a:lnTo>
                          <a:pt x="12" y="73"/>
                        </a:lnTo>
                        <a:lnTo>
                          <a:pt x="38" y="96"/>
                        </a:lnTo>
                        <a:lnTo>
                          <a:pt x="16" y="154"/>
                        </a:lnTo>
                        <a:lnTo>
                          <a:pt x="68" y="190"/>
                        </a:lnTo>
                        <a:lnTo>
                          <a:pt x="104" y="172"/>
                        </a:lnTo>
                        <a:lnTo>
                          <a:pt x="132" y="144"/>
                        </a:lnTo>
                        <a:lnTo>
                          <a:pt x="118" y="104"/>
                        </a:lnTo>
                        <a:lnTo>
                          <a:pt x="124" y="42"/>
                        </a:lnTo>
                        <a:lnTo>
                          <a:pt x="96" y="2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4" name="Freeform 42"/>
                  <p:cNvSpPr>
                    <a:spLocks/>
                  </p:cNvSpPr>
                  <p:nvPr/>
                </p:nvSpPr>
                <p:spPr bwMode="auto">
                  <a:xfrm>
                    <a:off x="13397" y="7371"/>
                    <a:ext cx="147" cy="130"/>
                  </a:xfrm>
                  <a:custGeom>
                    <a:avLst/>
                    <a:gdLst/>
                    <a:ahLst/>
                    <a:cxnLst>
                      <a:cxn ang="0">
                        <a:pos x="136" y="24"/>
                      </a:cxn>
                      <a:cxn ang="0">
                        <a:pos x="21" y="0"/>
                      </a:cxn>
                      <a:cxn ang="0">
                        <a:pos x="3" y="44"/>
                      </a:cxn>
                      <a:cxn ang="0">
                        <a:pos x="0" y="105"/>
                      </a:cxn>
                      <a:cxn ang="0">
                        <a:pos x="19" y="120"/>
                      </a:cxn>
                      <a:cxn ang="0">
                        <a:pos x="61" y="130"/>
                      </a:cxn>
                      <a:cxn ang="0">
                        <a:pos x="126" y="113"/>
                      </a:cxn>
                      <a:cxn ang="0">
                        <a:pos x="147" y="69"/>
                      </a:cxn>
                      <a:cxn ang="0">
                        <a:pos x="136" y="24"/>
                      </a:cxn>
                    </a:cxnLst>
                    <a:rect l="0" t="0" r="r" b="b"/>
                    <a:pathLst>
                      <a:path w="147" h="130">
                        <a:moveTo>
                          <a:pt x="136" y="24"/>
                        </a:moveTo>
                        <a:lnTo>
                          <a:pt x="21" y="0"/>
                        </a:lnTo>
                        <a:lnTo>
                          <a:pt x="3" y="44"/>
                        </a:lnTo>
                        <a:lnTo>
                          <a:pt x="0" y="105"/>
                        </a:lnTo>
                        <a:lnTo>
                          <a:pt x="19" y="120"/>
                        </a:lnTo>
                        <a:lnTo>
                          <a:pt x="61" y="130"/>
                        </a:lnTo>
                        <a:lnTo>
                          <a:pt x="126" y="113"/>
                        </a:lnTo>
                        <a:lnTo>
                          <a:pt x="147" y="69"/>
                        </a:lnTo>
                        <a:lnTo>
                          <a:pt x="136" y="24"/>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5" name="Freeform 43"/>
                  <p:cNvSpPr>
                    <a:spLocks/>
                  </p:cNvSpPr>
                  <p:nvPr/>
                </p:nvSpPr>
                <p:spPr bwMode="auto">
                  <a:xfrm>
                    <a:off x="13784" y="6446"/>
                    <a:ext cx="90" cy="89"/>
                  </a:xfrm>
                  <a:custGeom>
                    <a:avLst/>
                    <a:gdLst/>
                    <a:ahLst/>
                    <a:cxnLst>
                      <a:cxn ang="0">
                        <a:pos x="0" y="15"/>
                      </a:cxn>
                      <a:cxn ang="0">
                        <a:pos x="19" y="45"/>
                      </a:cxn>
                      <a:cxn ang="0">
                        <a:pos x="45" y="72"/>
                      </a:cxn>
                      <a:cxn ang="0">
                        <a:pos x="61" y="89"/>
                      </a:cxn>
                      <a:cxn ang="0">
                        <a:pos x="90" y="67"/>
                      </a:cxn>
                      <a:cxn ang="0">
                        <a:pos x="54" y="34"/>
                      </a:cxn>
                      <a:cxn ang="0">
                        <a:pos x="28" y="0"/>
                      </a:cxn>
                      <a:cxn ang="0">
                        <a:pos x="0" y="15"/>
                      </a:cxn>
                    </a:cxnLst>
                    <a:rect l="0" t="0" r="r" b="b"/>
                    <a:pathLst>
                      <a:path w="90" h="89">
                        <a:moveTo>
                          <a:pt x="0" y="15"/>
                        </a:moveTo>
                        <a:lnTo>
                          <a:pt x="19" y="45"/>
                        </a:lnTo>
                        <a:lnTo>
                          <a:pt x="45" y="72"/>
                        </a:lnTo>
                        <a:lnTo>
                          <a:pt x="61" y="89"/>
                        </a:lnTo>
                        <a:lnTo>
                          <a:pt x="90" y="67"/>
                        </a:lnTo>
                        <a:lnTo>
                          <a:pt x="54" y="34"/>
                        </a:lnTo>
                        <a:lnTo>
                          <a:pt x="28" y="0"/>
                        </a:lnTo>
                        <a:lnTo>
                          <a:pt x="0" y="15"/>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sp>
              <p:nvSpPr>
                <p:cNvPr id="34" name="Freeform 44"/>
                <p:cNvSpPr>
                  <a:spLocks/>
                </p:cNvSpPr>
                <p:nvPr/>
              </p:nvSpPr>
              <p:spPr bwMode="auto">
                <a:xfrm>
                  <a:off x="1429" y="2045"/>
                  <a:ext cx="17" cy="20"/>
                </a:xfrm>
                <a:custGeom>
                  <a:avLst/>
                  <a:gdLst/>
                  <a:ahLst/>
                  <a:cxnLst>
                    <a:cxn ang="0">
                      <a:pos x="62" y="20"/>
                    </a:cxn>
                    <a:cxn ang="0">
                      <a:pos x="35" y="0"/>
                    </a:cxn>
                    <a:cxn ang="0">
                      <a:pos x="12" y="6"/>
                    </a:cxn>
                    <a:cxn ang="0">
                      <a:pos x="0" y="30"/>
                    </a:cxn>
                    <a:cxn ang="0">
                      <a:pos x="5" y="59"/>
                    </a:cxn>
                    <a:cxn ang="0">
                      <a:pos x="4" y="90"/>
                    </a:cxn>
                    <a:cxn ang="0">
                      <a:pos x="42" y="100"/>
                    </a:cxn>
                    <a:cxn ang="0">
                      <a:pos x="64" y="84"/>
                    </a:cxn>
                    <a:cxn ang="0">
                      <a:pos x="86" y="50"/>
                    </a:cxn>
                    <a:cxn ang="0">
                      <a:pos x="62" y="20"/>
                    </a:cxn>
                  </a:cxnLst>
                  <a:rect l="0" t="0" r="r" b="b"/>
                  <a:pathLst>
                    <a:path w="86" h="100">
                      <a:moveTo>
                        <a:pt x="62" y="20"/>
                      </a:moveTo>
                      <a:lnTo>
                        <a:pt x="35" y="0"/>
                      </a:lnTo>
                      <a:lnTo>
                        <a:pt x="12" y="6"/>
                      </a:lnTo>
                      <a:lnTo>
                        <a:pt x="0" y="30"/>
                      </a:lnTo>
                      <a:lnTo>
                        <a:pt x="5" y="59"/>
                      </a:lnTo>
                      <a:lnTo>
                        <a:pt x="4" y="90"/>
                      </a:lnTo>
                      <a:lnTo>
                        <a:pt x="42" y="100"/>
                      </a:lnTo>
                      <a:lnTo>
                        <a:pt x="64" y="84"/>
                      </a:lnTo>
                      <a:lnTo>
                        <a:pt x="86" y="50"/>
                      </a:lnTo>
                      <a:lnTo>
                        <a:pt x="62" y="20"/>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35" name="Freeform 45"/>
                <p:cNvSpPr>
                  <a:spLocks/>
                </p:cNvSpPr>
                <p:nvPr/>
              </p:nvSpPr>
              <p:spPr bwMode="auto">
                <a:xfrm>
                  <a:off x="1308" y="1983"/>
                  <a:ext cx="13" cy="21"/>
                </a:xfrm>
                <a:custGeom>
                  <a:avLst/>
                  <a:gdLst/>
                  <a:ahLst/>
                  <a:cxnLst>
                    <a:cxn ang="0">
                      <a:pos x="62" y="27"/>
                    </a:cxn>
                    <a:cxn ang="0">
                      <a:pos x="66" y="0"/>
                    </a:cxn>
                    <a:cxn ang="0">
                      <a:pos x="31" y="3"/>
                    </a:cxn>
                    <a:cxn ang="0">
                      <a:pos x="12" y="13"/>
                    </a:cxn>
                    <a:cxn ang="0">
                      <a:pos x="0" y="37"/>
                    </a:cxn>
                    <a:cxn ang="0">
                      <a:pos x="0" y="74"/>
                    </a:cxn>
                    <a:cxn ang="0">
                      <a:pos x="4" y="97"/>
                    </a:cxn>
                    <a:cxn ang="0">
                      <a:pos x="42" y="107"/>
                    </a:cxn>
                    <a:cxn ang="0">
                      <a:pos x="64" y="91"/>
                    </a:cxn>
                    <a:cxn ang="0">
                      <a:pos x="60" y="57"/>
                    </a:cxn>
                    <a:cxn ang="0">
                      <a:pos x="62" y="27"/>
                    </a:cxn>
                  </a:cxnLst>
                  <a:rect l="0" t="0" r="r" b="b"/>
                  <a:pathLst>
                    <a:path w="66" h="107">
                      <a:moveTo>
                        <a:pt x="62" y="27"/>
                      </a:moveTo>
                      <a:lnTo>
                        <a:pt x="66" y="0"/>
                      </a:lnTo>
                      <a:lnTo>
                        <a:pt x="31" y="3"/>
                      </a:lnTo>
                      <a:lnTo>
                        <a:pt x="12" y="13"/>
                      </a:lnTo>
                      <a:lnTo>
                        <a:pt x="0" y="37"/>
                      </a:lnTo>
                      <a:lnTo>
                        <a:pt x="0" y="74"/>
                      </a:lnTo>
                      <a:lnTo>
                        <a:pt x="4" y="97"/>
                      </a:lnTo>
                      <a:lnTo>
                        <a:pt x="42" y="107"/>
                      </a:lnTo>
                      <a:lnTo>
                        <a:pt x="64" y="91"/>
                      </a:lnTo>
                      <a:lnTo>
                        <a:pt x="60" y="57"/>
                      </a:lnTo>
                      <a:lnTo>
                        <a:pt x="62" y="27"/>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36" name="Freeform 46"/>
                <p:cNvSpPr>
                  <a:spLocks/>
                </p:cNvSpPr>
                <p:nvPr/>
              </p:nvSpPr>
              <p:spPr bwMode="auto">
                <a:xfrm>
                  <a:off x="1334" y="1879"/>
                  <a:ext cx="13" cy="19"/>
                </a:xfrm>
                <a:custGeom>
                  <a:avLst/>
                  <a:gdLst/>
                  <a:ahLst/>
                  <a:cxnLst>
                    <a:cxn ang="0">
                      <a:pos x="62" y="18"/>
                    </a:cxn>
                    <a:cxn ang="0">
                      <a:pos x="40" y="0"/>
                    </a:cxn>
                    <a:cxn ang="0">
                      <a:pos x="20" y="18"/>
                    </a:cxn>
                    <a:cxn ang="0">
                      <a:pos x="0" y="28"/>
                    </a:cxn>
                    <a:cxn ang="0">
                      <a:pos x="19" y="60"/>
                    </a:cxn>
                    <a:cxn ang="0">
                      <a:pos x="26" y="91"/>
                    </a:cxn>
                    <a:cxn ang="0">
                      <a:pos x="42" y="98"/>
                    </a:cxn>
                    <a:cxn ang="0">
                      <a:pos x="64" y="82"/>
                    </a:cxn>
                    <a:cxn ang="0">
                      <a:pos x="60" y="48"/>
                    </a:cxn>
                    <a:cxn ang="0">
                      <a:pos x="62" y="18"/>
                    </a:cxn>
                  </a:cxnLst>
                  <a:rect l="0" t="0" r="r" b="b"/>
                  <a:pathLst>
                    <a:path w="64" h="98">
                      <a:moveTo>
                        <a:pt x="62" y="18"/>
                      </a:moveTo>
                      <a:lnTo>
                        <a:pt x="40" y="0"/>
                      </a:lnTo>
                      <a:lnTo>
                        <a:pt x="20" y="18"/>
                      </a:lnTo>
                      <a:lnTo>
                        <a:pt x="0" y="28"/>
                      </a:lnTo>
                      <a:lnTo>
                        <a:pt x="19" y="60"/>
                      </a:lnTo>
                      <a:lnTo>
                        <a:pt x="26" y="91"/>
                      </a:lnTo>
                      <a:lnTo>
                        <a:pt x="42" y="98"/>
                      </a:lnTo>
                      <a:lnTo>
                        <a:pt x="64" y="82"/>
                      </a:lnTo>
                      <a:lnTo>
                        <a:pt x="60" y="48"/>
                      </a:lnTo>
                      <a:lnTo>
                        <a:pt x="62" y="18"/>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37" name="Freeform 47"/>
                <p:cNvSpPr>
                  <a:spLocks/>
                </p:cNvSpPr>
                <p:nvPr/>
              </p:nvSpPr>
              <p:spPr bwMode="auto">
                <a:xfrm>
                  <a:off x="1107" y="1792"/>
                  <a:ext cx="14" cy="21"/>
                </a:xfrm>
                <a:custGeom>
                  <a:avLst/>
                  <a:gdLst/>
                  <a:ahLst/>
                  <a:cxnLst>
                    <a:cxn ang="0">
                      <a:pos x="71" y="55"/>
                    </a:cxn>
                    <a:cxn ang="0">
                      <a:pos x="44" y="32"/>
                    </a:cxn>
                    <a:cxn ang="0">
                      <a:pos x="28" y="0"/>
                    </a:cxn>
                    <a:cxn ang="0">
                      <a:pos x="0" y="4"/>
                    </a:cxn>
                    <a:cxn ang="0">
                      <a:pos x="10" y="34"/>
                    </a:cxn>
                    <a:cxn ang="0">
                      <a:pos x="7" y="58"/>
                    </a:cxn>
                    <a:cxn ang="0">
                      <a:pos x="16" y="85"/>
                    </a:cxn>
                    <a:cxn ang="0">
                      <a:pos x="30" y="98"/>
                    </a:cxn>
                    <a:cxn ang="0">
                      <a:pos x="53" y="106"/>
                    </a:cxn>
                    <a:cxn ang="0">
                      <a:pos x="70" y="82"/>
                    </a:cxn>
                    <a:cxn ang="0">
                      <a:pos x="71" y="55"/>
                    </a:cxn>
                  </a:cxnLst>
                  <a:rect l="0" t="0" r="r" b="b"/>
                  <a:pathLst>
                    <a:path w="71" h="106">
                      <a:moveTo>
                        <a:pt x="71" y="55"/>
                      </a:moveTo>
                      <a:lnTo>
                        <a:pt x="44" y="32"/>
                      </a:lnTo>
                      <a:lnTo>
                        <a:pt x="28" y="0"/>
                      </a:lnTo>
                      <a:lnTo>
                        <a:pt x="0" y="4"/>
                      </a:lnTo>
                      <a:lnTo>
                        <a:pt x="10" y="34"/>
                      </a:lnTo>
                      <a:lnTo>
                        <a:pt x="7" y="58"/>
                      </a:lnTo>
                      <a:lnTo>
                        <a:pt x="16" y="85"/>
                      </a:lnTo>
                      <a:lnTo>
                        <a:pt x="30" y="98"/>
                      </a:lnTo>
                      <a:lnTo>
                        <a:pt x="53" y="106"/>
                      </a:lnTo>
                      <a:lnTo>
                        <a:pt x="70" y="82"/>
                      </a:lnTo>
                      <a:lnTo>
                        <a:pt x="71" y="55"/>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grpSp>
            <p:nvGrpSpPr>
              <p:cNvPr id="16" name="组合 62"/>
              <p:cNvGrpSpPr/>
              <p:nvPr/>
            </p:nvGrpSpPr>
            <p:grpSpPr>
              <a:xfrm>
                <a:off x="3824691" y="3824599"/>
                <a:ext cx="144000" cy="144000"/>
                <a:chOff x="4714876" y="3214686"/>
                <a:chExt cx="144000" cy="144000"/>
              </a:xfrm>
              <a:effectLst>
                <a:outerShdw sx="1000" sy="1000" algn="ctr" rotWithShape="0">
                  <a:srgbClr val="000000"/>
                </a:outerShdw>
              </a:effectLst>
            </p:grpSpPr>
            <p:sp>
              <p:nvSpPr>
                <p:cNvPr id="31" name="椭圆 88"/>
                <p:cNvSpPr/>
                <p:nvPr/>
              </p:nvSpPr>
              <p:spPr>
                <a:xfrm>
                  <a:off x="4750876" y="3250686"/>
                  <a:ext cx="72000" cy="72000"/>
                </a:xfrm>
                <a:prstGeom prst="ellipse">
                  <a:avLst/>
                </a:prstGeom>
                <a:gradFill rotWithShape="1">
                  <a:gsLst>
                    <a:gs pos="20000">
                      <a:srgbClr val="FF0000"/>
                    </a:gs>
                    <a:gs pos="0">
                      <a:srgbClr val="FF0000"/>
                    </a:gs>
                    <a:gs pos="100000">
                      <a:schemeClr val="accent6">
                        <a:lumMod val="75000"/>
                      </a:schemeClr>
                    </a:gs>
                  </a:gsLst>
                  <a:lin ang="2700000" scaled="1"/>
                </a:gradFill>
                <a:ln>
                  <a:noFill/>
                </a:ln>
                <a:effectLst/>
              </p:spPr>
              <p:txBody>
                <a:bodyPr wrap="none" anchor="ctr"/>
                <a:lstStyle/>
                <a:p>
                  <a:pPr>
                    <a:defRPr/>
                  </a:pPr>
                  <a:endParaRPr lang="zh-CN" altLang="en-US" sz="1200" kern="0" dirty="0">
                    <a:solidFill>
                      <a:sysClr val="windowText" lastClr="000000"/>
                    </a:solidFill>
                    <a:latin typeface="Calibri" pitchFamily="34" charset="0"/>
                  </a:endParaRPr>
                </a:p>
              </p:txBody>
            </p:sp>
            <p:sp>
              <p:nvSpPr>
                <p:cNvPr id="32" name="椭圆 89"/>
                <p:cNvSpPr/>
                <p:nvPr/>
              </p:nvSpPr>
              <p:spPr>
                <a:xfrm>
                  <a:off x="4714876" y="321468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7" name="圆角矩形 46"/>
              <p:cNvSpPr/>
              <p:nvPr/>
            </p:nvSpPr>
            <p:spPr>
              <a:xfrm>
                <a:off x="1844628" y="3275750"/>
                <a:ext cx="1303898" cy="306500"/>
              </a:xfrm>
              <a:prstGeom prst="roundRect">
                <a:avLst>
                  <a:gd name="adj" fmla="val 50000"/>
                </a:avLst>
              </a:prstGeom>
              <a:solidFill>
                <a:schemeClr val="bg1"/>
              </a:solidFill>
              <a:ln w="9525">
                <a:solidFill>
                  <a:schemeClr val="accent1"/>
                </a:solidFill>
                <a:prstDash val="sysDash"/>
                <a:miter lim="800000"/>
                <a:headEnd/>
                <a:tailEnd/>
              </a:ln>
            </p:spPr>
            <p:txBody>
              <a:bodyPr wrap="none" anchor="ctr"/>
              <a:lstStyle/>
              <a:p>
                <a:pPr algn="ctr" defTabSz="914053">
                  <a:defRPr/>
                </a:pPr>
                <a:r>
                  <a:rPr lang="en-US" altLang="zh-CN" sz="1200" b="1" kern="0" dirty="0" smtClean="0">
                    <a:solidFill>
                      <a:sysClr val="windowText" lastClr="000000"/>
                    </a:solidFill>
                  </a:rPr>
                  <a:t>Abu Dhabi </a:t>
                </a:r>
              </a:p>
            </p:txBody>
          </p:sp>
          <p:cxnSp>
            <p:nvCxnSpPr>
              <p:cNvPr id="18" name="肘形连接符 187"/>
              <p:cNvCxnSpPr>
                <a:stCxn id="31" idx="0"/>
                <a:endCxn id="17" idx="3"/>
              </p:cNvCxnSpPr>
              <p:nvPr/>
            </p:nvCxnSpPr>
            <p:spPr>
              <a:xfrm rot="16200000" flipV="1">
                <a:off x="3306810" y="3270717"/>
                <a:ext cx="431599" cy="748165"/>
              </a:xfrm>
              <a:prstGeom prst="bentConnector2">
                <a:avLst/>
              </a:prstGeom>
              <a:noFill/>
              <a:ln w="9525">
                <a:solidFill>
                  <a:srgbClr val="FF0000"/>
                </a:solidFill>
                <a:prstDash val="sysDash"/>
                <a:miter lim="800000"/>
                <a:headEnd/>
                <a:tailEnd/>
              </a:ln>
            </p:spPr>
          </p:cxnSp>
          <p:sp>
            <p:nvSpPr>
              <p:cNvPr id="19" name="Oval 25"/>
              <p:cNvSpPr>
                <a:spLocks noChangeArrowheads="1"/>
              </p:cNvSpPr>
              <p:nvPr/>
            </p:nvSpPr>
            <p:spPr bwMode="gray">
              <a:xfrm>
                <a:off x="4822688" y="3091555"/>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1200" kern="0" dirty="0">
                  <a:solidFill>
                    <a:sysClr val="windowText" lastClr="000000"/>
                  </a:solidFill>
                  <a:latin typeface="Calibri" pitchFamily="34" charset="0"/>
                </a:endParaRPr>
              </a:p>
            </p:txBody>
          </p:sp>
          <p:sp>
            <p:nvSpPr>
              <p:cNvPr id="20" name="圆角矩形 51"/>
              <p:cNvSpPr/>
              <p:nvPr/>
            </p:nvSpPr>
            <p:spPr>
              <a:xfrm>
                <a:off x="2916198" y="2786058"/>
                <a:ext cx="1303898" cy="306500"/>
              </a:xfrm>
              <a:prstGeom prst="roundRect">
                <a:avLst>
                  <a:gd name="adj" fmla="val 50000"/>
                </a:avLst>
              </a:prstGeom>
              <a:solidFill>
                <a:schemeClr val="bg1"/>
              </a:solidFill>
              <a:ln w="9525">
                <a:solidFill>
                  <a:schemeClr val="accent1"/>
                </a:solidFill>
                <a:prstDash val="sysDash"/>
                <a:miter lim="800000"/>
                <a:headEnd/>
                <a:tailEnd/>
              </a:ln>
            </p:spPr>
            <p:txBody>
              <a:bodyPr wrap="none" anchor="ctr"/>
              <a:lstStyle/>
              <a:p>
                <a:pPr algn="ctr" defTabSz="914053">
                  <a:defRPr/>
                </a:pPr>
                <a:r>
                  <a:rPr lang="en-US" altLang="zh-CN" sz="1200" b="1" kern="0" dirty="0" smtClean="0">
                    <a:solidFill>
                      <a:sysClr val="windowText" lastClr="000000"/>
                    </a:solidFill>
                  </a:rPr>
                  <a:t>Dubai</a:t>
                </a:r>
              </a:p>
            </p:txBody>
          </p:sp>
          <p:cxnSp>
            <p:nvCxnSpPr>
              <p:cNvPr id="21" name="肘形连接符 205"/>
              <p:cNvCxnSpPr>
                <a:stCxn id="19" idx="0"/>
                <a:endCxn id="20" idx="3"/>
              </p:cNvCxnSpPr>
              <p:nvPr/>
            </p:nvCxnSpPr>
            <p:spPr>
              <a:xfrm rot="16200000" flipV="1">
                <a:off x="4472475" y="2686930"/>
                <a:ext cx="152247" cy="657003"/>
              </a:xfrm>
              <a:prstGeom prst="bentConnector2">
                <a:avLst/>
              </a:prstGeom>
              <a:noFill/>
              <a:ln w="9525">
                <a:solidFill>
                  <a:schemeClr val="accent6"/>
                </a:solidFill>
                <a:prstDash val="sysDash"/>
                <a:miter lim="800000"/>
                <a:headEnd/>
                <a:tailEnd/>
              </a:ln>
            </p:spPr>
          </p:cxnSp>
          <p:sp>
            <p:nvSpPr>
              <p:cNvPr id="22" name="Oval 25"/>
              <p:cNvSpPr>
                <a:spLocks noChangeArrowheads="1"/>
              </p:cNvSpPr>
              <p:nvPr/>
            </p:nvSpPr>
            <p:spPr bwMode="gray">
              <a:xfrm>
                <a:off x="4965571" y="2943922"/>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1200" kern="0" dirty="0">
                  <a:solidFill>
                    <a:sysClr val="windowText" lastClr="000000"/>
                  </a:solidFill>
                  <a:latin typeface="Calibri" pitchFamily="34" charset="0"/>
                </a:endParaRPr>
              </a:p>
            </p:txBody>
          </p:sp>
          <p:sp>
            <p:nvSpPr>
              <p:cNvPr id="23" name="圆角矩形 54"/>
              <p:cNvSpPr/>
              <p:nvPr/>
            </p:nvSpPr>
            <p:spPr>
              <a:xfrm>
                <a:off x="3130512" y="2357430"/>
                <a:ext cx="1303898" cy="306500"/>
              </a:xfrm>
              <a:prstGeom prst="roundRect">
                <a:avLst>
                  <a:gd name="adj" fmla="val 50000"/>
                </a:avLst>
              </a:prstGeom>
              <a:solidFill>
                <a:schemeClr val="bg1"/>
              </a:solidFill>
              <a:ln w="9525">
                <a:solidFill>
                  <a:schemeClr val="accent1"/>
                </a:solidFill>
                <a:prstDash val="sysDash"/>
                <a:miter lim="800000"/>
                <a:headEnd/>
                <a:tailEnd/>
              </a:ln>
            </p:spPr>
            <p:txBody>
              <a:bodyPr wrap="none" anchor="ctr"/>
              <a:lstStyle/>
              <a:p>
                <a:pPr algn="ctr" defTabSz="914053">
                  <a:defRPr/>
                </a:pPr>
                <a:r>
                  <a:rPr lang="en-US" altLang="zh-CN" sz="1200" b="1" kern="0" dirty="0" err="1" smtClean="0">
                    <a:solidFill>
                      <a:sysClr val="windowText" lastClr="000000"/>
                    </a:solidFill>
                  </a:rPr>
                  <a:t>Sharjah</a:t>
                </a:r>
                <a:endParaRPr lang="en-US" altLang="zh-CN" sz="1200" b="1" kern="0" dirty="0" smtClean="0">
                  <a:solidFill>
                    <a:sysClr val="windowText" lastClr="000000"/>
                  </a:solidFill>
                </a:endParaRPr>
              </a:p>
            </p:txBody>
          </p:sp>
          <p:cxnSp>
            <p:nvCxnSpPr>
              <p:cNvPr id="24" name="肘形连接符 205"/>
              <p:cNvCxnSpPr>
                <a:stCxn id="22" idx="0"/>
                <a:endCxn id="23" idx="3"/>
              </p:cNvCxnSpPr>
              <p:nvPr/>
            </p:nvCxnSpPr>
            <p:spPr>
              <a:xfrm rot="16200000" flipV="1">
                <a:off x="4510575" y="2434515"/>
                <a:ext cx="433242" cy="585572"/>
              </a:xfrm>
              <a:prstGeom prst="bentConnector2">
                <a:avLst/>
              </a:prstGeom>
              <a:noFill/>
              <a:ln w="9525">
                <a:solidFill>
                  <a:schemeClr val="accent6"/>
                </a:solidFill>
                <a:prstDash val="sysDash"/>
                <a:miter lim="800000"/>
                <a:headEnd/>
                <a:tailEnd/>
              </a:ln>
            </p:spPr>
          </p:cxnSp>
          <p:sp>
            <p:nvSpPr>
              <p:cNvPr id="25" name="Oval 25"/>
              <p:cNvSpPr>
                <a:spLocks noChangeArrowheads="1"/>
              </p:cNvSpPr>
              <p:nvPr/>
            </p:nvSpPr>
            <p:spPr bwMode="gray">
              <a:xfrm>
                <a:off x="5827583" y="3201097"/>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1200" kern="0" dirty="0">
                  <a:solidFill>
                    <a:sysClr val="windowText" lastClr="000000"/>
                  </a:solidFill>
                  <a:latin typeface="Calibri" pitchFamily="34" charset="0"/>
                </a:endParaRPr>
              </a:p>
            </p:txBody>
          </p:sp>
          <p:sp>
            <p:nvSpPr>
              <p:cNvPr id="26" name="圆角矩形 57"/>
              <p:cNvSpPr/>
              <p:nvPr/>
            </p:nvSpPr>
            <p:spPr>
              <a:xfrm>
                <a:off x="6273784" y="2786058"/>
                <a:ext cx="1303898" cy="306500"/>
              </a:xfrm>
              <a:prstGeom prst="roundRect">
                <a:avLst>
                  <a:gd name="adj" fmla="val 50000"/>
                </a:avLst>
              </a:prstGeom>
              <a:solidFill>
                <a:schemeClr val="bg1"/>
              </a:solidFill>
              <a:ln w="9525">
                <a:solidFill>
                  <a:schemeClr val="accent1"/>
                </a:solidFill>
                <a:prstDash val="sysDash"/>
                <a:miter lim="800000"/>
                <a:headEnd/>
                <a:tailEnd/>
              </a:ln>
            </p:spPr>
            <p:txBody>
              <a:bodyPr wrap="none" anchor="ctr"/>
              <a:lstStyle/>
              <a:p>
                <a:pPr algn="ctr" defTabSz="914053">
                  <a:defRPr/>
                </a:pPr>
                <a:r>
                  <a:rPr lang="en-US" altLang="zh-CN" sz="1200" b="1" kern="0" dirty="0" smtClean="0">
                    <a:solidFill>
                      <a:sysClr val="windowText" lastClr="000000"/>
                    </a:solidFill>
                  </a:rPr>
                  <a:t>Fujairah</a:t>
                </a:r>
              </a:p>
            </p:txBody>
          </p:sp>
          <p:cxnSp>
            <p:nvCxnSpPr>
              <p:cNvPr id="27" name="肘形连接符 205"/>
              <p:cNvCxnSpPr>
                <a:stCxn id="25" idx="0"/>
                <a:endCxn id="26" idx="1"/>
              </p:cNvCxnSpPr>
              <p:nvPr/>
            </p:nvCxnSpPr>
            <p:spPr>
              <a:xfrm rot="5400000" flipH="1" flipV="1">
                <a:off x="5946995" y="2874308"/>
                <a:ext cx="261789" cy="391790"/>
              </a:xfrm>
              <a:prstGeom prst="bentConnector2">
                <a:avLst/>
              </a:prstGeom>
              <a:noFill/>
              <a:ln w="9525">
                <a:solidFill>
                  <a:schemeClr val="accent6"/>
                </a:solidFill>
                <a:prstDash val="sysDash"/>
                <a:miter lim="800000"/>
                <a:headEnd/>
                <a:tailEnd/>
              </a:ln>
            </p:spPr>
          </p:cxnSp>
          <p:sp>
            <p:nvSpPr>
              <p:cNvPr id="28" name="Oval 25"/>
              <p:cNvSpPr>
                <a:spLocks noChangeArrowheads="1"/>
              </p:cNvSpPr>
              <p:nvPr/>
            </p:nvSpPr>
            <p:spPr bwMode="gray">
              <a:xfrm>
                <a:off x="5056047" y="2843914"/>
                <a:ext cx="108821" cy="108821"/>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1200" kern="0" dirty="0">
                  <a:solidFill>
                    <a:sysClr val="windowText" lastClr="000000"/>
                  </a:solidFill>
                  <a:latin typeface="Calibri" pitchFamily="34" charset="0"/>
                </a:endParaRPr>
              </a:p>
            </p:txBody>
          </p:sp>
          <p:sp>
            <p:nvSpPr>
              <p:cNvPr id="29" name="圆角矩形 76"/>
              <p:cNvSpPr/>
              <p:nvPr/>
            </p:nvSpPr>
            <p:spPr>
              <a:xfrm>
                <a:off x="5916594" y="2357430"/>
                <a:ext cx="1303898" cy="306500"/>
              </a:xfrm>
              <a:prstGeom prst="roundRect">
                <a:avLst>
                  <a:gd name="adj" fmla="val 50000"/>
                </a:avLst>
              </a:prstGeom>
              <a:solidFill>
                <a:schemeClr val="bg1"/>
              </a:solidFill>
              <a:ln w="9525">
                <a:solidFill>
                  <a:schemeClr val="accent1"/>
                </a:solidFill>
                <a:prstDash val="sysDash"/>
                <a:miter lim="800000"/>
                <a:headEnd/>
                <a:tailEnd/>
              </a:ln>
            </p:spPr>
            <p:txBody>
              <a:bodyPr wrap="none" anchor="ctr"/>
              <a:lstStyle/>
              <a:p>
                <a:pPr algn="ctr" defTabSz="914053">
                  <a:defRPr/>
                </a:pPr>
                <a:r>
                  <a:rPr lang="en-US" altLang="zh-CN" sz="1200" b="1" kern="0" dirty="0" smtClean="0">
                    <a:solidFill>
                      <a:sysClr val="windowText" lastClr="000000"/>
                    </a:solidFill>
                  </a:rPr>
                  <a:t>Ajman</a:t>
                </a:r>
              </a:p>
            </p:txBody>
          </p:sp>
          <p:cxnSp>
            <p:nvCxnSpPr>
              <p:cNvPr id="30" name="肘形连接符 205"/>
              <p:cNvCxnSpPr>
                <a:stCxn id="28" idx="0"/>
                <a:endCxn id="29" idx="1"/>
              </p:cNvCxnSpPr>
              <p:nvPr/>
            </p:nvCxnSpPr>
            <p:spPr>
              <a:xfrm rot="5400000" flipH="1" flipV="1">
                <a:off x="5346909" y="2274229"/>
                <a:ext cx="333234" cy="806136"/>
              </a:xfrm>
              <a:prstGeom prst="bentConnector2">
                <a:avLst/>
              </a:prstGeom>
              <a:noFill/>
              <a:ln w="9525">
                <a:solidFill>
                  <a:schemeClr val="accent6"/>
                </a:solidFill>
                <a:prstDash val="sysDash"/>
                <a:miter lim="800000"/>
                <a:headEnd/>
                <a:tailEnd/>
              </a:ln>
            </p:spPr>
          </p:cxnSp>
        </p:grpSp>
        <p:sp>
          <p:nvSpPr>
            <p:cNvPr id="14" name="椭圆 148"/>
            <p:cNvSpPr/>
            <p:nvPr/>
          </p:nvSpPr>
          <p:spPr>
            <a:xfrm>
              <a:off x="1555338" y="1666209"/>
              <a:ext cx="54639" cy="54639"/>
            </a:xfrm>
            <a:prstGeom prst="ellipse">
              <a:avLst/>
            </a:prstGeom>
            <a:gradFill rotWithShape="1">
              <a:gsLst>
                <a:gs pos="20000">
                  <a:srgbClr val="FF0000"/>
                </a:gs>
                <a:gs pos="0">
                  <a:srgbClr val="FF0000"/>
                </a:gs>
                <a:gs pos="100000">
                  <a:schemeClr val="accent6">
                    <a:lumMod val="75000"/>
                  </a:schemeClr>
                </a:gs>
              </a:gsLst>
              <a:lin ang="2700000" scaled="1"/>
            </a:gradFill>
            <a:ln>
              <a:noFill/>
            </a:ln>
            <a:effectLst/>
          </p:spPr>
          <p:txBody>
            <a:bodyPr wrap="none" anchor="ctr"/>
            <a:lstStyle/>
            <a:p>
              <a:pPr>
                <a:defRPr/>
              </a:pPr>
              <a:endParaRPr lang="zh-CN" altLang="en-US" kern="0" dirty="0">
                <a:solidFill>
                  <a:sysClr val="windowText" lastClr="000000"/>
                </a:solidFill>
                <a:latin typeface="Calibri" pitchFamily="34" charset="0"/>
              </a:endParaRPr>
            </a:p>
          </p:txBody>
        </p:sp>
      </p:grpSp>
      <p:graphicFrame>
        <p:nvGraphicFramePr>
          <p:cNvPr id="148" name="Chart 147"/>
          <p:cNvGraphicFramePr>
            <a:graphicFrameLocks/>
          </p:cNvGraphicFramePr>
          <p:nvPr>
            <p:extLst>
              <p:ext uri="{D42A27DB-BD31-4B8C-83A1-F6EECF244321}">
                <p14:modId xmlns:p14="http://schemas.microsoft.com/office/powerpoint/2010/main" xmlns="" val="1597819140"/>
              </p:ext>
            </p:extLst>
          </p:nvPr>
        </p:nvGraphicFramePr>
        <p:xfrm>
          <a:off x="7050020" y="3489193"/>
          <a:ext cx="4273010" cy="2573279"/>
        </p:xfrm>
        <a:graphic>
          <a:graphicData uri="http://schemas.openxmlformats.org/drawingml/2006/chart">
            <c:chart xmlns:c="http://schemas.openxmlformats.org/drawingml/2006/chart" xmlns:r="http://schemas.openxmlformats.org/officeDocument/2006/relationships" r:id="rId2"/>
          </a:graphicData>
        </a:graphic>
      </p:graphicFrame>
      <p:sp>
        <p:nvSpPr>
          <p:cNvPr id="154" name="Oval 153"/>
          <p:cNvSpPr/>
          <p:nvPr/>
        </p:nvSpPr>
        <p:spPr bwMode="gray">
          <a:xfrm>
            <a:off x="5022853" y="4221956"/>
            <a:ext cx="1264920" cy="1264920"/>
          </a:xfrm>
          <a:prstGeom prst="ellipse">
            <a:avLst/>
          </a:prstGeom>
          <a:solidFill>
            <a:schemeClr val="accent2"/>
          </a:solidFill>
          <a:ln w="19050" algn="ctr">
            <a:noFill/>
            <a:miter lim="800000"/>
            <a:headEnd/>
            <a:tailEnd/>
          </a:ln>
        </p:spPr>
        <p:txBody>
          <a:bodyPr wrap="square" lIns="0" tIns="88900" rIns="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GDP Growth </a:t>
            </a:r>
          </a:p>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lang="en-US" sz="1600" dirty="0" smtClean="0">
                <a:solidFill>
                  <a:prstClr val="white"/>
                </a:solidFill>
                <a:latin typeface="Verdana"/>
              </a:rPr>
              <a:t>1.7%</a:t>
            </a:r>
            <a:endParaRPr kumimoji="0" lang="en-US" sz="1600" b="0" i="0" u="none" strike="noStrike" kern="1200" cap="none" spc="0" normalizeH="0" baseline="0" noProof="0" dirty="0">
              <a:ln>
                <a:noFill/>
              </a:ln>
              <a:solidFill>
                <a:prstClr val="white"/>
              </a:solidFill>
              <a:effectLst/>
              <a:uLnTx/>
              <a:uFillTx/>
              <a:latin typeface="Verdana"/>
              <a:ea typeface="+mn-ea"/>
              <a:cs typeface="+mn-cs"/>
            </a:endParaRPr>
          </a:p>
        </p:txBody>
      </p:sp>
      <p:graphicFrame>
        <p:nvGraphicFramePr>
          <p:cNvPr id="155" name="Chart 154"/>
          <p:cNvGraphicFramePr>
            <a:graphicFrameLocks/>
          </p:cNvGraphicFramePr>
          <p:nvPr>
            <p:extLst>
              <p:ext uri="{D42A27DB-BD31-4B8C-83A1-F6EECF244321}">
                <p14:modId xmlns:p14="http://schemas.microsoft.com/office/powerpoint/2010/main" xmlns="" val="3955697569"/>
              </p:ext>
            </p:extLst>
          </p:nvPr>
        </p:nvGraphicFramePr>
        <p:xfrm>
          <a:off x="416104" y="993215"/>
          <a:ext cx="5949542"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699293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5611"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25"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ICAI</a:t>
            </a:r>
            <a:r>
              <a:rPr kumimoji="0" lang="en-US" sz="2000" b="0" i="0" u="none" strike="noStrike" kern="1200" cap="none" spc="25" normalizeH="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Membership </a:t>
            </a:r>
            <a:endParaRPr kumimoji="0" lang="en-US" sz="2000" b="0" i="0" u="none" strike="noStrike" kern="1200" cap="none" spc="25"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7" name="Rectangle 306"/>
          <p:cNvSpPr/>
          <p:nvPr/>
        </p:nvSpPr>
        <p:spPr>
          <a:xfrm>
            <a:off x="11532445" y="6561144"/>
            <a:ext cx="234360"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51</a:t>
            </a:fld>
            <a:endParaRPr kumimoji="0" lang="en-US" sz="6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37" name="Group 36"/>
          <p:cNvGrpSpPr/>
          <p:nvPr/>
        </p:nvGrpSpPr>
        <p:grpSpPr>
          <a:xfrm>
            <a:off x="1315538" y="1480328"/>
            <a:ext cx="3964278" cy="3984625"/>
            <a:chOff x="2317464" y="1644984"/>
            <a:chExt cx="4477870" cy="4500852"/>
          </a:xfrm>
          <a:solidFill>
            <a:srgbClr val="75787B"/>
          </a:solidFill>
        </p:grpSpPr>
        <p:sp>
          <p:nvSpPr>
            <p:cNvPr id="38" name="Hexagon 37"/>
            <p:cNvSpPr/>
            <p:nvPr/>
          </p:nvSpPr>
          <p:spPr bwMode="gray">
            <a:xfrm>
              <a:off x="3714005" y="3169209"/>
              <a:ext cx="1684788" cy="1452403"/>
            </a:xfrm>
            <a:prstGeom prst="hexagon">
              <a:avLst/>
            </a:prstGeom>
            <a:solidFill>
              <a:srgbClr val="86BC25"/>
            </a:solidFill>
            <a:ln w="9525" cap="flat" cmpd="sng" algn="ctr">
              <a:noFill/>
              <a:prstDash val="solid"/>
            </a:ln>
            <a:effectLst/>
          </p:spPr>
          <p:txBody>
            <a:bodyPr wrap="none" lIns="0" tIns="88900" rIns="0" bIns="27432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Verdana"/>
                  <a:ea typeface="+mn-ea"/>
                  <a:cs typeface="Arial" pitchFamily="34" charset="0"/>
                </a:rPr>
                <a:t>Job </a:t>
              </a:r>
            </a:p>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Verdana"/>
                  <a:ea typeface="+mn-ea"/>
                  <a:cs typeface="Arial" pitchFamily="34" charset="0"/>
                </a:rPr>
                <a:t>Opportunities</a:t>
              </a:r>
              <a:endParaRPr kumimoji="0" lang="en-US" sz="1500" b="0" i="0" u="none" strike="noStrike" kern="0" cap="none" spc="0" normalizeH="0" baseline="0" noProof="0" dirty="0">
                <a:ln>
                  <a:noFill/>
                </a:ln>
                <a:solidFill>
                  <a:prstClr val="black"/>
                </a:solidFill>
                <a:effectLst/>
                <a:uLnTx/>
                <a:uFillTx/>
                <a:latin typeface="Verdana"/>
                <a:ea typeface="+mn-ea"/>
                <a:cs typeface="Arial" pitchFamily="34" charset="0"/>
              </a:endParaRPr>
            </a:p>
          </p:txBody>
        </p:sp>
        <p:sp>
          <p:nvSpPr>
            <p:cNvPr id="39" name="Hexagon 38"/>
            <p:cNvSpPr/>
            <p:nvPr/>
          </p:nvSpPr>
          <p:spPr bwMode="gray">
            <a:xfrm>
              <a:off x="3714005" y="1644984"/>
              <a:ext cx="1684788" cy="1452403"/>
            </a:xfrm>
            <a:prstGeom prst="hexagon">
              <a:avLst/>
            </a:prstGeom>
            <a:solidFill>
              <a:srgbClr val="44546A"/>
            </a:solidFill>
            <a:ln w="9525" cap="flat" cmpd="sng" algn="ctr">
              <a:noFill/>
              <a:prstDash val="solid"/>
            </a:ln>
            <a:effectLst/>
          </p:spPr>
          <p:txBody>
            <a:bodyPr lIns="88900" tIns="88900" rIns="88900" bIns="889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Verdana"/>
                  <a:ea typeface="+mn-ea"/>
                  <a:cs typeface="+mn-cs"/>
                </a:rPr>
                <a:t>ICV Project</a:t>
              </a:r>
              <a:endParaRPr kumimoji="0" lang="en-US" sz="1400" b="0" i="0" u="none" strike="noStrike" kern="0" cap="none" spc="0" normalizeH="0" baseline="0" noProof="0" dirty="0">
                <a:ln>
                  <a:noFill/>
                </a:ln>
                <a:solidFill>
                  <a:prstClr val="white"/>
                </a:solidFill>
                <a:effectLst/>
                <a:uLnTx/>
                <a:uFillTx/>
                <a:latin typeface="Verdana"/>
                <a:ea typeface="+mn-ea"/>
                <a:cs typeface="+mn-cs"/>
              </a:endParaRPr>
            </a:p>
          </p:txBody>
        </p:sp>
        <p:sp>
          <p:nvSpPr>
            <p:cNvPr id="40" name="Hexagon 39"/>
            <p:cNvSpPr/>
            <p:nvPr/>
          </p:nvSpPr>
          <p:spPr bwMode="gray">
            <a:xfrm>
              <a:off x="3714005" y="4693433"/>
              <a:ext cx="1684788" cy="1452403"/>
            </a:xfrm>
            <a:prstGeom prst="hexagon">
              <a:avLst/>
            </a:prstGeom>
            <a:solidFill>
              <a:srgbClr val="44546A"/>
            </a:solidFill>
            <a:ln w="9525" cap="flat" cmpd="sng" algn="ctr">
              <a:noFill/>
              <a:prstDash val="solid"/>
            </a:ln>
            <a:effectLst/>
          </p:spPr>
          <p:txBody>
            <a:bodyPr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Verdana"/>
                  <a:ea typeface="+mn-ea"/>
                  <a:cs typeface="Arial" pitchFamily="34" charset="0"/>
                </a:rPr>
                <a:t>External Audit</a:t>
              </a:r>
              <a:endParaRPr kumimoji="0" lang="en-US" sz="1400" b="0" i="0" u="none" strike="noStrike" kern="0" cap="none" spc="0" normalizeH="0" baseline="0" noProof="0" dirty="0">
                <a:ln>
                  <a:noFill/>
                </a:ln>
                <a:solidFill>
                  <a:prstClr val="white"/>
                </a:solidFill>
                <a:effectLst/>
                <a:uLnTx/>
                <a:uFillTx/>
                <a:latin typeface="Verdana"/>
                <a:ea typeface="+mn-ea"/>
                <a:cs typeface="Arial" pitchFamily="34" charset="0"/>
              </a:endParaRPr>
            </a:p>
          </p:txBody>
        </p:sp>
        <p:sp>
          <p:nvSpPr>
            <p:cNvPr id="41" name="Hexagon 40"/>
            <p:cNvSpPr/>
            <p:nvPr/>
          </p:nvSpPr>
          <p:spPr bwMode="gray">
            <a:xfrm>
              <a:off x="5110546" y="3927331"/>
              <a:ext cx="1684788" cy="1452403"/>
            </a:xfrm>
            <a:prstGeom prst="hexagon">
              <a:avLst/>
            </a:prstGeom>
            <a:solidFill>
              <a:srgbClr val="44546A"/>
            </a:solidFill>
            <a:ln w="9525" cap="flat" cmpd="sng" algn="ctr">
              <a:noFill/>
              <a:prstDash val="solid"/>
            </a:ln>
            <a:effectLst/>
          </p:spPr>
          <p:txBody>
            <a:bodyPr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Verdana"/>
                  <a:ea typeface="+mn-ea"/>
                  <a:cs typeface="Arial" pitchFamily="34" charset="0"/>
                </a:rPr>
                <a:t>Internal Audit</a:t>
              </a:r>
              <a:endParaRPr kumimoji="0" lang="en-US" sz="1400" b="0" i="0" u="none" strike="noStrike" kern="0" cap="none" spc="0" normalizeH="0" baseline="0" noProof="0" dirty="0">
                <a:ln>
                  <a:noFill/>
                </a:ln>
                <a:solidFill>
                  <a:prstClr val="white"/>
                </a:solidFill>
                <a:effectLst/>
                <a:uLnTx/>
                <a:uFillTx/>
                <a:latin typeface="Verdana"/>
                <a:ea typeface="+mn-ea"/>
                <a:cs typeface="Arial" pitchFamily="34" charset="0"/>
              </a:endParaRPr>
            </a:p>
          </p:txBody>
        </p:sp>
        <p:sp>
          <p:nvSpPr>
            <p:cNvPr id="42" name="Hexagon 41"/>
            <p:cNvSpPr/>
            <p:nvPr/>
          </p:nvSpPr>
          <p:spPr bwMode="gray">
            <a:xfrm>
              <a:off x="5110546" y="2411086"/>
              <a:ext cx="1684788" cy="1452403"/>
            </a:xfrm>
            <a:prstGeom prst="hexagon">
              <a:avLst/>
            </a:prstGeom>
            <a:solidFill>
              <a:srgbClr val="44546A"/>
            </a:solidFill>
            <a:ln w="9525" cap="flat" cmpd="sng" algn="ctr">
              <a:noFill/>
              <a:prstDash val="solid"/>
            </a:ln>
            <a:effectLst/>
          </p:spPr>
          <p:txBody>
            <a:bodyPr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lang="en-US" sz="1400" kern="0" dirty="0" smtClean="0">
                  <a:solidFill>
                    <a:prstClr val="white"/>
                  </a:solidFill>
                  <a:latin typeface="Verdana"/>
                  <a:cs typeface="Arial" pitchFamily="34" charset="0"/>
                </a:rPr>
                <a:t>VAT</a:t>
              </a:r>
              <a:endParaRPr kumimoji="0" lang="en-US" sz="1400" b="0" i="0" u="none" strike="noStrike" kern="0" cap="none" spc="0" normalizeH="0" baseline="0" noProof="0" dirty="0">
                <a:ln>
                  <a:noFill/>
                </a:ln>
                <a:solidFill>
                  <a:prstClr val="white"/>
                </a:solidFill>
                <a:effectLst/>
                <a:uLnTx/>
                <a:uFillTx/>
                <a:latin typeface="Verdana"/>
                <a:ea typeface="+mn-ea"/>
                <a:cs typeface="Arial" pitchFamily="34" charset="0"/>
              </a:endParaRPr>
            </a:p>
          </p:txBody>
        </p:sp>
        <p:sp>
          <p:nvSpPr>
            <p:cNvPr id="43" name="Hexagon 42"/>
            <p:cNvSpPr/>
            <p:nvPr/>
          </p:nvSpPr>
          <p:spPr bwMode="gray">
            <a:xfrm>
              <a:off x="2317464" y="3927331"/>
              <a:ext cx="1684788" cy="1452403"/>
            </a:xfrm>
            <a:prstGeom prst="hexagon">
              <a:avLst/>
            </a:prstGeom>
            <a:solidFill>
              <a:srgbClr val="44546A"/>
            </a:solidFill>
            <a:ln w="9525" cap="flat" cmpd="sng" algn="ctr">
              <a:noFill/>
              <a:prstDash val="solid"/>
            </a:ln>
            <a:effectLst/>
          </p:spPr>
          <p:txBody>
            <a:bodyPr wrap="none" lIns="0" tIns="88900" rIns="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Verdana"/>
                  <a:ea typeface="+mn-ea"/>
                  <a:cs typeface="Arial" pitchFamily="34" charset="0"/>
                </a:rPr>
                <a:t>Consultancy</a:t>
              </a:r>
              <a:endParaRPr kumimoji="0" lang="en-US" sz="1400" b="0" i="0" u="none" strike="noStrike" kern="0" cap="none" spc="0" normalizeH="0" baseline="0" noProof="0" dirty="0">
                <a:ln>
                  <a:noFill/>
                </a:ln>
                <a:solidFill>
                  <a:prstClr val="white"/>
                </a:solidFill>
                <a:effectLst/>
                <a:uLnTx/>
                <a:uFillTx/>
                <a:latin typeface="Verdana"/>
                <a:ea typeface="+mn-ea"/>
                <a:cs typeface="Arial" pitchFamily="34" charset="0"/>
              </a:endParaRPr>
            </a:p>
          </p:txBody>
        </p:sp>
        <p:sp>
          <p:nvSpPr>
            <p:cNvPr id="44" name="Hexagon 43"/>
            <p:cNvSpPr/>
            <p:nvPr/>
          </p:nvSpPr>
          <p:spPr bwMode="gray">
            <a:xfrm>
              <a:off x="2317464" y="2411086"/>
              <a:ext cx="1684788" cy="1452403"/>
            </a:xfrm>
            <a:prstGeom prst="hexagon">
              <a:avLst/>
            </a:prstGeom>
            <a:solidFill>
              <a:srgbClr val="44546A"/>
            </a:solidFill>
            <a:ln w="9525" cap="flat" cmpd="sng" algn="ctr">
              <a:noFill/>
              <a:prstDash val="solid"/>
            </a:ln>
            <a:effectLst/>
          </p:spPr>
          <p:txBody>
            <a:bodyPr lIns="0" tIns="88900" rIns="0" bIns="88900" rtlCol="0" anchor="ct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Verdana"/>
                  <a:ea typeface="+mn-ea"/>
                  <a:cs typeface="Arial" pitchFamily="34" charset="0"/>
                </a:rPr>
                <a:t>Corporate Finance</a:t>
              </a:r>
              <a:endParaRPr kumimoji="0" lang="en-US" sz="1400" b="0" i="0" u="none" strike="noStrike" kern="0" cap="none" spc="0" normalizeH="0" baseline="0" noProof="0" dirty="0">
                <a:ln>
                  <a:noFill/>
                </a:ln>
                <a:solidFill>
                  <a:prstClr val="white"/>
                </a:solidFill>
                <a:effectLst/>
                <a:uLnTx/>
                <a:uFillTx/>
                <a:latin typeface="Verdana"/>
                <a:ea typeface="+mn-ea"/>
                <a:cs typeface="Arial" pitchFamily="34" charset="0"/>
              </a:endParaRPr>
            </a:p>
          </p:txBody>
        </p:sp>
      </p:grpSp>
      <p:grpSp>
        <p:nvGrpSpPr>
          <p:cNvPr id="2" name="Group 1"/>
          <p:cNvGrpSpPr/>
          <p:nvPr/>
        </p:nvGrpSpPr>
        <p:grpSpPr>
          <a:xfrm>
            <a:off x="6096000" y="1504853"/>
            <a:ext cx="5410808" cy="3879056"/>
            <a:chOff x="1476375" y="1976995"/>
            <a:chExt cx="6219825" cy="4176714"/>
          </a:xfrm>
        </p:grpSpPr>
        <p:sp>
          <p:nvSpPr>
            <p:cNvPr id="49" name="Text Placeholder 5"/>
            <p:cNvSpPr txBox="1">
              <a:spLocks/>
            </p:cNvSpPr>
            <p:nvPr/>
          </p:nvSpPr>
          <p:spPr>
            <a:xfrm>
              <a:off x="5541168" y="1976995"/>
              <a:ext cx="2155032" cy="4176714"/>
            </a:xfrm>
            <a:custGeom>
              <a:avLst/>
              <a:gdLst>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692776 w 2262188"/>
                <a:gd name="connsiteY7" fmla="*/ 2097881 h 4195762"/>
                <a:gd name="connsiteX8" fmla="*/ 0 w 2262188"/>
                <a:gd name="connsiteY8" fmla="*/ 635154 h 4195762"/>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571332 w 2262188"/>
                <a:gd name="connsiteY7" fmla="*/ 2095499 h 4195762"/>
                <a:gd name="connsiteX8" fmla="*/ 0 w 2262188"/>
                <a:gd name="connsiteY8" fmla="*/ 635154 h 4195762"/>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585619 w 2262188"/>
                <a:gd name="connsiteY7" fmla="*/ 2114636 h 4195762"/>
                <a:gd name="connsiteX8" fmla="*/ 0 w 2262188"/>
                <a:gd name="connsiteY8" fmla="*/ 635154 h 4195762"/>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571331 w 2262188"/>
                <a:gd name="connsiteY7" fmla="*/ 2105068 h 4195762"/>
                <a:gd name="connsiteX8" fmla="*/ 0 w 2262188"/>
                <a:gd name="connsiteY8" fmla="*/ 635154 h 4195762"/>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583237 w 2262188"/>
                <a:gd name="connsiteY7" fmla="*/ 2105068 h 4195762"/>
                <a:gd name="connsiteX8" fmla="*/ 0 w 2262188"/>
                <a:gd name="connsiteY8" fmla="*/ 635154 h 4195762"/>
                <a:gd name="connsiteX0" fmla="*/ 0 w 2262188"/>
                <a:gd name="connsiteY0" fmla="*/ 635154 h 4195762"/>
                <a:gd name="connsiteX1" fmla="*/ 1268590 w 2262188"/>
                <a:gd name="connsiteY1" fmla="*/ 635154 h 4195762"/>
                <a:gd name="connsiteX2" fmla="*/ 1268590 w 2262188"/>
                <a:gd name="connsiteY2" fmla="*/ 0 h 4195762"/>
                <a:gd name="connsiteX3" fmla="*/ 2262188 w 2262188"/>
                <a:gd name="connsiteY3" fmla="*/ 2097881 h 4195762"/>
                <a:gd name="connsiteX4" fmla="*/ 1268590 w 2262188"/>
                <a:gd name="connsiteY4" fmla="*/ 4195762 h 4195762"/>
                <a:gd name="connsiteX5" fmla="*/ 1268590 w 2262188"/>
                <a:gd name="connsiteY5" fmla="*/ 3560608 h 4195762"/>
                <a:gd name="connsiteX6" fmla="*/ 0 w 2262188"/>
                <a:gd name="connsiteY6" fmla="*/ 3560608 h 4195762"/>
                <a:gd name="connsiteX7" fmla="*/ 571331 w 2262188"/>
                <a:gd name="connsiteY7" fmla="*/ 2105068 h 4195762"/>
                <a:gd name="connsiteX8" fmla="*/ 0 w 2262188"/>
                <a:gd name="connsiteY8" fmla="*/ 635154 h 4195762"/>
                <a:gd name="connsiteX0" fmla="*/ 0 w 2155032"/>
                <a:gd name="connsiteY0" fmla="*/ 635154 h 4195762"/>
                <a:gd name="connsiteX1" fmla="*/ 1268590 w 2155032"/>
                <a:gd name="connsiteY1" fmla="*/ 635154 h 4195762"/>
                <a:gd name="connsiteX2" fmla="*/ 1268590 w 2155032"/>
                <a:gd name="connsiteY2" fmla="*/ 0 h 4195762"/>
                <a:gd name="connsiteX3" fmla="*/ 2155032 w 2155032"/>
                <a:gd name="connsiteY3" fmla="*/ 2105058 h 4195762"/>
                <a:gd name="connsiteX4" fmla="*/ 1268590 w 2155032"/>
                <a:gd name="connsiteY4" fmla="*/ 4195762 h 4195762"/>
                <a:gd name="connsiteX5" fmla="*/ 1268590 w 2155032"/>
                <a:gd name="connsiteY5" fmla="*/ 3560608 h 4195762"/>
                <a:gd name="connsiteX6" fmla="*/ 0 w 2155032"/>
                <a:gd name="connsiteY6" fmla="*/ 3560608 h 4195762"/>
                <a:gd name="connsiteX7" fmla="*/ 571331 w 2155032"/>
                <a:gd name="connsiteY7" fmla="*/ 2105068 h 4195762"/>
                <a:gd name="connsiteX8" fmla="*/ 0 w 2155032"/>
                <a:gd name="connsiteY8" fmla="*/ 635154 h 419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5032" h="4195762">
                  <a:moveTo>
                    <a:pt x="0" y="635154"/>
                  </a:moveTo>
                  <a:lnTo>
                    <a:pt x="1268590" y="635154"/>
                  </a:lnTo>
                  <a:lnTo>
                    <a:pt x="1268590" y="0"/>
                  </a:lnTo>
                  <a:lnTo>
                    <a:pt x="2155032" y="2105058"/>
                  </a:lnTo>
                  <a:lnTo>
                    <a:pt x="1268590" y="4195762"/>
                  </a:lnTo>
                  <a:lnTo>
                    <a:pt x="1268590" y="3560608"/>
                  </a:lnTo>
                  <a:lnTo>
                    <a:pt x="0" y="3560608"/>
                  </a:lnTo>
                  <a:lnTo>
                    <a:pt x="571331" y="2105068"/>
                  </a:lnTo>
                  <a:lnTo>
                    <a:pt x="0" y="635154"/>
                  </a:lnTo>
                  <a:close/>
                </a:path>
              </a:pathLst>
            </a:custGeom>
            <a:solidFill>
              <a:schemeClr val="accent1"/>
            </a:solidFill>
            <a:ln w="12700">
              <a:noFill/>
            </a:ln>
          </p:spPr>
          <p:txBody>
            <a:bodyPr wrap="square" lIns="548640" tIns="91440" rIns="91440" bIns="91440"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defTabSz="914400">
                <a:spcBef>
                  <a:spcPts val="600"/>
                </a:spcBef>
                <a:buSzPct val="100000"/>
                <a:buNone/>
              </a:pPr>
              <a:r>
                <a:rPr lang="en-US" sz="1400" dirty="0" smtClean="0">
                  <a:solidFill>
                    <a:schemeClr val="tx1"/>
                  </a:solidFill>
                </a:rPr>
                <a:t>Visa restrictions</a:t>
              </a:r>
              <a:endParaRPr lang="en-US" sz="1400" dirty="0">
                <a:solidFill>
                  <a:schemeClr val="tx1"/>
                </a:solidFill>
              </a:endParaRPr>
            </a:p>
          </p:txBody>
        </p:sp>
        <p:sp>
          <p:nvSpPr>
            <p:cNvPr id="50" name="Text Placeholder 5"/>
            <p:cNvSpPr txBox="1">
              <a:spLocks/>
            </p:cNvSpPr>
            <p:nvPr/>
          </p:nvSpPr>
          <p:spPr>
            <a:xfrm>
              <a:off x="1476375" y="2613581"/>
              <a:ext cx="2271713" cy="2894014"/>
            </a:xfrm>
            <a:prstGeom prst="homePlate">
              <a:avLst>
                <a:gd name="adj" fmla="val 26427"/>
              </a:avLst>
            </a:prstGeom>
            <a:solidFill>
              <a:schemeClr val="accent1"/>
            </a:solidFill>
            <a:ln w="12700">
              <a:noFill/>
            </a:ln>
          </p:spPr>
          <p:txBody>
            <a:bodyPr wrap="square" lIns="91440" tIns="91440" rIns="91440" bIns="91440" anchor="ct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defTabSz="914400">
                <a:spcBef>
                  <a:spcPts val="600"/>
                </a:spcBef>
                <a:buSzPct val="100000"/>
                <a:buNone/>
              </a:pPr>
              <a:r>
                <a:rPr lang="en-US" dirty="0" smtClean="0">
                  <a:solidFill>
                    <a:schemeClr val="tx1"/>
                  </a:solidFill>
                  <a:ea typeface="+mn-ea"/>
                  <a:cs typeface="+mn-cs"/>
                </a:rPr>
                <a:t>Examination requirements</a:t>
              </a:r>
              <a:endParaRPr lang="en-US" dirty="0">
                <a:solidFill>
                  <a:schemeClr val="tx1"/>
                </a:solidFill>
                <a:ea typeface="+mn-ea"/>
                <a:cs typeface="+mn-cs"/>
              </a:endParaRPr>
            </a:p>
          </p:txBody>
        </p:sp>
        <p:sp>
          <p:nvSpPr>
            <p:cNvPr id="51" name="Freeform 3"/>
            <p:cNvSpPr>
              <a:spLocks/>
            </p:cNvSpPr>
            <p:nvPr/>
          </p:nvSpPr>
          <p:spPr bwMode="blackWhite">
            <a:xfrm>
              <a:off x="3290888" y="2613582"/>
              <a:ext cx="2649537" cy="1403350"/>
            </a:xfrm>
            <a:custGeom>
              <a:avLst/>
              <a:gdLst>
                <a:gd name="T0" fmla="*/ 2147483647 w 1636"/>
                <a:gd name="T1" fmla="*/ 0 h 867"/>
                <a:gd name="T2" fmla="*/ 2147483647 w 1636"/>
                <a:gd name="T3" fmla="*/ 2147483647 h 867"/>
                <a:gd name="T4" fmla="*/ 2147483647 w 1636"/>
                <a:gd name="T5" fmla="*/ 2147483647 h 867"/>
                <a:gd name="T6" fmla="*/ 0 w 1636"/>
                <a:gd name="T7" fmla="*/ 0 h 867"/>
                <a:gd name="T8" fmla="*/ 2147483647 w 1636"/>
                <a:gd name="T9" fmla="*/ 0 h 867"/>
                <a:gd name="T10" fmla="*/ 0 60000 65536"/>
                <a:gd name="T11" fmla="*/ 0 60000 65536"/>
                <a:gd name="T12" fmla="*/ 0 60000 65536"/>
                <a:gd name="T13" fmla="*/ 0 60000 65536"/>
                <a:gd name="T14" fmla="*/ 0 60000 65536"/>
                <a:gd name="T15" fmla="*/ 0 w 1636"/>
                <a:gd name="T16" fmla="*/ 0 h 867"/>
                <a:gd name="T17" fmla="*/ 1636 w 1636"/>
                <a:gd name="T18" fmla="*/ 867 h 867"/>
              </a:gdLst>
              <a:ahLst/>
              <a:cxnLst>
                <a:cxn ang="T10">
                  <a:pos x="T0" y="T1"/>
                </a:cxn>
                <a:cxn ang="T11">
                  <a:pos x="T2" y="T3"/>
                </a:cxn>
                <a:cxn ang="T12">
                  <a:pos x="T4" y="T5"/>
                </a:cxn>
                <a:cxn ang="T13">
                  <a:pos x="T6" y="T7"/>
                </a:cxn>
                <a:cxn ang="T14">
                  <a:pos x="T8" y="T9"/>
                </a:cxn>
              </a:cxnLst>
              <a:rect l="T15" t="T16" r="T17" b="T18"/>
              <a:pathLst>
                <a:path w="1636" h="867">
                  <a:moveTo>
                    <a:pt x="1298" y="0"/>
                  </a:moveTo>
                  <a:lnTo>
                    <a:pt x="1635" y="866"/>
                  </a:lnTo>
                  <a:lnTo>
                    <a:pt x="368" y="866"/>
                  </a:lnTo>
                  <a:lnTo>
                    <a:pt x="0" y="0"/>
                  </a:lnTo>
                  <a:lnTo>
                    <a:pt x="1298" y="0"/>
                  </a:lnTo>
                </a:path>
              </a:pathLst>
            </a:custGeom>
            <a:solidFill>
              <a:schemeClr val="bg2"/>
            </a:solidFill>
            <a:ln w="12700" cap="rnd">
              <a:noFill/>
              <a:round/>
              <a:headEnd/>
              <a:tailEnd/>
            </a:ln>
          </p:spPr>
          <p:txBody>
            <a:bodyPr lIns="365760" tIns="91440" rIns="91440" bIns="91440" anchor="ctr"/>
            <a:lstStyle/>
            <a:p>
              <a:pPr marL="0" lvl="1">
                <a:spcBef>
                  <a:spcPts val="600"/>
                </a:spcBef>
                <a:buSzPct val="100000"/>
              </a:pPr>
              <a:r>
                <a:rPr lang="en-US" sz="1400" dirty="0" smtClean="0"/>
                <a:t>Registration and Legal requirements</a:t>
              </a:r>
              <a:endParaRPr lang="en-US" sz="1400" dirty="0"/>
            </a:p>
          </p:txBody>
        </p:sp>
        <p:sp>
          <p:nvSpPr>
            <p:cNvPr id="52" name="Text Placeholder 5"/>
            <p:cNvSpPr txBox="1">
              <a:spLocks/>
            </p:cNvSpPr>
            <p:nvPr/>
          </p:nvSpPr>
          <p:spPr>
            <a:xfrm>
              <a:off x="3290887" y="4104244"/>
              <a:ext cx="2649536" cy="1403351"/>
            </a:xfrm>
            <a:custGeom>
              <a:avLst/>
              <a:gdLst>
                <a:gd name="connsiteX0" fmla="*/ 0 w 2649536"/>
                <a:gd name="connsiteY0" fmla="*/ 0 h 1403350"/>
                <a:gd name="connsiteX1" fmla="*/ 2649536 w 2649536"/>
                <a:gd name="connsiteY1" fmla="*/ 0 h 1403350"/>
                <a:gd name="connsiteX2" fmla="*/ 2649536 w 2649536"/>
                <a:gd name="connsiteY2" fmla="*/ 1403350 h 1403350"/>
                <a:gd name="connsiteX3" fmla="*/ 0 w 2649536"/>
                <a:gd name="connsiteY3" fmla="*/ 1403350 h 1403350"/>
                <a:gd name="connsiteX4" fmla="*/ 0 w 2649536"/>
                <a:gd name="connsiteY4" fmla="*/ 0 h 1403350"/>
                <a:gd name="connsiteX0" fmla="*/ 0 w 2649536"/>
                <a:gd name="connsiteY0" fmla="*/ 0 h 1403350"/>
                <a:gd name="connsiteX1" fmla="*/ 2649536 w 2649536"/>
                <a:gd name="connsiteY1" fmla="*/ 0 h 1403350"/>
                <a:gd name="connsiteX2" fmla="*/ 2294730 w 2649536"/>
                <a:gd name="connsiteY2" fmla="*/ 1400969 h 1403350"/>
                <a:gd name="connsiteX3" fmla="*/ 0 w 2649536"/>
                <a:gd name="connsiteY3" fmla="*/ 1403350 h 1403350"/>
                <a:gd name="connsiteX4" fmla="*/ 0 w 2649536"/>
                <a:gd name="connsiteY4" fmla="*/ 0 h 1403350"/>
                <a:gd name="connsiteX0" fmla="*/ 0 w 2649536"/>
                <a:gd name="connsiteY0" fmla="*/ 0 h 1403350"/>
                <a:gd name="connsiteX1" fmla="*/ 2649536 w 2649536"/>
                <a:gd name="connsiteY1" fmla="*/ 0 h 1403350"/>
                <a:gd name="connsiteX2" fmla="*/ 2032793 w 2649536"/>
                <a:gd name="connsiteY2" fmla="*/ 1389063 h 1403350"/>
                <a:gd name="connsiteX3" fmla="*/ 0 w 2649536"/>
                <a:gd name="connsiteY3" fmla="*/ 1403350 h 1403350"/>
                <a:gd name="connsiteX4" fmla="*/ 0 w 2649536"/>
                <a:gd name="connsiteY4" fmla="*/ 0 h 1403350"/>
                <a:gd name="connsiteX0" fmla="*/ 0 w 2649536"/>
                <a:gd name="connsiteY0" fmla="*/ 0 h 1403351"/>
                <a:gd name="connsiteX1" fmla="*/ 2649536 w 2649536"/>
                <a:gd name="connsiteY1" fmla="*/ 0 h 1403351"/>
                <a:gd name="connsiteX2" fmla="*/ 2101849 w 2649536"/>
                <a:gd name="connsiteY2" fmla="*/ 1403351 h 1403351"/>
                <a:gd name="connsiteX3" fmla="*/ 0 w 2649536"/>
                <a:gd name="connsiteY3" fmla="*/ 1403350 h 1403351"/>
                <a:gd name="connsiteX4" fmla="*/ 0 w 2649536"/>
                <a:gd name="connsiteY4" fmla="*/ 0 h 1403351"/>
                <a:gd name="connsiteX0" fmla="*/ 771525 w 2649536"/>
                <a:gd name="connsiteY0" fmla="*/ 0 h 1403351"/>
                <a:gd name="connsiteX1" fmla="*/ 2649536 w 2649536"/>
                <a:gd name="connsiteY1" fmla="*/ 0 h 1403351"/>
                <a:gd name="connsiteX2" fmla="*/ 2101849 w 2649536"/>
                <a:gd name="connsiteY2" fmla="*/ 1403351 h 1403351"/>
                <a:gd name="connsiteX3" fmla="*/ 0 w 2649536"/>
                <a:gd name="connsiteY3" fmla="*/ 1403350 h 1403351"/>
                <a:gd name="connsiteX4" fmla="*/ 771525 w 2649536"/>
                <a:gd name="connsiteY4" fmla="*/ 0 h 1403351"/>
                <a:gd name="connsiteX0" fmla="*/ 595313 w 2649536"/>
                <a:gd name="connsiteY0" fmla="*/ 2381 h 1403351"/>
                <a:gd name="connsiteX1" fmla="*/ 2649536 w 2649536"/>
                <a:gd name="connsiteY1" fmla="*/ 0 h 1403351"/>
                <a:gd name="connsiteX2" fmla="*/ 2101849 w 2649536"/>
                <a:gd name="connsiteY2" fmla="*/ 1403351 h 1403351"/>
                <a:gd name="connsiteX3" fmla="*/ 0 w 2649536"/>
                <a:gd name="connsiteY3" fmla="*/ 1403350 h 1403351"/>
                <a:gd name="connsiteX4" fmla="*/ 595313 w 2649536"/>
                <a:gd name="connsiteY4" fmla="*/ 2381 h 1403351"/>
                <a:gd name="connsiteX0" fmla="*/ 595313 w 2649536"/>
                <a:gd name="connsiteY0" fmla="*/ 2381 h 1403351"/>
                <a:gd name="connsiteX1" fmla="*/ 2649536 w 2649536"/>
                <a:gd name="connsiteY1" fmla="*/ 0 h 1403351"/>
                <a:gd name="connsiteX2" fmla="*/ 2101849 w 2649536"/>
                <a:gd name="connsiteY2" fmla="*/ 1403351 h 1403351"/>
                <a:gd name="connsiteX3" fmla="*/ 0 w 2649536"/>
                <a:gd name="connsiteY3" fmla="*/ 1403350 h 1403351"/>
                <a:gd name="connsiteX4" fmla="*/ 595313 w 2649536"/>
                <a:gd name="connsiteY4" fmla="*/ 2381 h 1403351"/>
                <a:gd name="connsiteX0" fmla="*/ 602457 w 2649536"/>
                <a:gd name="connsiteY0" fmla="*/ 2381 h 1403351"/>
                <a:gd name="connsiteX1" fmla="*/ 2649536 w 2649536"/>
                <a:gd name="connsiteY1" fmla="*/ 0 h 1403351"/>
                <a:gd name="connsiteX2" fmla="*/ 2101849 w 2649536"/>
                <a:gd name="connsiteY2" fmla="*/ 1403351 h 1403351"/>
                <a:gd name="connsiteX3" fmla="*/ 0 w 2649536"/>
                <a:gd name="connsiteY3" fmla="*/ 1403350 h 1403351"/>
                <a:gd name="connsiteX4" fmla="*/ 602457 w 2649536"/>
                <a:gd name="connsiteY4" fmla="*/ 2381 h 1403351"/>
                <a:gd name="connsiteX0" fmla="*/ 597694 w 2649536"/>
                <a:gd name="connsiteY0" fmla="*/ 2381 h 1403351"/>
                <a:gd name="connsiteX1" fmla="*/ 2649536 w 2649536"/>
                <a:gd name="connsiteY1" fmla="*/ 0 h 1403351"/>
                <a:gd name="connsiteX2" fmla="*/ 2101849 w 2649536"/>
                <a:gd name="connsiteY2" fmla="*/ 1403351 h 1403351"/>
                <a:gd name="connsiteX3" fmla="*/ 0 w 2649536"/>
                <a:gd name="connsiteY3" fmla="*/ 1403350 h 1403351"/>
                <a:gd name="connsiteX4" fmla="*/ 597694 w 2649536"/>
                <a:gd name="connsiteY4" fmla="*/ 2381 h 1403351"/>
                <a:gd name="connsiteX0" fmla="*/ 600075 w 2649536"/>
                <a:gd name="connsiteY0" fmla="*/ 0 h 1403351"/>
                <a:gd name="connsiteX1" fmla="*/ 2649536 w 2649536"/>
                <a:gd name="connsiteY1" fmla="*/ 0 h 1403351"/>
                <a:gd name="connsiteX2" fmla="*/ 2101849 w 2649536"/>
                <a:gd name="connsiteY2" fmla="*/ 1403351 h 1403351"/>
                <a:gd name="connsiteX3" fmla="*/ 0 w 2649536"/>
                <a:gd name="connsiteY3" fmla="*/ 1403350 h 1403351"/>
                <a:gd name="connsiteX4" fmla="*/ 600075 w 2649536"/>
                <a:gd name="connsiteY4" fmla="*/ 0 h 1403351"/>
                <a:gd name="connsiteX0" fmla="*/ 597693 w 2649536"/>
                <a:gd name="connsiteY0" fmla="*/ 0 h 1403351"/>
                <a:gd name="connsiteX1" fmla="*/ 2649536 w 2649536"/>
                <a:gd name="connsiteY1" fmla="*/ 0 h 1403351"/>
                <a:gd name="connsiteX2" fmla="*/ 2101849 w 2649536"/>
                <a:gd name="connsiteY2" fmla="*/ 1403351 h 1403351"/>
                <a:gd name="connsiteX3" fmla="*/ 0 w 2649536"/>
                <a:gd name="connsiteY3" fmla="*/ 1403350 h 1403351"/>
                <a:gd name="connsiteX4" fmla="*/ 597693 w 2649536"/>
                <a:gd name="connsiteY4" fmla="*/ 0 h 140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536" h="1403351">
                  <a:moveTo>
                    <a:pt x="597693" y="0"/>
                  </a:moveTo>
                  <a:lnTo>
                    <a:pt x="2649536" y="0"/>
                  </a:lnTo>
                  <a:lnTo>
                    <a:pt x="2101849" y="1403351"/>
                  </a:lnTo>
                  <a:lnTo>
                    <a:pt x="0" y="1403350"/>
                  </a:lnTo>
                  <a:lnTo>
                    <a:pt x="597693" y="0"/>
                  </a:lnTo>
                  <a:close/>
                </a:path>
              </a:pathLst>
            </a:custGeom>
            <a:solidFill>
              <a:schemeClr val="bg2"/>
            </a:solidFill>
            <a:ln w="12700">
              <a:noFill/>
            </a:ln>
          </p:spPr>
          <p:txBody>
            <a:bodyPr wrap="square" lIns="548640" tIns="91440" rIns="91440" bIns="91440" anchor="ctr" anchorCtr="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600"/>
                </a:spcBef>
                <a:buSzPct val="100000"/>
                <a:buNone/>
              </a:pPr>
              <a:r>
                <a:rPr lang="en-US" dirty="0" smtClean="0">
                  <a:solidFill>
                    <a:schemeClr val="tx1"/>
                  </a:solidFill>
                </a:rPr>
                <a:t>Alternative Degree Options </a:t>
              </a:r>
            </a:p>
            <a:p>
              <a:pPr marL="0" lvl="1" indent="0">
                <a:spcBef>
                  <a:spcPts val="600"/>
                </a:spcBef>
                <a:buSzPct val="100000"/>
                <a:buNone/>
              </a:pPr>
              <a:r>
                <a:rPr lang="en-US" dirty="0" smtClean="0">
                  <a:solidFill>
                    <a:schemeClr val="tx1"/>
                  </a:solidFill>
                </a:rPr>
                <a:t>(CPA, ACCA, ICAEW)</a:t>
              </a:r>
            </a:p>
          </p:txBody>
        </p:sp>
      </p:grpSp>
      <p:sp>
        <p:nvSpPr>
          <p:cNvPr id="3" name="TextBox 2"/>
          <p:cNvSpPr txBox="1"/>
          <p:nvPr/>
        </p:nvSpPr>
        <p:spPr>
          <a:xfrm>
            <a:off x="6097700" y="1687881"/>
            <a:ext cx="4221804" cy="276999"/>
          </a:xfrm>
          <a:prstGeom prst="rect">
            <a:avLst/>
          </a:prstGeom>
          <a:noFill/>
        </p:spPr>
        <p:txBody>
          <a:bodyPr vert="horz" wrap="square" lIns="0" tIns="0" rIns="0" bIns="0" rtlCol="0">
            <a:spAutoFit/>
          </a:bodyPr>
          <a:lstStyle/>
          <a:p>
            <a:pPr>
              <a:spcBef>
                <a:spcPts val="200"/>
              </a:spcBef>
              <a:buSzPct val="100000"/>
            </a:pPr>
            <a:r>
              <a:rPr lang="en-US" dirty="0" smtClean="0">
                <a:solidFill>
                  <a:schemeClr val="bg1"/>
                </a:solidFill>
              </a:rPr>
              <a:t>Barriers to entry for the Profession</a:t>
            </a:r>
          </a:p>
        </p:txBody>
      </p:sp>
    </p:spTree>
    <p:extLst>
      <p:ext uri="{BB962C8B-B14F-4D97-AF65-F5344CB8AC3E}">
        <p14:creationId xmlns:p14="http://schemas.microsoft.com/office/powerpoint/2010/main" xmlns="" val="155551804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3" name="Rectangle 302"/>
          <p:cNvSpPr/>
          <p:nvPr/>
        </p:nvSpPr>
        <p:spPr bwMode="gray">
          <a:xfrm>
            <a:off x="-10708" y="1541081"/>
            <a:ext cx="12161520" cy="393192"/>
          </a:xfrm>
          <a:prstGeom prst="rect">
            <a:avLst/>
          </a:prstGeom>
          <a:solidFill>
            <a:schemeClr val="tx1">
              <a:lumMod val="75000"/>
              <a:lumOff val="25000"/>
            </a:schemeClr>
          </a:solidFill>
          <a:ln w="19050" algn="ctr">
            <a:noFill/>
            <a:miter lim="800000"/>
            <a:headEnd/>
            <a:tailEnd/>
          </a:ln>
        </p:spPr>
        <p:txBody>
          <a:bodyPr wrap="square" lIns="88900" tIns="88900" rIns="88900" bIns="88900" rtlCol="0" anchor="ctr"/>
          <a:lstStyle/>
          <a:p>
            <a:pPr lvl="0" algn="ctr">
              <a:lnSpc>
                <a:spcPct val="106000"/>
              </a:lnSpc>
              <a:defRPr/>
            </a:pPr>
            <a:r>
              <a:rPr lang="en-US" sz="1400" b="1" dirty="0" smtClean="0">
                <a:solidFill>
                  <a:prstClr val="white"/>
                </a:solidFill>
              </a:rPr>
              <a:t>Members Bifurcation </a:t>
            </a:r>
            <a:endParaRPr kumimoji="0" lang="en-US"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319" name="TextBox 318"/>
          <p:cNvSpPr txBox="1"/>
          <p:nvPr/>
        </p:nvSpPr>
        <p:spPr>
          <a:xfrm>
            <a:off x="618808" y="4299020"/>
            <a:ext cx="2536762" cy="16927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Verdana"/>
                <a:ea typeface="+mn-ea"/>
                <a:cs typeface="+mn-cs"/>
              </a:rPr>
              <a:t>Approximately </a:t>
            </a:r>
            <a:r>
              <a:rPr kumimoji="0" lang="en-US" sz="1100" b="1" i="0" u="none" strike="noStrike" kern="1200" cap="none" spc="0" normalizeH="0" baseline="0" noProof="0" dirty="0" smtClean="0">
                <a:ln>
                  <a:noFill/>
                </a:ln>
                <a:solidFill>
                  <a:schemeClr val="bg1"/>
                </a:solidFill>
                <a:effectLst/>
                <a:uLnTx/>
                <a:uFillTx/>
                <a:latin typeface="Verdana"/>
                <a:ea typeface="+mn-ea"/>
                <a:cs typeface="+mn-cs"/>
              </a:rPr>
              <a:t>11,000</a:t>
            </a:r>
            <a:endParaRPr kumimoji="0" lang="en-US" sz="1100" b="1" i="0" u="none" strike="noStrike" kern="1200" cap="none" spc="0" normalizeH="0" baseline="0" noProof="0" dirty="0">
              <a:ln>
                <a:noFill/>
              </a:ln>
              <a:solidFill>
                <a:schemeClr val="bg1"/>
              </a:solidFill>
              <a:effectLst/>
              <a:uLnTx/>
              <a:uFillTx/>
              <a:latin typeface="Verdana"/>
              <a:ea typeface="+mn-ea"/>
              <a:cs typeface="+mn-cs"/>
            </a:endParaRPr>
          </a:p>
        </p:txBody>
      </p:sp>
      <p:sp>
        <p:nvSpPr>
          <p:cNvPr id="320" name="TextBox 319"/>
          <p:cNvSpPr txBox="1"/>
          <p:nvPr/>
        </p:nvSpPr>
        <p:spPr>
          <a:xfrm>
            <a:off x="6892220" y="4282860"/>
            <a:ext cx="2008761" cy="661720"/>
          </a:xfrm>
          <a:prstGeom prst="rect">
            <a:avLst/>
          </a:prstGeom>
          <a:noFill/>
        </p:spPr>
        <p:txBody>
          <a:bodyPr wrap="square" lIns="0" tIns="0" rIns="0" bIns="0" rtlCol="0">
            <a:spAutoFit/>
          </a:bodyPr>
          <a:lstStyle/>
          <a:p>
            <a:pPr marL="171450" lvl="0" indent="-171450">
              <a:spcBef>
                <a:spcPts val="600"/>
              </a:spcBef>
              <a:buSzPct val="100000"/>
              <a:buFont typeface="Arial" panose="020B0604020202020204" pitchFamily="34" charset="0"/>
              <a:buChar char="•"/>
              <a:defRPr/>
            </a:pPr>
            <a:r>
              <a:rPr lang="en-US" sz="1100" dirty="0">
                <a:solidFill>
                  <a:schemeClr val="bg1"/>
                </a:solidFill>
              </a:rPr>
              <a:t>Industry- 70%</a:t>
            </a:r>
          </a:p>
          <a:p>
            <a:pPr marL="171450" lvl="0" indent="-171450">
              <a:spcBef>
                <a:spcPts val="600"/>
              </a:spcBef>
              <a:buSzPct val="100000"/>
              <a:buFont typeface="Arial" panose="020B0604020202020204" pitchFamily="34" charset="0"/>
              <a:buChar char="•"/>
              <a:defRPr/>
            </a:pPr>
            <a:r>
              <a:rPr lang="en-US" sz="1100" dirty="0">
                <a:solidFill>
                  <a:schemeClr val="bg1"/>
                </a:solidFill>
              </a:rPr>
              <a:t>Practicing-25%</a:t>
            </a:r>
          </a:p>
          <a:p>
            <a:pPr marL="171450" lvl="0" indent="-171450">
              <a:spcBef>
                <a:spcPts val="600"/>
              </a:spcBef>
              <a:buSzPct val="100000"/>
              <a:buFont typeface="Arial" panose="020B0604020202020204" pitchFamily="34" charset="0"/>
              <a:buChar char="•"/>
              <a:defRPr/>
            </a:pPr>
            <a:r>
              <a:rPr lang="en-US" sz="1100" dirty="0">
                <a:solidFill>
                  <a:schemeClr val="bg1"/>
                </a:solidFill>
              </a:rPr>
              <a:t>Banking- 5%</a:t>
            </a:r>
          </a:p>
        </p:txBody>
      </p:sp>
      <p:sp>
        <p:nvSpPr>
          <p:cNvPr id="321" name="TextBox 320"/>
          <p:cNvSpPr txBox="1"/>
          <p:nvPr/>
        </p:nvSpPr>
        <p:spPr>
          <a:xfrm>
            <a:off x="9452008" y="4299020"/>
            <a:ext cx="2270092" cy="1272143"/>
          </a:xfrm>
          <a:prstGeom prst="rect">
            <a:avLst/>
          </a:prstGeom>
          <a:noFill/>
        </p:spPr>
        <p:txBody>
          <a:bodyPr wrap="square" lIns="0" tIns="0" rIns="0" bIns="0" rtlCol="0">
            <a:spAutoFit/>
          </a:bodyPr>
          <a:lstStyle/>
          <a:p>
            <a:pPr lvl="0">
              <a:spcBef>
                <a:spcPts val="400"/>
              </a:spcBef>
              <a:defRPr/>
            </a:pPr>
            <a:r>
              <a:rPr lang="en-US" sz="1100" dirty="0">
                <a:solidFill>
                  <a:schemeClr val="bg1"/>
                </a:solidFill>
              </a:rPr>
              <a:t>1. Real estate and construction </a:t>
            </a:r>
          </a:p>
          <a:p>
            <a:pPr lvl="0">
              <a:spcBef>
                <a:spcPts val="400"/>
              </a:spcBef>
              <a:defRPr/>
            </a:pPr>
            <a:r>
              <a:rPr lang="en-US" sz="1100" dirty="0">
                <a:solidFill>
                  <a:schemeClr val="bg1"/>
                </a:solidFill>
              </a:rPr>
              <a:t>2. Oil and Gas</a:t>
            </a:r>
          </a:p>
          <a:p>
            <a:pPr lvl="0">
              <a:spcBef>
                <a:spcPts val="400"/>
              </a:spcBef>
              <a:defRPr/>
            </a:pPr>
            <a:r>
              <a:rPr lang="en-US" sz="1100" dirty="0">
                <a:solidFill>
                  <a:schemeClr val="bg1"/>
                </a:solidFill>
              </a:rPr>
              <a:t>3. Wholesale and retail</a:t>
            </a:r>
          </a:p>
          <a:p>
            <a:pPr lvl="0">
              <a:spcBef>
                <a:spcPts val="400"/>
              </a:spcBef>
              <a:defRPr/>
            </a:pPr>
            <a:endParaRPr lang="en-US" sz="1100" dirty="0">
              <a:solidFill>
                <a:schemeClr val="bg1"/>
              </a:solidFill>
            </a:endParaRPr>
          </a:p>
          <a:p>
            <a:pPr lvl="0">
              <a:spcBef>
                <a:spcPts val="400"/>
              </a:spcBef>
              <a:defRPr/>
            </a:pPr>
            <a:r>
              <a:rPr lang="en-US" sz="1100" dirty="0">
                <a:solidFill>
                  <a:schemeClr val="bg1"/>
                </a:solidFill>
              </a:rPr>
              <a:t>Other sectors- </a:t>
            </a:r>
            <a:endParaRPr lang="en-US" sz="1100" dirty="0" smtClean="0">
              <a:solidFill>
                <a:schemeClr val="bg1"/>
              </a:solidFill>
            </a:endParaRPr>
          </a:p>
          <a:p>
            <a:pPr lvl="0">
              <a:spcBef>
                <a:spcPts val="400"/>
              </a:spcBef>
              <a:defRPr/>
            </a:pPr>
            <a:r>
              <a:rPr lang="en-US" sz="1100" dirty="0" smtClean="0">
                <a:solidFill>
                  <a:schemeClr val="bg1"/>
                </a:solidFill>
              </a:rPr>
              <a:t>FSI, Shipping</a:t>
            </a:r>
            <a:r>
              <a:rPr lang="en-US" sz="1100" dirty="0">
                <a:solidFill>
                  <a:schemeClr val="bg1"/>
                </a:solidFill>
              </a:rPr>
              <a:t>, Hospitality, </a:t>
            </a:r>
            <a:r>
              <a:rPr lang="en-US" sz="1100" dirty="0" err="1">
                <a:solidFill>
                  <a:schemeClr val="bg1"/>
                </a:solidFill>
              </a:rPr>
              <a:t>etc</a:t>
            </a:r>
            <a:endParaRPr lang="en-US" sz="1100" b="1" dirty="0">
              <a:solidFill>
                <a:schemeClr val="bg1"/>
              </a:solidFill>
            </a:endParaRPr>
          </a:p>
        </p:txBody>
      </p:sp>
      <p:sp>
        <p:nvSpPr>
          <p:cNvPr id="322" name="Rectangle 321"/>
          <p:cNvSpPr/>
          <p:nvPr/>
        </p:nvSpPr>
        <p:spPr>
          <a:xfrm>
            <a:off x="556339" y="3712631"/>
            <a:ext cx="2011680" cy="5155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ABAB"/>
                </a:solidFill>
                <a:effectLst/>
                <a:uLnTx/>
                <a:uFillTx/>
                <a:latin typeface="Verdana"/>
                <a:ea typeface="Verdana" panose="020B0604030504040204" pitchFamily="34" charset="0"/>
                <a:cs typeface="Verdana" panose="020B0604030504040204" pitchFamily="34" charset="0"/>
              </a:rPr>
              <a:t>Middle East</a:t>
            </a:r>
            <a:r>
              <a:rPr kumimoji="0" lang="en-US" sz="1100" b="1" i="0" u="none" strike="noStrike" kern="1200" cap="none" spc="0" normalizeH="0" noProof="0" dirty="0" smtClean="0">
                <a:ln>
                  <a:noFill/>
                </a:ln>
                <a:solidFill>
                  <a:srgbClr val="00ABAB"/>
                </a:solidFill>
                <a:effectLst/>
                <a:uLnTx/>
                <a:uFillTx/>
                <a:latin typeface="Verdana"/>
                <a:ea typeface="Verdana" panose="020B0604030504040204" pitchFamily="34" charset="0"/>
                <a:cs typeface="Verdana" panose="020B0604030504040204" pitchFamily="34" charset="0"/>
              </a:rPr>
              <a:t> </a:t>
            </a:r>
          </a:p>
          <a:p>
            <a:pPr marL="0" marR="0" lvl="0" indent="0" algn="ctr" defTabSz="914400" rtl="0" eaLnBrk="1" fontAlgn="auto" latinLnBrk="0" hangingPunct="1">
              <a:spcBef>
                <a:spcPts val="0"/>
              </a:spcBef>
              <a:spcAft>
                <a:spcPts val="0"/>
              </a:spcAft>
              <a:buClrTx/>
              <a:buSzTx/>
              <a:buFontTx/>
              <a:buNone/>
              <a:tabLst/>
              <a:defRPr/>
            </a:pPr>
            <a:r>
              <a:rPr kumimoji="0" lang="en-US" sz="1100" b="1" i="0" u="none" strike="noStrike" kern="1200" cap="none" spc="0" normalizeH="0" noProof="0" dirty="0" smtClean="0">
                <a:ln>
                  <a:noFill/>
                </a:ln>
                <a:solidFill>
                  <a:srgbClr val="00ABAB"/>
                </a:solidFill>
                <a:effectLst/>
                <a:uLnTx/>
                <a:uFillTx/>
                <a:latin typeface="Verdana"/>
                <a:ea typeface="Verdana" panose="020B0604030504040204" pitchFamily="34" charset="0"/>
                <a:cs typeface="Verdana" panose="020B0604030504040204" pitchFamily="34" charset="0"/>
              </a:rPr>
              <a:t>Members</a:t>
            </a:r>
            <a:endParaRPr kumimoji="0" lang="en-US" sz="1100" b="1" i="0" u="none" strike="noStrike" kern="1200" cap="none" spc="0" normalizeH="0" baseline="0" noProof="0" dirty="0">
              <a:ln>
                <a:noFill/>
              </a:ln>
              <a:solidFill>
                <a:srgbClr val="00ABAB"/>
              </a:solidFill>
              <a:effectLst/>
              <a:uLnTx/>
              <a:uFillTx/>
              <a:latin typeface="Verdana"/>
              <a:ea typeface="Verdana" panose="020B0604030504040204" pitchFamily="34" charset="0"/>
              <a:cs typeface="Verdana" panose="020B0604030504040204" pitchFamily="34" charset="0"/>
            </a:endParaRPr>
          </a:p>
        </p:txBody>
      </p:sp>
      <p:sp>
        <p:nvSpPr>
          <p:cNvPr id="323" name="Rectangle 322"/>
          <p:cNvSpPr/>
          <p:nvPr/>
        </p:nvSpPr>
        <p:spPr>
          <a:xfrm>
            <a:off x="6301194" y="3795074"/>
            <a:ext cx="2465477" cy="338554"/>
          </a:xfrm>
          <a:prstGeom prst="rect">
            <a:avLst/>
          </a:prstGeom>
        </p:spPr>
        <p:txBody>
          <a:bodyPr wrap="square" lIns="0" tIns="0" rIns="0" bIns="0">
            <a:spAutoFit/>
          </a:bodyPr>
          <a:lstStyle/>
          <a:p>
            <a:pPr lvl="0" algn="ctr">
              <a:defRPr/>
            </a:pPr>
            <a:r>
              <a:rPr lang="en-US" sz="1100" b="1" dirty="0">
                <a:solidFill>
                  <a:srgbClr val="86BC25"/>
                </a:solidFill>
              </a:rPr>
              <a:t>Categorization in </a:t>
            </a:r>
          </a:p>
          <a:p>
            <a:pPr lvl="0" algn="ctr">
              <a:defRPr/>
            </a:pPr>
            <a:r>
              <a:rPr lang="en-US" sz="1100" b="1" dirty="0" smtClean="0">
                <a:solidFill>
                  <a:srgbClr val="86BC25"/>
                </a:solidFill>
              </a:rPr>
              <a:t>each </a:t>
            </a:r>
            <a:r>
              <a:rPr lang="en-US" sz="1100" b="1" dirty="0">
                <a:solidFill>
                  <a:srgbClr val="86BC25"/>
                </a:solidFill>
              </a:rPr>
              <a:t>country:</a:t>
            </a:r>
            <a:endParaRPr lang="en-US" sz="1100" dirty="0">
              <a:solidFill>
                <a:srgbClr val="86BC25"/>
              </a:solidFill>
            </a:endParaRPr>
          </a:p>
        </p:txBody>
      </p:sp>
      <p:sp>
        <p:nvSpPr>
          <p:cNvPr id="324" name="Rectangle 323"/>
          <p:cNvSpPr/>
          <p:nvPr/>
        </p:nvSpPr>
        <p:spPr>
          <a:xfrm>
            <a:off x="8994148" y="3678124"/>
            <a:ext cx="3021579" cy="338554"/>
          </a:xfrm>
          <a:prstGeom prst="rect">
            <a:avLst/>
          </a:prstGeom>
        </p:spPr>
        <p:txBody>
          <a:bodyPr wrap="square" lIns="0" tIns="0" rIns="0" bIns="0">
            <a:spAutoFit/>
          </a:bodyPr>
          <a:lstStyle/>
          <a:p>
            <a:pPr lvl="0" algn="ctr">
              <a:defRPr/>
            </a:pPr>
            <a:r>
              <a:rPr lang="en-US" sz="1100" b="1" dirty="0">
                <a:solidFill>
                  <a:srgbClr val="00A3E0"/>
                </a:solidFill>
              </a:rPr>
              <a:t>Sectors having </a:t>
            </a:r>
            <a:endParaRPr lang="en-US" sz="1100" b="1" dirty="0" smtClean="0">
              <a:solidFill>
                <a:srgbClr val="00A3E0"/>
              </a:solidFill>
            </a:endParaRPr>
          </a:p>
          <a:p>
            <a:pPr lvl="0" algn="ctr">
              <a:defRPr/>
            </a:pPr>
            <a:r>
              <a:rPr lang="en-US" sz="1100" b="1" dirty="0" smtClean="0">
                <a:solidFill>
                  <a:srgbClr val="00A3E0"/>
                </a:solidFill>
              </a:rPr>
              <a:t>maximum members</a:t>
            </a:r>
            <a:r>
              <a:rPr lang="en-US" sz="1100" b="1" dirty="0">
                <a:solidFill>
                  <a:srgbClr val="00A3E0"/>
                </a:solidFill>
              </a:rPr>
              <a:t>:</a:t>
            </a:r>
            <a:endParaRPr lang="en-US" sz="1100" dirty="0">
              <a:solidFill>
                <a:srgbClr val="00A3E0"/>
              </a:solidFill>
            </a:endParaRPr>
          </a:p>
        </p:txBody>
      </p:sp>
      <p:sp>
        <p:nvSpPr>
          <p:cNvPr id="326" name="Rectangle 325"/>
          <p:cNvSpPr/>
          <p:nvPr/>
        </p:nvSpPr>
        <p:spPr>
          <a:xfrm>
            <a:off x="3015248" y="3806019"/>
            <a:ext cx="3021579" cy="338554"/>
          </a:xfrm>
          <a:prstGeom prst="rect">
            <a:avLst/>
          </a:prstGeom>
        </p:spPr>
        <p:txBody>
          <a:bodyPr wrap="square" lIns="0" tIns="0" rIns="0" bIns="0">
            <a:spAutoFit/>
          </a:bodyPr>
          <a:lstStyle/>
          <a:p>
            <a:pPr lvl="0" algn="ctr">
              <a:defRPr/>
            </a:pPr>
            <a:r>
              <a:rPr lang="en-US" sz="1100" b="1" dirty="0" smtClean="0">
                <a:solidFill>
                  <a:srgbClr val="005587"/>
                </a:solidFill>
              </a:rPr>
              <a:t>UAE </a:t>
            </a:r>
          </a:p>
          <a:p>
            <a:pPr lvl="0" algn="ctr">
              <a:defRPr/>
            </a:pPr>
            <a:r>
              <a:rPr lang="en-US" sz="1100" b="1" dirty="0" smtClean="0">
                <a:solidFill>
                  <a:srgbClr val="005587"/>
                </a:solidFill>
              </a:rPr>
              <a:t>Members</a:t>
            </a:r>
            <a:endParaRPr kumimoji="0" lang="en-US" sz="1100" b="0" i="0" u="none" strike="noStrike" kern="1200" cap="none" spc="0" normalizeH="0" baseline="0" noProof="0" dirty="0">
              <a:ln>
                <a:noFill/>
              </a:ln>
              <a:solidFill>
                <a:srgbClr val="005587"/>
              </a:solidFill>
              <a:effectLst/>
              <a:uLnTx/>
              <a:uFillTx/>
              <a:latin typeface="Verdana"/>
            </a:endParaRPr>
          </a:p>
        </p:txBody>
      </p:sp>
      <p:sp>
        <p:nvSpPr>
          <p:cNvPr id="305"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smtClean="0"/>
              <a:t>ICAI | Middle </a:t>
            </a:r>
            <a:r>
              <a:rPr lang="en-US" dirty="0"/>
              <a:t>East Demographics</a:t>
            </a:r>
          </a:p>
        </p:txBody>
      </p:sp>
      <p:sp>
        <p:nvSpPr>
          <p:cNvPr id="306" name="TextBox 305"/>
          <p:cNvSpPr txBox="1"/>
          <p:nvPr/>
        </p:nvSpPr>
        <p:spPr>
          <a:xfrm>
            <a:off x="3618924" y="4282860"/>
            <a:ext cx="2536762" cy="16927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Verdana"/>
                <a:ea typeface="+mn-ea"/>
                <a:cs typeface="+mn-cs"/>
              </a:rPr>
              <a:t>Approximately </a:t>
            </a:r>
            <a:r>
              <a:rPr kumimoji="0" lang="en-US" sz="1100" b="1" i="0" u="none" strike="noStrike" kern="1200" cap="none" spc="0" normalizeH="0" baseline="0" noProof="0" dirty="0" smtClean="0">
                <a:ln>
                  <a:noFill/>
                </a:ln>
                <a:solidFill>
                  <a:schemeClr val="bg1"/>
                </a:solidFill>
                <a:effectLst/>
                <a:uLnTx/>
                <a:uFillTx/>
                <a:latin typeface="Verdana"/>
                <a:ea typeface="+mn-ea"/>
                <a:cs typeface="+mn-cs"/>
              </a:rPr>
              <a:t>5,000</a:t>
            </a:r>
            <a:endParaRPr kumimoji="0" lang="en-US" sz="1100" b="1" i="0" u="none" strike="noStrike" kern="1200" cap="none" spc="0" normalizeH="0" baseline="0" noProof="0" dirty="0">
              <a:ln>
                <a:noFill/>
              </a:ln>
              <a:solidFill>
                <a:schemeClr val="bg1"/>
              </a:solidFill>
              <a:effectLst/>
              <a:uLnTx/>
              <a:uFillTx/>
              <a:latin typeface="Verdana"/>
              <a:ea typeface="+mn-ea"/>
              <a:cs typeface="+mn-cs"/>
            </a:endParaRPr>
          </a:p>
        </p:txBody>
      </p:sp>
      <p:sp>
        <p:nvSpPr>
          <p:cNvPr id="307" name="Rectangle 306"/>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52</a:t>
            </a:fld>
            <a:endParaRPr lang="en-US" sz="600" dirty="0">
              <a:latin typeface="Verdana"/>
            </a:endParaRPr>
          </a:p>
        </p:txBody>
      </p:sp>
      <p:grpSp>
        <p:nvGrpSpPr>
          <p:cNvPr id="12" name="Group 11"/>
          <p:cNvGrpSpPr/>
          <p:nvPr/>
        </p:nvGrpSpPr>
        <p:grpSpPr>
          <a:xfrm>
            <a:off x="1104895" y="2606200"/>
            <a:ext cx="9914907" cy="951984"/>
            <a:chOff x="796884" y="2606200"/>
            <a:chExt cx="9914907" cy="951984"/>
          </a:xfrm>
        </p:grpSpPr>
        <p:sp>
          <p:nvSpPr>
            <p:cNvPr id="327" name="Freeform 346"/>
            <p:cNvSpPr>
              <a:spLocks noChangeAspect="1" noEditPoints="1"/>
            </p:cNvSpPr>
            <p:nvPr/>
          </p:nvSpPr>
          <p:spPr bwMode="auto">
            <a:xfrm>
              <a:off x="6768722" y="2643784"/>
              <a:ext cx="914400" cy="914400"/>
            </a:xfrm>
            <a:custGeom>
              <a:avLst/>
              <a:gdLst>
                <a:gd name="T0" fmla="*/ 202 w 512"/>
                <a:gd name="T1" fmla="*/ 320 h 512"/>
                <a:gd name="T2" fmla="*/ 181 w 512"/>
                <a:gd name="T3" fmla="*/ 373 h 512"/>
                <a:gd name="T4" fmla="*/ 170 w 512"/>
                <a:gd name="T5" fmla="*/ 341 h 512"/>
                <a:gd name="T6" fmla="*/ 160 w 512"/>
                <a:gd name="T7" fmla="*/ 373 h 512"/>
                <a:gd name="T8" fmla="*/ 138 w 512"/>
                <a:gd name="T9" fmla="*/ 320 h 512"/>
                <a:gd name="T10" fmla="*/ 318 w 512"/>
                <a:gd name="T11" fmla="*/ 298 h 512"/>
                <a:gd name="T12" fmla="*/ 341 w 512"/>
                <a:gd name="T13" fmla="*/ 280 h 512"/>
                <a:gd name="T14" fmla="*/ 233 w 512"/>
                <a:gd name="T15" fmla="*/ 138 h 512"/>
                <a:gd name="T16" fmla="*/ 256 w 512"/>
                <a:gd name="T17" fmla="*/ 120 h 512"/>
                <a:gd name="T18" fmla="*/ 245 w 512"/>
                <a:gd name="T19" fmla="*/ 213 h 512"/>
                <a:gd name="T20" fmla="*/ 256 w 512"/>
                <a:gd name="T21" fmla="*/ 181 h 512"/>
                <a:gd name="T22" fmla="*/ 266 w 512"/>
                <a:gd name="T23" fmla="*/ 213 h 512"/>
                <a:gd name="T24" fmla="*/ 288 w 512"/>
                <a:gd name="T25" fmla="*/ 160 h 512"/>
                <a:gd name="T26" fmla="*/ 224 w 512"/>
                <a:gd name="T27" fmla="*/ 213 h 512"/>
                <a:gd name="T28" fmla="*/ 256 w 512"/>
                <a:gd name="T29" fmla="*/ 512 h 512"/>
                <a:gd name="T30" fmla="*/ 256 w 512"/>
                <a:gd name="T31" fmla="*/ 0 h 512"/>
                <a:gd name="T32" fmla="*/ 230 w 512"/>
                <a:gd name="T33" fmla="*/ 301 h 512"/>
                <a:gd name="T34" fmla="*/ 164 w 512"/>
                <a:gd name="T35" fmla="*/ 258 h 512"/>
                <a:gd name="T36" fmla="*/ 107 w 512"/>
                <a:gd name="T37" fmla="*/ 313 h 512"/>
                <a:gd name="T38" fmla="*/ 117 w 512"/>
                <a:gd name="T39" fmla="*/ 384 h 512"/>
                <a:gd name="T40" fmla="*/ 213 w 512"/>
                <a:gd name="T41" fmla="*/ 394 h 512"/>
                <a:gd name="T42" fmla="*/ 224 w 512"/>
                <a:gd name="T43" fmla="*/ 320 h 512"/>
                <a:gd name="T44" fmla="*/ 230 w 512"/>
                <a:gd name="T45" fmla="*/ 301 h 512"/>
                <a:gd name="T46" fmla="*/ 309 w 512"/>
                <a:gd name="T47" fmla="*/ 224 h 512"/>
                <a:gd name="T48" fmla="*/ 319 w 512"/>
                <a:gd name="T49" fmla="*/ 153 h 512"/>
                <a:gd name="T50" fmla="*/ 262 w 512"/>
                <a:gd name="T51" fmla="*/ 98 h 512"/>
                <a:gd name="T52" fmla="*/ 196 w 512"/>
                <a:gd name="T53" fmla="*/ 141 h 512"/>
                <a:gd name="T54" fmla="*/ 202 w 512"/>
                <a:gd name="T55" fmla="*/ 160 h 512"/>
                <a:gd name="T56" fmla="*/ 213 w 512"/>
                <a:gd name="T57" fmla="*/ 234 h 512"/>
                <a:gd name="T58" fmla="*/ 401 w 512"/>
                <a:gd name="T59" fmla="*/ 301 h 512"/>
                <a:gd name="T60" fmla="*/ 334 w 512"/>
                <a:gd name="T61" fmla="*/ 258 h 512"/>
                <a:gd name="T62" fmla="*/ 278 w 512"/>
                <a:gd name="T63" fmla="*/ 313 h 512"/>
                <a:gd name="T64" fmla="*/ 288 w 512"/>
                <a:gd name="T65" fmla="*/ 384 h 512"/>
                <a:gd name="T66" fmla="*/ 384 w 512"/>
                <a:gd name="T67" fmla="*/ 394 h 512"/>
                <a:gd name="T68" fmla="*/ 394 w 512"/>
                <a:gd name="T69" fmla="*/ 320 h 512"/>
                <a:gd name="T70" fmla="*/ 401 w 512"/>
                <a:gd name="T71" fmla="*/ 301 h 512"/>
                <a:gd name="T72" fmla="*/ 147 w 512"/>
                <a:gd name="T73" fmla="*/ 298 h 512"/>
                <a:gd name="T74" fmla="*/ 170 w 512"/>
                <a:gd name="T75" fmla="*/ 280 h 512"/>
                <a:gd name="T76" fmla="*/ 330 w 512"/>
                <a:gd name="T77" fmla="*/ 373 h 512"/>
                <a:gd name="T78" fmla="*/ 341 w 512"/>
                <a:gd name="T79" fmla="*/ 341 h 512"/>
                <a:gd name="T80" fmla="*/ 352 w 512"/>
                <a:gd name="T81" fmla="*/ 373 h 512"/>
                <a:gd name="T82" fmla="*/ 373 w 512"/>
                <a:gd name="T83" fmla="*/ 320 h 512"/>
                <a:gd name="T84" fmla="*/ 309 w 512"/>
                <a:gd name="T85" fmla="*/ 37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2" h="512">
                  <a:moveTo>
                    <a:pt x="138" y="320"/>
                  </a:moveTo>
                  <a:cubicBezTo>
                    <a:pt x="202" y="320"/>
                    <a:pt x="202" y="320"/>
                    <a:pt x="202" y="320"/>
                  </a:cubicBezTo>
                  <a:cubicBezTo>
                    <a:pt x="202" y="373"/>
                    <a:pt x="202" y="373"/>
                    <a:pt x="202" y="373"/>
                  </a:cubicBezTo>
                  <a:cubicBezTo>
                    <a:pt x="181" y="373"/>
                    <a:pt x="181" y="373"/>
                    <a:pt x="181" y="373"/>
                  </a:cubicBezTo>
                  <a:cubicBezTo>
                    <a:pt x="181" y="352"/>
                    <a:pt x="181" y="352"/>
                    <a:pt x="181" y="352"/>
                  </a:cubicBezTo>
                  <a:cubicBezTo>
                    <a:pt x="181" y="346"/>
                    <a:pt x="176" y="341"/>
                    <a:pt x="170" y="341"/>
                  </a:cubicBezTo>
                  <a:cubicBezTo>
                    <a:pt x="164" y="341"/>
                    <a:pt x="160" y="346"/>
                    <a:pt x="160" y="352"/>
                  </a:cubicBezTo>
                  <a:cubicBezTo>
                    <a:pt x="160" y="373"/>
                    <a:pt x="160" y="373"/>
                    <a:pt x="160" y="373"/>
                  </a:cubicBezTo>
                  <a:cubicBezTo>
                    <a:pt x="138" y="373"/>
                    <a:pt x="138" y="373"/>
                    <a:pt x="138" y="373"/>
                  </a:cubicBezTo>
                  <a:lnTo>
                    <a:pt x="138" y="320"/>
                  </a:lnTo>
                  <a:close/>
                  <a:moveTo>
                    <a:pt x="341" y="280"/>
                  </a:moveTo>
                  <a:cubicBezTo>
                    <a:pt x="318" y="298"/>
                    <a:pt x="318" y="298"/>
                    <a:pt x="318" y="298"/>
                  </a:cubicBezTo>
                  <a:cubicBezTo>
                    <a:pt x="364" y="298"/>
                    <a:pt x="364" y="298"/>
                    <a:pt x="364" y="298"/>
                  </a:cubicBezTo>
                  <a:lnTo>
                    <a:pt x="341" y="280"/>
                  </a:lnTo>
                  <a:close/>
                  <a:moveTo>
                    <a:pt x="256" y="120"/>
                  </a:moveTo>
                  <a:cubicBezTo>
                    <a:pt x="233" y="138"/>
                    <a:pt x="233" y="138"/>
                    <a:pt x="233" y="138"/>
                  </a:cubicBezTo>
                  <a:cubicBezTo>
                    <a:pt x="279" y="138"/>
                    <a:pt x="279" y="138"/>
                    <a:pt x="279" y="138"/>
                  </a:cubicBezTo>
                  <a:lnTo>
                    <a:pt x="256" y="120"/>
                  </a:lnTo>
                  <a:close/>
                  <a:moveTo>
                    <a:pt x="224" y="213"/>
                  </a:moveTo>
                  <a:cubicBezTo>
                    <a:pt x="245" y="213"/>
                    <a:pt x="245" y="213"/>
                    <a:pt x="245" y="213"/>
                  </a:cubicBezTo>
                  <a:cubicBezTo>
                    <a:pt x="245" y="192"/>
                    <a:pt x="245" y="192"/>
                    <a:pt x="245" y="192"/>
                  </a:cubicBezTo>
                  <a:cubicBezTo>
                    <a:pt x="245" y="186"/>
                    <a:pt x="250" y="181"/>
                    <a:pt x="256" y="181"/>
                  </a:cubicBezTo>
                  <a:cubicBezTo>
                    <a:pt x="262" y="181"/>
                    <a:pt x="266" y="186"/>
                    <a:pt x="266" y="192"/>
                  </a:cubicBezTo>
                  <a:cubicBezTo>
                    <a:pt x="266" y="213"/>
                    <a:pt x="266" y="213"/>
                    <a:pt x="266" y="213"/>
                  </a:cubicBezTo>
                  <a:cubicBezTo>
                    <a:pt x="288" y="213"/>
                    <a:pt x="288" y="213"/>
                    <a:pt x="288" y="213"/>
                  </a:cubicBezTo>
                  <a:cubicBezTo>
                    <a:pt x="288" y="160"/>
                    <a:pt x="288" y="160"/>
                    <a:pt x="288" y="160"/>
                  </a:cubicBezTo>
                  <a:cubicBezTo>
                    <a:pt x="224" y="160"/>
                    <a:pt x="224" y="160"/>
                    <a:pt x="224" y="160"/>
                  </a:cubicBezTo>
                  <a:lnTo>
                    <a:pt x="224" y="21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30" y="301"/>
                  </a:moveTo>
                  <a:cubicBezTo>
                    <a:pt x="177" y="258"/>
                    <a:pt x="177" y="258"/>
                    <a:pt x="177" y="258"/>
                  </a:cubicBezTo>
                  <a:cubicBezTo>
                    <a:pt x="173" y="255"/>
                    <a:pt x="168" y="255"/>
                    <a:pt x="164" y="258"/>
                  </a:cubicBezTo>
                  <a:cubicBezTo>
                    <a:pt x="110" y="301"/>
                    <a:pt x="110" y="301"/>
                    <a:pt x="110" y="301"/>
                  </a:cubicBezTo>
                  <a:cubicBezTo>
                    <a:pt x="107" y="304"/>
                    <a:pt x="105" y="308"/>
                    <a:pt x="107" y="313"/>
                  </a:cubicBezTo>
                  <a:cubicBezTo>
                    <a:pt x="108" y="317"/>
                    <a:pt x="112" y="320"/>
                    <a:pt x="117" y="320"/>
                  </a:cubicBezTo>
                  <a:cubicBezTo>
                    <a:pt x="117" y="384"/>
                    <a:pt x="117" y="384"/>
                    <a:pt x="117" y="384"/>
                  </a:cubicBezTo>
                  <a:cubicBezTo>
                    <a:pt x="117" y="390"/>
                    <a:pt x="122" y="394"/>
                    <a:pt x="128" y="394"/>
                  </a:cubicBezTo>
                  <a:cubicBezTo>
                    <a:pt x="213" y="394"/>
                    <a:pt x="213" y="394"/>
                    <a:pt x="213" y="394"/>
                  </a:cubicBezTo>
                  <a:cubicBezTo>
                    <a:pt x="219" y="394"/>
                    <a:pt x="224" y="390"/>
                    <a:pt x="224" y="384"/>
                  </a:cubicBezTo>
                  <a:cubicBezTo>
                    <a:pt x="224" y="320"/>
                    <a:pt x="224" y="320"/>
                    <a:pt x="224" y="320"/>
                  </a:cubicBezTo>
                  <a:cubicBezTo>
                    <a:pt x="228" y="320"/>
                    <a:pt x="232" y="317"/>
                    <a:pt x="234" y="313"/>
                  </a:cubicBezTo>
                  <a:cubicBezTo>
                    <a:pt x="235" y="308"/>
                    <a:pt x="234" y="304"/>
                    <a:pt x="230" y="301"/>
                  </a:cubicBezTo>
                  <a:close/>
                  <a:moveTo>
                    <a:pt x="298" y="234"/>
                  </a:moveTo>
                  <a:cubicBezTo>
                    <a:pt x="304" y="234"/>
                    <a:pt x="309" y="230"/>
                    <a:pt x="309" y="224"/>
                  </a:cubicBezTo>
                  <a:cubicBezTo>
                    <a:pt x="309" y="160"/>
                    <a:pt x="309" y="160"/>
                    <a:pt x="309" y="160"/>
                  </a:cubicBezTo>
                  <a:cubicBezTo>
                    <a:pt x="314" y="160"/>
                    <a:pt x="318" y="157"/>
                    <a:pt x="319" y="153"/>
                  </a:cubicBezTo>
                  <a:cubicBezTo>
                    <a:pt x="321" y="148"/>
                    <a:pt x="319" y="143"/>
                    <a:pt x="316" y="141"/>
                  </a:cubicBezTo>
                  <a:cubicBezTo>
                    <a:pt x="262" y="98"/>
                    <a:pt x="262" y="98"/>
                    <a:pt x="262" y="98"/>
                  </a:cubicBezTo>
                  <a:cubicBezTo>
                    <a:pt x="258" y="95"/>
                    <a:pt x="253" y="95"/>
                    <a:pt x="249" y="98"/>
                  </a:cubicBezTo>
                  <a:cubicBezTo>
                    <a:pt x="196" y="141"/>
                    <a:pt x="196" y="141"/>
                    <a:pt x="196" y="141"/>
                  </a:cubicBezTo>
                  <a:cubicBezTo>
                    <a:pt x="192" y="143"/>
                    <a:pt x="191" y="148"/>
                    <a:pt x="192" y="153"/>
                  </a:cubicBezTo>
                  <a:cubicBezTo>
                    <a:pt x="194" y="157"/>
                    <a:pt x="198" y="160"/>
                    <a:pt x="202" y="160"/>
                  </a:cubicBezTo>
                  <a:cubicBezTo>
                    <a:pt x="202" y="224"/>
                    <a:pt x="202" y="224"/>
                    <a:pt x="202" y="224"/>
                  </a:cubicBezTo>
                  <a:cubicBezTo>
                    <a:pt x="202" y="230"/>
                    <a:pt x="207" y="234"/>
                    <a:pt x="213" y="234"/>
                  </a:cubicBezTo>
                  <a:lnTo>
                    <a:pt x="298" y="234"/>
                  </a:lnTo>
                  <a:close/>
                  <a:moveTo>
                    <a:pt x="401" y="301"/>
                  </a:moveTo>
                  <a:cubicBezTo>
                    <a:pt x="348" y="258"/>
                    <a:pt x="348" y="258"/>
                    <a:pt x="348" y="258"/>
                  </a:cubicBezTo>
                  <a:cubicBezTo>
                    <a:pt x="344" y="255"/>
                    <a:pt x="338" y="255"/>
                    <a:pt x="334" y="258"/>
                  </a:cubicBezTo>
                  <a:cubicBezTo>
                    <a:pt x="281" y="301"/>
                    <a:pt x="281" y="301"/>
                    <a:pt x="281" y="301"/>
                  </a:cubicBezTo>
                  <a:cubicBezTo>
                    <a:pt x="277" y="304"/>
                    <a:pt x="276" y="308"/>
                    <a:pt x="278" y="313"/>
                  </a:cubicBezTo>
                  <a:cubicBezTo>
                    <a:pt x="279" y="317"/>
                    <a:pt x="283" y="320"/>
                    <a:pt x="288" y="320"/>
                  </a:cubicBezTo>
                  <a:cubicBezTo>
                    <a:pt x="288" y="384"/>
                    <a:pt x="288" y="384"/>
                    <a:pt x="288" y="384"/>
                  </a:cubicBezTo>
                  <a:cubicBezTo>
                    <a:pt x="288" y="390"/>
                    <a:pt x="292" y="394"/>
                    <a:pt x="298" y="394"/>
                  </a:cubicBezTo>
                  <a:cubicBezTo>
                    <a:pt x="384" y="394"/>
                    <a:pt x="384" y="394"/>
                    <a:pt x="384" y="394"/>
                  </a:cubicBezTo>
                  <a:cubicBezTo>
                    <a:pt x="390" y="394"/>
                    <a:pt x="394" y="390"/>
                    <a:pt x="394" y="384"/>
                  </a:cubicBezTo>
                  <a:cubicBezTo>
                    <a:pt x="394" y="320"/>
                    <a:pt x="394" y="320"/>
                    <a:pt x="394" y="320"/>
                  </a:cubicBezTo>
                  <a:cubicBezTo>
                    <a:pt x="399" y="320"/>
                    <a:pt x="403" y="317"/>
                    <a:pt x="404" y="313"/>
                  </a:cubicBezTo>
                  <a:cubicBezTo>
                    <a:pt x="406" y="308"/>
                    <a:pt x="405" y="304"/>
                    <a:pt x="401" y="301"/>
                  </a:cubicBezTo>
                  <a:close/>
                  <a:moveTo>
                    <a:pt x="170" y="280"/>
                  </a:moveTo>
                  <a:cubicBezTo>
                    <a:pt x="147" y="298"/>
                    <a:pt x="147" y="298"/>
                    <a:pt x="147" y="298"/>
                  </a:cubicBezTo>
                  <a:cubicBezTo>
                    <a:pt x="193" y="298"/>
                    <a:pt x="193" y="298"/>
                    <a:pt x="193" y="298"/>
                  </a:cubicBezTo>
                  <a:lnTo>
                    <a:pt x="170" y="280"/>
                  </a:lnTo>
                  <a:close/>
                  <a:moveTo>
                    <a:pt x="309" y="373"/>
                  </a:moveTo>
                  <a:cubicBezTo>
                    <a:pt x="330" y="373"/>
                    <a:pt x="330" y="373"/>
                    <a:pt x="330" y="373"/>
                  </a:cubicBezTo>
                  <a:cubicBezTo>
                    <a:pt x="330" y="352"/>
                    <a:pt x="330" y="352"/>
                    <a:pt x="330" y="352"/>
                  </a:cubicBezTo>
                  <a:cubicBezTo>
                    <a:pt x="330" y="346"/>
                    <a:pt x="335" y="341"/>
                    <a:pt x="341" y="341"/>
                  </a:cubicBezTo>
                  <a:cubicBezTo>
                    <a:pt x="347" y="341"/>
                    <a:pt x="352" y="346"/>
                    <a:pt x="352" y="352"/>
                  </a:cubicBezTo>
                  <a:cubicBezTo>
                    <a:pt x="352" y="373"/>
                    <a:pt x="352" y="373"/>
                    <a:pt x="352" y="373"/>
                  </a:cubicBezTo>
                  <a:cubicBezTo>
                    <a:pt x="373" y="373"/>
                    <a:pt x="373" y="373"/>
                    <a:pt x="373" y="373"/>
                  </a:cubicBezTo>
                  <a:cubicBezTo>
                    <a:pt x="373" y="320"/>
                    <a:pt x="373" y="320"/>
                    <a:pt x="373" y="320"/>
                  </a:cubicBezTo>
                  <a:cubicBezTo>
                    <a:pt x="309" y="320"/>
                    <a:pt x="309" y="320"/>
                    <a:pt x="309" y="320"/>
                  </a:cubicBezTo>
                  <a:lnTo>
                    <a:pt x="309" y="37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330" name="Group 854"/>
            <p:cNvGrpSpPr>
              <a:grpSpLocks noChangeAspect="1"/>
            </p:cNvGrpSpPr>
            <p:nvPr/>
          </p:nvGrpSpPr>
          <p:grpSpPr bwMode="auto">
            <a:xfrm>
              <a:off x="796884" y="2643784"/>
              <a:ext cx="914400" cy="914400"/>
              <a:chOff x="3903" y="3039"/>
              <a:chExt cx="340" cy="340"/>
            </a:xfrm>
            <a:solidFill>
              <a:srgbClr val="00ABAB"/>
            </a:solidFill>
          </p:grpSpPr>
          <p:sp>
            <p:nvSpPr>
              <p:cNvPr id="331" name="Oval 855"/>
              <p:cNvSpPr>
                <a:spLocks noChangeArrowheads="1"/>
              </p:cNvSpPr>
              <p:nvPr/>
            </p:nvSpPr>
            <p:spPr bwMode="auto">
              <a:xfrm>
                <a:off x="3995"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2" name="Rectangle 856"/>
              <p:cNvSpPr>
                <a:spLocks noChangeArrowheads="1"/>
              </p:cNvSpPr>
              <p:nvPr/>
            </p:nvSpPr>
            <p:spPr bwMode="auto">
              <a:xfrm>
                <a:off x="4058" y="3173"/>
                <a:ext cx="29" cy="4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3" name="Freeform 857"/>
              <p:cNvSpPr>
                <a:spLocks/>
              </p:cNvSpPr>
              <p:nvPr/>
            </p:nvSpPr>
            <p:spPr bwMode="auto">
              <a:xfrm>
                <a:off x="3989" y="3173"/>
                <a:ext cx="26" cy="57"/>
              </a:xfrm>
              <a:custGeom>
                <a:avLst/>
                <a:gdLst>
                  <a:gd name="T0" fmla="*/ 12 w 26"/>
                  <a:gd name="T1" fmla="*/ 0 h 57"/>
                  <a:gd name="T2" fmla="*/ 0 w 26"/>
                  <a:gd name="T3" fmla="*/ 57 h 57"/>
                  <a:gd name="T4" fmla="*/ 26 w 26"/>
                  <a:gd name="T5" fmla="*/ 57 h 57"/>
                  <a:gd name="T6" fmla="*/ 14 w 26"/>
                  <a:gd name="T7" fmla="*/ 0 h 57"/>
                  <a:gd name="T8" fmla="*/ 12 w 26"/>
                  <a:gd name="T9" fmla="*/ 0 h 57"/>
                </a:gdLst>
                <a:ahLst/>
                <a:cxnLst>
                  <a:cxn ang="0">
                    <a:pos x="T0" y="T1"/>
                  </a:cxn>
                  <a:cxn ang="0">
                    <a:pos x="T2" y="T3"/>
                  </a:cxn>
                  <a:cxn ang="0">
                    <a:pos x="T4" y="T5"/>
                  </a:cxn>
                  <a:cxn ang="0">
                    <a:pos x="T6" y="T7"/>
                  </a:cxn>
                  <a:cxn ang="0">
                    <a:pos x="T8" y="T9"/>
                  </a:cxn>
                </a:cxnLst>
                <a:rect l="0" t="0" r="r" b="b"/>
                <a:pathLst>
                  <a:path w="26" h="57">
                    <a:moveTo>
                      <a:pt x="12" y="0"/>
                    </a:moveTo>
                    <a:lnTo>
                      <a:pt x="0" y="57"/>
                    </a:lnTo>
                    <a:lnTo>
                      <a:pt x="26" y="57"/>
                    </a:lnTo>
                    <a:lnTo>
                      <a:pt x="14" y="0"/>
                    </a:lnTo>
                    <a:lnTo>
                      <a:pt x="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4" name="Oval 858"/>
              <p:cNvSpPr>
                <a:spLocks noChangeArrowheads="1"/>
              </p:cNvSpPr>
              <p:nvPr/>
            </p:nvSpPr>
            <p:spPr bwMode="auto">
              <a:xfrm>
                <a:off x="4066"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5" name="Oval 859"/>
              <p:cNvSpPr>
                <a:spLocks noChangeArrowheads="1"/>
              </p:cNvSpPr>
              <p:nvPr/>
            </p:nvSpPr>
            <p:spPr bwMode="auto">
              <a:xfrm>
                <a:off x="4137" y="3117"/>
                <a:ext cx="14" cy="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6" name="Rectangle 860"/>
              <p:cNvSpPr>
                <a:spLocks noChangeArrowheads="1"/>
              </p:cNvSpPr>
              <p:nvPr/>
            </p:nvSpPr>
            <p:spPr bwMode="auto">
              <a:xfrm>
                <a:off x="4129" y="3173"/>
                <a:ext cx="29" cy="4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sp>
            <p:nvSpPr>
              <p:cNvPr id="337" name="Freeform 861"/>
              <p:cNvSpPr>
                <a:spLocks noEditPoints="1"/>
              </p:cNvSpPr>
              <p:nvPr/>
            </p:nvSpPr>
            <p:spPr bwMode="auto">
              <a:xfrm>
                <a:off x="3903" y="3039"/>
                <a:ext cx="340" cy="340"/>
              </a:xfrm>
              <a:custGeom>
                <a:avLst/>
                <a:gdLst>
                  <a:gd name="T0" fmla="*/ 0 w 512"/>
                  <a:gd name="T1" fmla="*/ 256 h 512"/>
                  <a:gd name="T2" fmla="*/ 512 w 512"/>
                  <a:gd name="T3" fmla="*/ 256 h 512"/>
                  <a:gd name="T4" fmla="*/ 362 w 512"/>
                  <a:gd name="T5" fmla="*/ 96 h 512"/>
                  <a:gd name="T6" fmla="*/ 362 w 512"/>
                  <a:gd name="T7" fmla="*/ 160 h 512"/>
                  <a:gd name="T8" fmla="*/ 362 w 512"/>
                  <a:gd name="T9" fmla="*/ 96 h 512"/>
                  <a:gd name="T10" fmla="*/ 288 w 512"/>
                  <a:gd name="T11" fmla="*/ 128 h 512"/>
                  <a:gd name="T12" fmla="*/ 224 w 512"/>
                  <a:gd name="T13" fmla="*/ 128 h 512"/>
                  <a:gd name="T14" fmla="*/ 149 w 512"/>
                  <a:gd name="T15" fmla="*/ 96 h 512"/>
                  <a:gd name="T16" fmla="*/ 149 w 512"/>
                  <a:gd name="T17" fmla="*/ 160 h 512"/>
                  <a:gd name="T18" fmla="*/ 149 w 512"/>
                  <a:gd name="T19" fmla="*/ 96 h 512"/>
                  <a:gd name="T20" fmla="*/ 181 w 512"/>
                  <a:gd name="T21" fmla="*/ 309 h 512"/>
                  <a:gd name="T22" fmla="*/ 170 w 512"/>
                  <a:gd name="T23" fmla="*/ 394 h 512"/>
                  <a:gd name="T24" fmla="*/ 160 w 512"/>
                  <a:gd name="T25" fmla="*/ 309 h 512"/>
                  <a:gd name="T26" fmla="*/ 138 w 512"/>
                  <a:gd name="T27" fmla="*/ 384 h 512"/>
                  <a:gd name="T28" fmla="*/ 117 w 512"/>
                  <a:gd name="T29" fmla="*/ 384 h 512"/>
                  <a:gd name="T30" fmla="*/ 109 w 512"/>
                  <a:gd name="T31" fmla="*/ 305 h 512"/>
                  <a:gd name="T32" fmla="*/ 128 w 512"/>
                  <a:gd name="T33" fmla="*/ 190 h 512"/>
                  <a:gd name="T34" fmla="*/ 160 w 512"/>
                  <a:gd name="T35" fmla="*/ 181 h 512"/>
                  <a:gd name="T36" fmla="*/ 191 w 512"/>
                  <a:gd name="T37" fmla="*/ 296 h 512"/>
                  <a:gd name="T38" fmla="*/ 298 w 512"/>
                  <a:gd name="T39" fmla="*/ 277 h 512"/>
                  <a:gd name="T40" fmla="*/ 288 w 512"/>
                  <a:gd name="T41" fmla="*/ 384 h 512"/>
                  <a:gd name="T42" fmla="*/ 266 w 512"/>
                  <a:gd name="T43" fmla="*/ 384 h 512"/>
                  <a:gd name="T44" fmla="*/ 245 w 512"/>
                  <a:gd name="T45" fmla="*/ 288 h 512"/>
                  <a:gd name="T46" fmla="*/ 234 w 512"/>
                  <a:gd name="T47" fmla="*/ 394 h 512"/>
                  <a:gd name="T48" fmla="*/ 224 w 512"/>
                  <a:gd name="T49" fmla="*/ 288 h 512"/>
                  <a:gd name="T50" fmla="*/ 213 w 512"/>
                  <a:gd name="T51" fmla="*/ 192 h 512"/>
                  <a:gd name="T52" fmla="*/ 288 w 512"/>
                  <a:gd name="T53" fmla="*/ 181 h 512"/>
                  <a:gd name="T54" fmla="*/ 298 w 512"/>
                  <a:gd name="T55" fmla="*/ 277 h 512"/>
                  <a:gd name="T56" fmla="*/ 394 w 512"/>
                  <a:gd name="T57" fmla="*/ 288 h 512"/>
                  <a:gd name="T58" fmla="*/ 384 w 512"/>
                  <a:gd name="T59" fmla="*/ 394 h 512"/>
                  <a:gd name="T60" fmla="*/ 373 w 512"/>
                  <a:gd name="T61" fmla="*/ 288 h 512"/>
                  <a:gd name="T62" fmla="*/ 352 w 512"/>
                  <a:gd name="T63" fmla="*/ 384 h 512"/>
                  <a:gd name="T64" fmla="*/ 330 w 512"/>
                  <a:gd name="T65" fmla="*/ 384 h 512"/>
                  <a:gd name="T66" fmla="*/ 320 w 512"/>
                  <a:gd name="T67" fmla="*/ 277 h 512"/>
                  <a:gd name="T68" fmla="*/ 330 w 512"/>
                  <a:gd name="T69" fmla="*/ 181 h 512"/>
                  <a:gd name="T70" fmla="*/ 405 w 512"/>
                  <a:gd name="T71" fmla="*/ 1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62" y="96"/>
                    </a:moveTo>
                    <a:cubicBezTo>
                      <a:pt x="380" y="96"/>
                      <a:pt x="394" y="110"/>
                      <a:pt x="394" y="128"/>
                    </a:cubicBezTo>
                    <a:cubicBezTo>
                      <a:pt x="394" y="145"/>
                      <a:pt x="380" y="160"/>
                      <a:pt x="362" y="160"/>
                    </a:cubicBezTo>
                    <a:cubicBezTo>
                      <a:pt x="345" y="160"/>
                      <a:pt x="330" y="145"/>
                      <a:pt x="330" y="128"/>
                    </a:cubicBezTo>
                    <a:cubicBezTo>
                      <a:pt x="330" y="110"/>
                      <a:pt x="345" y="96"/>
                      <a:pt x="362" y="96"/>
                    </a:cubicBezTo>
                    <a:close/>
                    <a:moveTo>
                      <a:pt x="256" y="96"/>
                    </a:moveTo>
                    <a:cubicBezTo>
                      <a:pt x="273" y="96"/>
                      <a:pt x="288" y="110"/>
                      <a:pt x="288" y="128"/>
                    </a:cubicBezTo>
                    <a:cubicBezTo>
                      <a:pt x="288" y="145"/>
                      <a:pt x="273" y="160"/>
                      <a:pt x="256" y="160"/>
                    </a:cubicBezTo>
                    <a:cubicBezTo>
                      <a:pt x="238" y="160"/>
                      <a:pt x="224" y="145"/>
                      <a:pt x="224" y="128"/>
                    </a:cubicBezTo>
                    <a:cubicBezTo>
                      <a:pt x="224" y="110"/>
                      <a:pt x="238" y="96"/>
                      <a:pt x="256" y="96"/>
                    </a:cubicBezTo>
                    <a:close/>
                    <a:moveTo>
                      <a:pt x="149" y="96"/>
                    </a:moveTo>
                    <a:cubicBezTo>
                      <a:pt x="167" y="96"/>
                      <a:pt x="181" y="110"/>
                      <a:pt x="181" y="128"/>
                    </a:cubicBezTo>
                    <a:cubicBezTo>
                      <a:pt x="181" y="145"/>
                      <a:pt x="167" y="160"/>
                      <a:pt x="149" y="160"/>
                    </a:cubicBezTo>
                    <a:cubicBezTo>
                      <a:pt x="131" y="160"/>
                      <a:pt x="117" y="145"/>
                      <a:pt x="117" y="128"/>
                    </a:cubicBezTo>
                    <a:cubicBezTo>
                      <a:pt x="117" y="110"/>
                      <a:pt x="131" y="96"/>
                      <a:pt x="149" y="96"/>
                    </a:cubicBezTo>
                    <a:close/>
                    <a:moveTo>
                      <a:pt x="189" y="305"/>
                    </a:moveTo>
                    <a:cubicBezTo>
                      <a:pt x="187" y="308"/>
                      <a:pt x="184" y="309"/>
                      <a:pt x="181" y="309"/>
                    </a:cubicBezTo>
                    <a:cubicBezTo>
                      <a:pt x="181" y="384"/>
                      <a:pt x="181" y="384"/>
                      <a:pt x="181" y="384"/>
                    </a:cubicBezTo>
                    <a:cubicBezTo>
                      <a:pt x="181" y="390"/>
                      <a:pt x="176" y="394"/>
                      <a:pt x="170" y="394"/>
                    </a:cubicBezTo>
                    <a:cubicBezTo>
                      <a:pt x="164" y="394"/>
                      <a:pt x="160" y="390"/>
                      <a:pt x="160" y="384"/>
                    </a:cubicBezTo>
                    <a:cubicBezTo>
                      <a:pt x="160" y="309"/>
                      <a:pt x="160" y="309"/>
                      <a:pt x="160" y="309"/>
                    </a:cubicBezTo>
                    <a:cubicBezTo>
                      <a:pt x="138" y="309"/>
                      <a:pt x="138" y="309"/>
                      <a:pt x="138" y="309"/>
                    </a:cubicBezTo>
                    <a:cubicBezTo>
                      <a:pt x="138" y="384"/>
                      <a:pt x="138" y="384"/>
                      <a:pt x="138" y="384"/>
                    </a:cubicBezTo>
                    <a:cubicBezTo>
                      <a:pt x="138" y="390"/>
                      <a:pt x="134" y="394"/>
                      <a:pt x="128" y="394"/>
                    </a:cubicBezTo>
                    <a:cubicBezTo>
                      <a:pt x="122" y="394"/>
                      <a:pt x="117" y="390"/>
                      <a:pt x="117" y="384"/>
                    </a:cubicBezTo>
                    <a:cubicBezTo>
                      <a:pt x="117" y="309"/>
                      <a:pt x="117" y="309"/>
                      <a:pt x="117" y="309"/>
                    </a:cubicBezTo>
                    <a:cubicBezTo>
                      <a:pt x="114" y="309"/>
                      <a:pt x="111" y="308"/>
                      <a:pt x="109" y="305"/>
                    </a:cubicBezTo>
                    <a:cubicBezTo>
                      <a:pt x="107" y="303"/>
                      <a:pt x="106" y="299"/>
                      <a:pt x="107" y="296"/>
                    </a:cubicBezTo>
                    <a:cubicBezTo>
                      <a:pt x="128" y="190"/>
                      <a:pt x="128" y="190"/>
                      <a:pt x="128" y="190"/>
                    </a:cubicBezTo>
                    <a:cubicBezTo>
                      <a:pt x="129" y="185"/>
                      <a:pt x="133" y="181"/>
                      <a:pt x="138" y="181"/>
                    </a:cubicBezTo>
                    <a:cubicBezTo>
                      <a:pt x="160" y="181"/>
                      <a:pt x="160" y="181"/>
                      <a:pt x="160" y="181"/>
                    </a:cubicBezTo>
                    <a:cubicBezTo>
                      <a:pt x="165" y="181"/>
                      <a:pt x="169" y="185"/>
                      <a:pt x="170" y="190"/>
                    </a:cubicBezTo>
                    <a:cubicBezTo>
                      <a:pt x="191" y="296"/>
                      <a:pt x="191" y="296"/>
                      <a:pt x="191" y="296"/>
                    </a:cubicBezTo>
                    <a:cubicBezTo>
                      <a:pt x="192" y="299"/>
                      <a:pt x="191" y="303"/>
                      <a:pt x="189" y="305"/>
                    </a:cubicBezTo>
                    <a:close/>
                    <a:moveTo>
                      <a:pt x="298" y="277"/>
                    </a:moveTo>
                    <a:cubicBezTo>
                      <a:pt x="298" y="283"/>
                      <a:pt x="294" y="288"/>
                      <a:pt x="288" y="288"/>
                    </a:cubicBezTo>
                    <a:cubicBezTo>
                      <a:pt x="288" y="384"/>
                      <a:pt x="288" y="384"/>
                      <a:pt x="288" y="384"/>
                    </a:cubicBezTo>
                    <a:cubicBezTo>
                      <a:pt x="288" y="390"/>
                      <a:pt x="283" y="394"/>
                      <a:pt x="277" y="394"/>
                    </a:cubicBezTo>
                    <a:cubicBezTo>
                      <a:pt x="271" y="394"/>
                      <a:pt x="266" y="390"/>
                      <a:pt x="266" y="384"/>
                    </a:cubicBezTo>
                    <a:cubicBezTo>
                      <a:pt x="266" y="288"/>
                      <a:pt x="266" y="288"/>
                      <a:pt x="266" y="288"/>
                    </a:cubicBezTo>
                    <a:cubicBezTo>
                      <a:pt x="245" y="288"/>
                      <a:pt x="245" y="288"/>
                      <a:pt x="245" y="288"/>
                    </a:cubicBezTo>
                    <a:cubicBezTo>
                      <a:pt x="245" y="384"/>
                      <a:pt x="245" y="384"/>
                      <a:pt x="245" y="384"/>
                    </a:cubicBezTo>
                    <a:cubicBezTo>
                      <a:pt x="245" y="390"/>
                      <a:pt x="240" y="394"/>
                      <a:pt x="234" y="394"/>
                    </a:cubicBezTo>
                    <a:cubicBezTo>
                      <a:pt x="228" y="394"/>
                      <a:pt x="224" y="390"/>
                      <a:pt x="224" y="384"/>
                    </a:cubicBezTo>
                    <a:cubicBezTo>
                      <a:pt x="224" y="288"/>
                      <a:pt x="224" y="288"/>
                      <a:pt x="224" y="288"/>
                    </a:cubicBezTo>
                    <a:cubicBezTo>
                      <a:pt x="218" y="288"/>
                      <a:pt x="213" y="283"/>
                      <a:pt x="213" y="277"/>
                    </a:cubicBezTo>
                    <a:cubicBezTo>
                      <a:pt x="213" y="192"/>
                      <a:pt x="213" y="192"/>
                      <a:pt x="213" y="192"/>
                    </a:cubicBezTo>
                    <a:cubicBezTo>
                      <a:pt x="213" y="186"/>
                      <a:pt x="218" y="181"/>
                      <a:pt x="224" y="181"/>
                    </a:cubicBezTo>
                    <a:cubicBezTo>
                      <a:pt x="288" y="181"/>
                      <a:pt x="288" y="181"/>
                      <a:pt x="288" y="181"/>
                    </a:cubicBezTo>
                    <a:cubicBezTo>
                      <a:pt x="294" y="181"/>
                      <a:pt x="298" y="186"/>
                      <a:pt x="298" y="192"/>
                    </a:cubicBezTo>
                    <a:lnTo>
                      <a:pt x="298" y="277"/>
                    </a:lnTo>
                    <a:close/>
                    <a:moveTo>
                      <a:pt x="405" y="277"/>
                    </a:moveTo>
                    <a:cubicBezTo>
                      <a:pt x="405" y="283"/>
                      <a:pt x="400" y="288"/>
                      <a:pt x="394" y="288"/>
                    </a:cubicBezTo>
                    <a:cubicBezTo>
                      <a:pt x="394" y="384"/>
                      <a:pt x="394" y="384"/>
                      <a:pt x="394" y="384"/>
                    </a:cubicBezTo>
                    <a:cubicBezTo>
                      <a:pt x="394" y="390"/>
                      <a:pt x="390" y="394"/>
                      <a:pt x="384" y="394"/>
                    </a:cubicBezTo>
                    <a:cubicBezTo>
                      <a:pt x="378" y="394"/>
                      <a:pt x="373" y="390"/>
                      <a:pt x="373" y="384"/>
                    </a:cubicBezTo>
                    <a:cubicBezTo>
                      <a:pt x="373" y="288"/>
                      <a:pt x="373" y="288"/>
                      <a:pt x="373" y="288"/>
                    </a:cubicBezTo>
                    <a:cubicBezTo>
                      <a:pt x="352" y="288"/>
                      <a:pt x="352" y="288"/>
                      <a:pt x="352" y="288"/>
                    </a:cubicBezTo>
                    <a:cubicBezTo>
                      <a:pt x="352" y="384"/>
                      <a:pt x="352" y="384"/>
                      <a:pt x="352" y="384"/>
                    </a:cubicBezTo>
                    <a:cubicBezTo>
                      <a:pt x="352" y="390"/>
                      <a:pt x="347" y="394"/>
                      <a:pt x="341" y="394"/>
                    </a:cubicBezTo>
                    <a:cubicBezTo>
                      <a:pt x="335" y="394"/>
                      <a:pt x="330" y="390"/>
                      <a:pt x="330" y="384"/>
                    </a:cubicBezTo>
                    <a:cubicBezTo>
                      <a:pt x="330" y="288"/>
                      <a:pt x="330" y="288"/>
                      <a:pt x="330" y="288"/>
                    </a:cubicBezTo>
                    <a:cubicBezTo>
                      <a:pt x="324" y="288"/>
                      <a:pt x="320" y="283"/>
                      <a:pt x="320" y="277"/>
                    </a:cubicBezTo>
                    <a:cubicBezTo>
                      <a:pt x="320" y="192"/>
                      <a:pt x="320" y="192"/>
                      <a:pt x="320" y="192"/>
                    </a:cubicBezTo>
                    <a:cubicBezTo>
                      <a:pt x="320" y="186"/>
                      <a:pt x="324" y="181"/>
                      <a:pt x="330" y="181"/>
                    </a:cubicBezTo>
                    <a:cubicBezTo>
                      <a:pt x="394" y="181"/>
                      <a:pt x="394" y="181"/>
                      <a:pt x="394" y="181"/>
                    </a:cubicBezTo>
                    <a:cubicBezTo>
                      <a:pt x="400" y="181"/>
                      <a:pt x="405" y="186"/>
                      <a:pt x="405" y="192"/>
                    </a:cubicBezTo>
                    <a:lnTo>
                      <a:pt x="405" y="2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338" name="Freeform 370"/>
            <p:cNvSpPr>
              <a:spLocks noChangeAspect="1" noEditPoints="1"/>
            </p:cNvSpPr>
            <p:nvPr/>
          </p:nvSpPr>
          <p:spPr bwMode="auto">
            <a:xfrm>
              <a:off x="9797391" y="2606200"/>
              <a:ext cx="914400" cy="914400"/>
            </a:xfrm>
            <a:custGeom>
              <a:avLst/>
              <a:gdLst>
                <a:gd name="T0" fmla="*/ 371 w 512"/>
                <a:gd name="T1" fmla="*/ 202 h 512"/>
                <a:gd name="T2" fmla="*/ 309 w 512"/>
                <a:gd name="T3" fmla="*/ 202 h 512"/>
                <a:gd name="T4" fmla="*/ 309 w 512"/>
                <a:gd name="T5" fmla="*/ 140 h 512"/>
                <a:gd name="T6" fmla="*/ 371 w 512"/>
                <a:gd name="T7" fmla="*/ 202 h 512"/>
                <a:gd name="T8" fmla="*/ 245 w 512"/>
                <a:gd name="T9" fmla="*/ 256 h 512"/>
                <a:gd name="T10" fmla="*/ 245 w 512"/>
                <a:gd name="T11" fmla="*/ 150 h 512"/>
                <a:gd name="T12" fmla="*/ 149 w 512"/>
                <a:gd name="T13" fmla="*/ 256 h 512"/>
                <a:gd name="T14" fmla="*/ 256 w 512"/>
                <a:gd name="T15" fmla="*/ 362 h 512"/>
                <a:gd name="T16" fmla="*/ 362 w 512"/>
                <a:gd name="T17" fmla="*/ 266 h 512"/>
                <a:gd name="T18" fmla="*/ 256 w 512"/>
                <a:gd name="T19" fmla="*/ 266 h 512"/>
                <a:gd name="T20" fmla="*/ 245 w 512"/>
                <a:gd name="T21" fmla="*/ 256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384 w 512"/>
                <a:gd name="T33" fmla="*/ 256 h 512"/>
                <a:gd name="T34" fmla="*/ 373 w 512"/>
                <a:gd name="T35" fmla="*/ 245 h 512"/>
                <a:gd name="T36" fmla="*/ 266 w 512"/>
                <a:gd name="T37" fmla="*/ 245 h 512"/>
                <a:gd name="T38" fmla="*/ 266 w 512"/>
                <a:gd name="T39" fmla="*/ 138 h 512"/>
                <a:gd name="T40" fmla="*/ 256 w 512"/>
                <a:gd name="T41" fmla="*/ 128 h 512"/>
                <a:gd name="T42" fmla="*/ 128 w 512"/>
                <a:gd name="T43" fmla="*/ 256 h 512"/>
                <a:gd name="T44" fmla="*/ 256 w 512"/>
                <a:gd name="T45" fmla="*/ 384 h 512"/>
                <a:gd name="T46" fmla="*/ 384 w 512"/>
                <a:gd name="T47" fmla="*/ 256 h 512"/>
                <a:gd name="T48" fmla="*/ 397 w 512"/>
                <a:gd name="T49" fmla="*/ 210 h 512"/>
                <a:gd name="T50" fmla="*/ 302 w 512"/>
                <a:gd name="T51" fmla="*/ 115 h 512"/>
                <a:gd name="T52" fmla="*/ 292 w 512"/>
                <a:gd name="T53" fmla="*/ 116 h 512"/>
                <a:gd name="T54" fmla="*/ 288 w 512"/>
                <a:gd name="T55" fmla="*/ 125 h 512"/>
                <a:gd name="T56" fmla="*/ 288 w 512"/>
                <a:gd name="T57" fmla="*/ 213 h 512"/>
                <a:gd name="T58" fmla="*/ 298 w 512"/>
                <a:gd name="T59" fmla="*/ 224 h 512"/>
                <a:gd name="T60" fmla="*/ 386 w 512"/>
                <a:gd name="T61" fmla="*/ 224 h 512"/>
                <a:gd name="T62" fmla="*/ 395 w 512"/>
                <a:gd name="T63" fmla="*/ 219 h 512"/>
                <a:gd name="T64" fmla="*/ 397 w 512"/>
                <a:gd name="T65" fmla="*/ 21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371" y="202"/>
                  </a:moveTo>
                  <a:cubicBezTo>
                    <a:pt x="309" y="202"/>
                    <a:pt x="309" y="202"/>
                    <a:pt x="309" y="202"/>
                  </a:cubicBezTo>
                  <a:cubicBezTo>
                    <a:pt x="309" y="140"/>
                    <a:pt x="309" y="140"/>
                    <a:pt x="309" y="140"/>
                  </a:cubicBezTo>
                  <a:cubicBezTo>
                    <a:pt x="336" y="153"/>
                    <a:pt x="358" y="175"/>
                    <a:pt x="371" y="202"/>
                  </a:cubicBezTo>
                  <a:close/>
                  <a:moveTo>
                    <a:pt x="245" y="256"/>
                  </a:moveTo>
                  <a:cubicBezTo>
                    <a:pt x="245" y="150"/>
                    <a:pt x="245" y="150"/>
                    <a:pt x="245" y="150"/>
                  </a:cubicBezTo>
                  <a:cubicBezTo>
                    <a:pt x="191" y="155"/>
                    <a:pt x="149" y="200"/>
                    <a:pt x="149" y="256"/>
                  </a:cubicBezTo>
                  <a:cubicBezTo>
                    <a:pt x="149" y="314"/>
                    <a:pt x="197" y="362"/>
                    <a:pt x="256" y="362"/>
                  </a:cubicBezTo>
                  <a:cubicBezTo>
                    <a:pt x="311" y="362"/>
                    <a:pt x="356" y="320"/>
                    <a:pt x="362" y="266"/>
                  </a:cubicBezTo>
                  <a:cubicBezTo>
                    <a:pt x="256" y="266"/>
                    <a:pt x="256" y="266"/>
                    <a:pt x="256" y="266"/>
                  </a:cubicBezTo>
                  <a:cubicBezTo>
                    <a:pt x="250" y="266"/>
                    <a:pt x="245" y="262"/>
                    <a:pt x="245" y="256"/>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84" y="256"/>
                  </a:moveTo>
                  <a:cubicBezTo>
                    <a:pt x="384" y="250"/>
                    <a:pt x="379" y="245"/>
                    <a:pt x="373" y="245"/>
                  </a:cubicBezTo>
                  <a:cubicBezTo>
                    <a:pt x="266" y="245"/>
                    <a:pt x="266" y="245"/>
                    <a:pt x="266" y="245"/>
                  </a:cubicBezTo>
                  <a:cubicBezTo>
                    <a:pt x="266" y="138"/>
                    <a:pt x="266" y="138"/>
                    <a:pt x="266" y="138"/>
                  </a:cubicBezTo>
                  <a:cubicBezTo>
                    <a:pt x="266" y="132"/>
                    <a:pt x="262" y="128"/>
                    <a:pt x="256" y="128"/>
                  </a:cubicBezTo>
                  <a:cubicBezTo>
                    <a:pt x="185" y="128"/>
                    <a:pt x="128" y="185"/>
                    <a:pt x="128" y="256"/>
                  </a:cubicBezTo>
                  <a:cubicBezTo>
                    <a:pt x="128" y="326"/>
                    <a:pt x="185" y="384"/>
                    <a:pt x="256" y="384"/>
                  </a:cubicBezTo>
                  <a:cubicBezTo>
                    <a:pt x="326" y="384"/>
                    <a:pt x="384" y="326"/>
                    <a:pt x="384" y="256"/>
                  </a:cubicBezTo>
                  <a:close/>
                  <a:moveTo>
                    <a:pt x="397" y="210"/>
                  </a:moveTo>
                  <a:cubicBezTo>
                    <a:pt x="382" y="165"/>
                    <a:pt x="347" y="129"/>
                    <a:pt x="302" y="115"/>
                  </a:cubicBezTo>
                  <a:cubicBezTo>
                    <a:pt x="298" y="114"/>
                    <a:pt x="295" y="114"/>
                    <a:pt x="292" y="116"/>
                  </a:cubicBezTo>
                  <a:cubicBezTo>
                    <a:pt x="289" y="118"/>
                    <a:pt x="288" y="122"/>
                    <a:pt x="288" y="125"/>
                  </a:cubicBezTo>
                  <a:cubicBezTo>
                    <a:pt x="288" y="213"/>
                    <a:pt x="288" y="213"/>
                    <a:pt x="288" y="213"/>
                  </a:cubicBezTo>
                  <a:cubicBezTo>
                    <a:pt x="288" y="219"/>
                    <a:pt x="292" y="224"/>
                    <a:pt x="298" y="224"/>
                  </a:cubicBezTo>
                  <a:cubicBezTo>
                    <a:pt x="386" y="224"/>
                    <a:pt x="386" y="224"/>
                    <a:pt x="386" y="224"/>
                  </a:cubicBezTo>
                  <a:cubicBezTo>
                    <a:pt x="390" y="224"/>
                    <a:pt x="393" y="222"/>
                    <a:pt x="395" y="219"/>
                  </a:cubicBezTo>
                  <a:cubicBezTo>
                    <a:pt x="397" y="217"/>
                    <a:pt x="398" y="213"/>
                    <a:pt x="397" y="210"/>
                  </a:cubicBezTo>
                  <a:close/>
                </a:path>
              </a:pathLst>
            </a:custGeom>
            <a:solidFill>
              <a:srgbClr val="00A3E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Verdana"/>
                <a:ea typeface="+mn-ea"/>
                <a:cs typeface="+mn-cs"/>
              </a:endParaRPr>
            </a:p>
          </p:txBody>
        </p:sp>
        <p:sp>
          <p:nvSpPr>
            <p:cNvPr id="340" name="Freeform 23"/>
            <p:cNvSpPr>
              <a:spLocks noChangeAspect="1" noEditPoints="1"/>
            </p:cNvSpPr>
            <p:nvPr/>
          </p:nvSpPr>
          <p:spPr bwMode="auto">
            <a:xfrm>
              <a:off x="3768881" y="2643784"/>
              <a:ext cx="914400" cy="911719"/>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rgbClr val="005587"/>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9" name="Group 8"/>
            <p:cNvGrpSpPr>
              <a:grpSpLocks noChangeAspect="1"/>
            </p:cNvGrpSpPr>
            <p:nvPr/>
          </p:nvGrpSpPr>
          <p:grpSpPr>
            <a:xfrm>
              <a:off x="1697710" y="3090260"/>
              <a:ext cx="2103120" cy="83827"/>
              <a:chOff x="1954152" y="2916183"/>
              <a:chExt cx="2265711" cy="90308"/>
            </a:xfrm>
          </p:grpSpPr>
          <p:cxnSp>
            <p:nvCxnSpPr>
              <p:cNvPr id="344" name="Straight Connector 343"/>
              <p:cNvCxnSpPr/>
              <p:nvPr/>
            </p:nvCxnSpPr>
            <p:spPr>
              <a:xfrm>
                <a:off x="1997534" y="2956502"/>
                <a:ext cx="2194560" cy="1052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45" name="Oval 344"/>
              <p:cNvSpPr/>
              <p:nvPr/>
            </p:nvSpPr>
            <p:spPr bwMode="gray">
              <a:xfrm>
                <a:off x="1954152" y="2916183"/>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sp>
            <p:nvSpPr>
              <p:cNvPr id="346" name="Oval 345"/>
              <p:cNvSpPr/>
              <p:nvPr/>
            </p:nvSpPr>
            <p:spPr bwMode="gray">
              <a:xfrm>
                <a:off x="4140076" y="2926704"/>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grpSp>
        <p:grpSp>
          <p:nvGrpSpPr>
            <p:cNvPr id="309" name="Group 308"/>
            <p:cNvGrpSpPr>
              <a:grpSpLocks noChangeAspect="1"/>
            </p:cNvGrpSpPr>
            <p:nvPr/>
          </p:nvGrpSpPr>
          <p:grpSpPr>
            <a:xfrm>
              <a:off x="4674935" y="3080162"/>
              <a:ext cx="2103120" cy="83827"/>
              <a:chOff x="1954152" y="2916183"/>
              <a:chExt cx="2265711" cy="90308"/>
            </a:xfrm>
          </p:grpSpPr>
          <p:cxnSp>
            <p:nvCxnSpPr>
              <p:cNvPr id="310" name="Straight Connector 309"/>
              <p:cNvCxnSpPr/>
              <p:nvPr/>
            </p:nvCxnSpPr>
            <p:spPr>
              <a:xfrm>
                <a:off x="1997534" y="2956502"/>
                <a:ext cx="2194560" cy="1052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1" name="Oval 310"/>
              <p:cNvSpPr/>
              <p:nvPr/>
            </p:nvSpPr>
            <p:spPr bwMode="gray">
              <a:xfrm>
                <a:off x="1954152" y="2916183"/>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sp>
            <p:nvSpPr>
              <p:cNvPr id="312" name="Oval 311"/>
              <p:cNvSpPr/>
              <p:nvPr/>
            </p:nvSpPr>
            <p:spPr bwMode="gray">
              <a:xfrm>
                <a:off x="4140076" y="2926704"/>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grpSp>
        <p:grpSp>
          <p:nvGrpSpPr>
            <p:cNvPr id="313" name="Group 312"/>
            <p:cNvGrpSpPr>
              <a:grpSpLocks noChangeAspect="1"/>
            </p:cNvGrpSpPr>
            <p:nvPr/>
          </p:nvGrpSpPr>
          <p:grpSpPr>
            <a:xfrm>
              <a:off x="7683122" y="3079830"/>
              <a:ext cx="2103120" cy="83827"/>
              <a:chOff x="1954152" y="2916183"/>
              <a:chExt cx="2265711" cy="90308"/>
            </a:xfrm>
          </p:grpSpPr>
          <p:cxnSp>
            <p:nvCxnSpPr>
              <p:cNvPr id="314" name="Straight Connector 313"/>
              <p:cNvCxnSpPr/>
              <p:nvPr/>
            </p:nvCxnSpPr>
            <p:spPr>
              <a:xfrm>
                <a:off x="1997534" y="2956502"/>
                <a:ext cx="2194560" cy="1052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5" name="Oval 314"/>
              <p:cNvSpPr/>
              <p:nvPr/>
            </p:nvSpPr>
            <p:spPr bwMode="gray">
              <a:xfrm>
                <a:off x="1954152" y="2916183"/>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sp>
            <p:nvSpPr>
              <p:cNvPr id="316" name="Oval 315"/>
              <p:cNvSpPr/>
              <p:nvPr/>
            </p:nvSpPr>
            <p:spPr bwMode="gray">
              <a:xfrm>
                <a:off x="4140076" y="2926704"/>
                <a:ext cx="79787" cy="79787"/>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white"/>
                  </a:solidFill>
                  <a:effectLst/>
                  <a:uLnTx/>
                  <a:uFillTx/>
                  <a:latin typeface="Verdana"/>
                  <a:ea typeface="+mn-ea"/>
                  <a:cs typeface="+mn-cs"/>
                </a:endParaRPr>
              </a:p>
            </p:txBody>
          </p:sp>
        </p:grpSp>
      </p:grpSp>
    </p:spTree>
    <p:extLst>
      <p:ext uri="{BB962C8B-B14F-4D97-AF65-F5344CB8AC3E}">
        <p14:creationId xmlns:p14="http://schemas.microsoft.com/office/powerpoint/2010/main" xmlns="" val="190451497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bwMode="gray">
          <a:xfrm>
            <a:off x="803260" y="4467783"/>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0" name="Rectangle 109"/>
          <p:cNvSpPr/>
          <p:nvPr/>
        </p:nvSpPr>
        <p:spPr>
          <a:xfrm>
            <a:off x="972344" y="4772674"/>
            <a:ext cx="2576198" cy="4572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smtClean="0">
                <a:ln>
                  <a:noFill/>
                </a:ln>
                <a:solidFill>
                  <a:srgbClr val="3F3F3F"/>
                </a:solidFill>
                <a:effectLst/>
                <a:uLnTx/>
                <a:uFillTx/>
                <a:latin typeface="Verdana"/>
                <a:ea typeface="Open Sans" panose="020B0606030504020204" pitchFamily="34" charset="0"/>
                <a:cs typeface="Open Sans" panose="020B0606030504020204" pitchFamily="34" charset="0"/>
              </a:rPr>
              <a:t>Number of events</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1" name="Rounded Rectangle 90"/>
          <p:cNvSpPr/>
          <p:nvPr/>
        </p:nvSpPr>
        <p:spPr bwMode="gray">
          <a:xfrm>
            <a:off x="803260" y="3179869"/>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2" name="Rectangle 91"/>
          <p:cNvSpPr/>
          <p:nvPr/>
        </p:nvSpPr>
        <p:spPr>
          <a:xfrm>
            <a:off x="972344" y="3427010"/>
            <a:ext cx="2576198" cy="4572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smtClean="0">
                <a:ln>
                  <a:noFill/>
                </a:ln>
                <a:solidFill>
                  <a:srgbClr val="3F3F3F"/>
                </a:solidFill>
                <a:effectLst/>
                <a:uLnTx/>
                <a:uFillTx/>
                <a:latin typeface="Verdana"/>
                <a:ea typeface="Open Sans" panose="020B0606030504020204" pitchFamily="34" charset="0"/>
                <a:cs typeface="Open Sans" panose="020B0606030504020204" pitchFamily="34" charset="0"/>
              </a:rPr>
              <a:t>Number of organizations</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8" name="Rounded Rectangle 17"/>
          <p:cNvSpPr/>
          <p:nvPr/>
        </p:nvSpPr>
        <p:spPr bwMode="gray">
          <a:xfrm>
            <a:off x="818455" y="1902604"/>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21" name="Rectangle 20"/>
          <p:cNvSpPr/>
          <p:nvPr/>
        </p:nvSpPr>
        <p:spPr>
          <a:xfrm>
            <a:off x="987539" y="2149745"/>
            <a:ext cx="2436770" cy="4572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smtClean="0">
                <a:ln>
                  <a:noFill/>
                </a:ln>
                <a:solidFill>
                  <a:srgbClr val="3F3F3F"/>
                </a:solidFill>
                <a:effectLst/>
                <a:uLnTx/>
                <a:uFillTx/>
                <a:latin typeface="Verdana"/>
                <a:ea typeface="Open Sans" panose="020B0606030504020204" pitchFamily="34" charset="0"/>
                <a:cs typeface="Open Sans" panose="020B0606030504020204" pitchFamily="34" charset="0"/>
              </a:rPr>
              <a:t>Number of members</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2" name="Oval 1"/>
          <p:cNvSpPr/>
          <p:nvPr/>
        </p:nvSpPr>
        <p:spPr bwMode="gray">
          <a:xfrm>
            <a:off x="628851" y="2224116"/>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Oval 141"/>
          <p:cNvSpPr/>
          <p:nvPr/>
        </p:nvSpPr>
        <p:spPr bwMode="gray">
          <a:xfrm>
            <a:off x="609778" y="3466813"/>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11169" y="4835674"/>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 name="Title 1">
            <a:extLst>
              <a:ext uri="{FF2B5EF4-FFF2-40B4-BE49-F238E27FC236}">
                <a16:creationId xmlns:a16="http://schemas.microsoft.com/office/drawing/2014/main" xmlns="" id="{49607CD2-070C-4485-8D3C-7F2A5C6AA05B}"/>
              </a:ext>
            </a:extLst>
          </p:cNvPr>
          <p:cNvSpPr>
            <a:spLocks noGrp="1"/>
          </p:cNvSpPr>
          <p:nvPr>
            <p:ph type="title"/>
          </p:nvPr>
        </p:nvSpPr>
        <p:spPr>
          <a:xfrm>
            <a:off x="469900" y="402587"/>
            <a:ext cx="11252200" cy="334102"/>
          </a:xfrm>
        </p:spPr>
        <p:txBody>
          <a:bodyPr/>
          <a:lstStyle/>
          <a:p>
            <a:r>
              <a:rPr lang="en-US" sz="2000" dirty="0"/>
              <a:t>ICAI | </a:t>
            </a:r>
            <a:r>
              <a:rPr lang="en-US" sz="2000" dirty="0" smtClean="0"/>
              <a:t>Dubai Demographics</a:t>
            </a:r>
            <a:endParaRPr lang="en-US" sz="2000" dirty="0"/>
          </a:p>
        </p:txBody>
      </p:sp>
      <p:grpSp>
        <p:nvGrpSpPr>
          <p:cNvPr id="15" name="Group 14"/>
          <p:cNvGrpSpPr/>
          <p:nvPr/>
        </p:nvGrpSpPr>
        <p:grpSpPr>
          <a:xfrm>
            <a:off x="684934" y="1326873"/>
            <a:ext cx="5303520" cy="215444"/>
            <a:chOff x="393700" y="1401302"/>
            <a:chExt cx="8331200" cy="215444"/>
          </a:xfrm>
        </p:grpSpPr>
        <p:cxnSp>
          <p:nvCxnSpPr>
            <p:cNvPr id="16" name="iBar:31/138"/>
            <p:cNvCxnSpPr/>
            <p:nvPr/>
          </p:nvCxnSpPr>
          <p:spPr bwMode="auto">
            <a:xfrm>
              <a:off x="393700" y="1540211"/>
              <a:ext cx="8331200" cy="0"/>
            </a:xfrm>
            <a:prstGeom prst="line">
              <a:avLst/>
            </a:prstGeom>
            <a:solidFill>
              <a:srgbClr val="002776"/>
            </a:solidFill>
            <a:ln w="28575" cap="flat" cmpd="sng" algn="ctr">
              <a:solidFill>
                <a:schemeClr val="accent1"/>
              </a:solidFill>
              <a:prstDash val="solid"/>
              <a:round/>
              <a:headEnd type="none" w="med" len="med"/>
              <a:tailEnd type="none" w="med" len="med"/>
            </a:ln>
            <a:effectLst/>
          </p:spPr>
        </p:cxnSp>
        <p:sp>
          <p:nvSpPr>
            <p:cNvPr id="17" name="TxtBox:31/138"/>
            <p:cNvSpPr/>
            <p:nvPr/>
          </p:nvSpPr>
          <p:spPr bwMode="auto">
            <a:xfrm>
              <a:off x="2902705" y="1401302"/>
              <a:ext cx="2822298" cy="215444"/>
            </a:xfrm>
            <a:prstGeom prst="rect">
              <a:avLst/>
            </a:prstGeom>
            <a:solidFill>
              <a:schemeClr val="tx1"/>
            </a:solidFill>
            <a:ln w="28575" cap="flat" cmpd="sng" algn="ctr">
              <a:solidFill>
                <a:schemeClr val="tx1"/>
              </a:solidFill>
              <a:prstDash val="solid"/>
              <a:round/>
              <a:headEnd type="none" w="med" len="med"/>
              <a:tailEnd type="none" w="med" len="med"/>
            </a:ln>
            <a:effectLst/>
            <a:extLst/>
          </p:spPr>
          <p:txBody>
            <a:bodyPr vert="horz" wrap="none" lIns="91440" tIns="0" rIns="9144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
                  <a:srgbClr val="81BC00"/>
                </a:buClr>
                <a:buSzPct val="75000"/>
                <a:buFontTx/>
                <a:buNone/>
                <a:tabLst/>
                <a:defRPr/>
              </a:pPr>
              <a:r>
                <a:rPr kumimoji="0" lang="en-US" sz="1400" b="1" i="0" u="none" strike="noStrike" kern="1200" cap="none" spc="0" normalizeH="0" baseline="0" noProof="0" dirty="0" smtClean="0">
                  <a:ln>
                    <a:noFill/>
                  </a:ln>
                  <a:solidFill>
                    <a:srgbClr val="81BC00"/>
                  </a:solidFill>
                  <a:effectLst/>
                  <a:uLnTx/>
                  <a:uFillTx/>
                  <a:latin typeface="Verdana"/>
                  <a:ea typeface="Open Sans" panose="020B0606030504020204" pitchFamily="34" charset="0"/>
                  <a:cs typeface="Open Sans" panose="020B0606030504020204" pitchFamily="34" charset="0"/>
                </a:rPr>
                <a:t>Position Wise</a:t>
              </a:r>
              <a:endParaRPr kumimoji="0" lang="en-US" sz="1400" b="1" i="0" u="none" strike="noStrike" kern="1200" cap="none" spc="0" normalizeH="0" baseline="0" noProof="0" dirty="0">
                <a:ln>
                  <a:noFill/>
                </a:ln>
                <a:solidFill>
                  <a:srgbClr val="81BC00"/>
                </a:solidFill>
                <a:effectLst/>
                <a:uLnTx/>
                <a:uFillTx/>
                <a:latin typeface="Verdana"/>
                <a:ea typeface="Open Sans" panose="020B0606030504020204" pitchFamily="34" charset="0"/>
                <a:cs typeface="Open Sans" panose="020B0606030504020204" pitchFamily="34" charset="0"/>
              </a:endParaRPr>
            </a:p>
          </p:txBody>
        </p:sp>
      </p:grpSp>
      <p:sp>
        <p:nvSpPr>
          <p:cNvPr id="24" name="Isosceles Triangle 23"/>
          <p:cNvSpPr>
            <a:spLocks noChangeAspect="1"/>
          </p:cNvSpPr>
          <p:nvPr/>
        </p:nvSpPr>
        <p:spPr>
          <a:xfrm rot="5400000">
            <a:off x="3599983" y="2283142"/>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7" name="Rounded Rectangle 116"/>
          <p:cNvSpPr/>
          <p:nvPr/>
        </p:nvSpPr>
        <p:spPr bwMode="gray">
          <a:xfrm>
            <a:off x="3921899" y="1929734"/>
            <a:ext cx="1891755" cy="977092"/>
          </a:xfrm>
          <a:prstGeom prst="roundRect">
            <a:avLst/>
          </a:prstGeom>
          <a:noFill/>
          <a:ln w="57150" algn="ctr">
            <a:solidFill>
              <a:srgbClr val="046A38"/>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2900 +</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grpSp>
        <p:nvGrpSpPr>
          <p:cNvPr id="124" name="Group 437"/>
          <p:cNvGrpSpPr>
            <a:grpSpLocks noChangeAspect="1"/>
          </p:cNvGrpSpPr>
          <p:nvPr/>
        </p:nvGrpSpPr>
        <p:grpSpPr bwMode="auto">
          <a:xfrm>
            <a:off x="605991" y="2198492"/>
            <a:ext cx="411480" cy="411480"/>
            <a:chOff x="3130" y="1561"/>
            <a:chExt cx="340" cy="340"/>
          </a:xfrm>
          <a:solidFill>
            <a:srgbClr val="046A38"/>
          </a:solidFill>
        </p:grpSpPr>
        <p:sp>
          <p:nvSpPr>
            <p:cNvPr id="125" name="Freeform 438"/>
            <p:cNvSpPr>
              <a:spLocks/>
            </p:cNvSpPr>
            <p:nvPr/>
          </p:nvSpPr>
          <p:spPr bwMode="auto">
            <a:xfrm>
              <a:off x="3307" y="1696"/>
              <a:ext cx="28" cy="28"/>
            </a:xfrm>
            <a:custGeom>
              <a:avLst/>
              <a:gdLst>
                <a:gd name="T0" fmla="*/ 0 w 42"/>
                <a:gd name="T1" fmla="*/ 0 h 42"/>
                <a:gd name="T2" fmla="*/ 0 w 42"/>
                <a:gd name="T3" fmla="*/ 42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cubicBezTo>
                    <a:pt x="0" y="42"/>
                    <a:pt x="0" y="42"/>
                    <a:pt x="0" y="42"/>
                  </a:cubicBezTo>
                  <a:cubicBezTo>
                    <a:pt x="42" y="42"/>
                    <a:pt x="42" y="42"/>
                    <a:pt x="42" y="42"/>
                  </a:cubicBezTo>
                  <a:cubicBezTo>
                    <a:pt x="38" y="21"/>
                    <a:pt x="21" y="5"/>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6" name="Freeform 439"/>
            <p:cNvSpPr>
              <a:spLocks/>
            </p:cNvSpPr>
            <p:nvPr/>
          </p:nvSpPr>
          <p:spPr bwMode="auto">
            <a:xfrm>
              <a:off x="3265" y="1696"/>
              <a:ext cx="28" cy="28"/>
            </a:xfrm>
            <a:custGeom>
              <a:avLst/>
              <a:gdLst>
                <a:gd name="T0" fmla="*/ 0 w 42"/>
                <a:gd name="T1" fmla="*/ 42 h 42"/>
                <a:gd name="T2" fmla="*/ 42 w 42"/>
                <a:gd name="T3" fmla="*/ 42 h 42"/>
                <a:gd name="T4" fmla="*/ 42 w 42"/>
                <a:gd name="T5" fmla="*/ 0 h 42"/>
                <a:gd name="T6" fmla="*/ 0 w 42"/>
                <a:gd name="T7" fmla="*/ 42 h 42"/>
              </a:gdLst>
              <a:ahLst/>
              <a:cxnLst>
                <a:cxn ang="0">
                  <a:pos x="T0" y="T1"/>
                </a:cxn>
                <a:cxn ang="0">
                  <a:pos x="T2" y="T3"/>
                </a:cxn>
                <a:cxn ang="0">
                  <a:pos x="T4" y="T5"/>
                </a:cxn>
                <a:cxn ang="0">
                  <a:pos x="T6" y="T7"/>
                </a:cxn>
              </a:cxnLst>
              <a:rect l="0" t="0" r="r" b="b"/>
              <a:pathLst>
                <a:path w="42" h="42">
                  <a:moveTo>
                    <a:pt x="0" y="42"/>
                  </a:moveTo>
                  <a:cubicBezTo>
                    <a:pt x="42" y="42"/>
                    <a:pt x="42" y="42"/>
                    <a:pt x="42" y="42"/>
                  </a:cubicBezTo>
                  <a:cubicBezTo>
                    <a:pt x="42" y="0"/>
                    <a:pt x="42" y="0"/>
                    <a:pt x="42" y="0"/>
                  </a:cubicBezTo>
                  <a:cubicBezTo>
                    <a:pt x="21" y="5"/>
                    <a:pt x="5" y="21"/>
                    <a:pt x="0"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7" name="Freeform 440"/>
            <p:cNvSpPr>
              <a:spLocks/>
            </p:cNvSpPr>
            <p:nvPr/>
          </p:nvSpPr>
          <p:spPr bwMode="auto">
            <a:xfrm>
              <a:off x="3230" y="1661"/>
              <a:ext cx="63" cy="63"/>
            </a:xfrm>
            <a:custGeom>
              <a:avLst/>
              <a:gdLst>
                <a:gd name="T0" fmla="*/ 0 w 95"/>
                <a:gd name="T1" fmla="*/ 95 h 95"/>
                <a:gd name="T2" fmla="*/ 32 w 95"/>
                <a:gd name="T3" fmla="*/ 95 h 95"/>
                <a:gd name="T4" fmla="*/ 95 w 95"/>
                <a:gd name="T5" fmla="*/ 32 h 95"/>
                <a:gd name="T6" fmla="*/ 95 w 95"/>
                <a:gd name="T7" fmla="*/ 0 h 95"/>
                <a:gd name="T8" fmla="*/ 0 w 95"/>
                <a:gd name="T9" fmla="*/ 95 h 95"/>
              </a:gdLst>
              <a:ahLst/>
              <a:cxnLst>
                <a:cxn ang="0">
                  <a:pos x="T0" y="T1"/>
                </a:cxn>
                <a:cxn ang="0">
                  <a:pos x="T2" y="T3"/>
                </a:cxn>
                <a:cxn ang="0">
                  <a:pos x="T4" y="T5"/>
                </a:cxn>
                <a:cxn ang="0">
                  <a:pos x="T6" y="T7"/>
                </a:cxn>
                <a:cxn ang="0">
                  <a:pos x="T8" y="T9"/>
                </a:cxn>
              </a:cxnLst>
              <a:rect l="0" t="0" r="r" b="b"/>
              <a:pathLst>
                <a:path w="95" h="95">
                  <a:moveTo>
                    <a:pt x="0" y="95"/>
                  </a:moveTo>
                  <a:cubicBezTo>
                    <a:pt x="32" y="95"/>
                    <a:pt x="32" y="95"/>
                    <a:pt x="32" y="95"/>
                  </a:cubicBezTo>
                  <a:cubicBezTo>
                    <a:pt x="37" y="62"/>
                    <a:pt x="62" y="37"/>
                    <a:pt x="95" y="32"/>
                  </a:cubicBezTo>
                  <a:cubicBezTo>
                    <a:pt x="95" y="0"/>
                    <a:pt x="95" y="0"/>
                    <a:pt x="95" y="0"/>
                  </a:cubicBezTo>
                  <a:cubicBezTo>
                    <a:pt x="45" y="5"/>
                    <a:pt x="5" y="45"/>
                    <a:pt x="0" y="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8" name="Freeform 441"/>
            <p:cNvSpPr>
              <a:spLocks/>
            </p:cNvSpPr>
            <p:nvPr/>
          </p:nvSpPr>
          <p:spPr bwMode="auto">
            <a:xfrm>
              <a:off x="3265" y="1738"/>
              <a:ext cx="28" cy="28"/>
            </a:xfrm>
            <a:custGeom>
              <a:avLst/>
              <a:gdLst>
                <a:gd name="T0" fmla="*/ 42 w 42"/>
                <a:gd name="T1" fmla="*/ 42 h 42"/>
                <a:gd name="T2" fmla="*/ 42 w 42"/>
                <a:gd name="T3" fmla="*/ 0 h 42"/>
                <a:gd name="T4" fmla="*/ 0 w 42"/>
                <a:gd name="T5" fmla="*/ 0 h 42"/>
                <a:gd name="T6" fmla="*/ 42 w 42"/>
                <a:gd name="T7" fmla="*/ 42 h 42"/>
              </a:gdLst>
              <a:ahLst/>
              <a:cxnLst>
                <a:cxn ang="0">
                  <a:pos x="T0" y="T1"/>
                </a:cxn>
                <a:cxn ang="0">
                  <a:pos x="T2" y="T3"/>
                </a:cxn>
                <a:cxn ang="0">
                  <a:pos x="T4" y="T5"/>
                </a:cxn>
                <a:cxn ang="0">
                  <a:pos x="T6" y="T7"/>
                </a:cxn>
              </a:cxnLst>
              <a:rect l="0" t="0" r="r" b="b"/>
              <a:pathLst>
                <a:path w="42" h="42">
                  <a:moveTo>
                    <a:pt x="42" y="42"/>
                  </a:moveTo>
                  <a:cubicBezTo>
                    <a:pt x="42" y="0"/>
                    <a:pt x="42" y="0"/>
                    <a:pt x="42" y="0"/>
                  </a:cubicBezTo>
                  <a:cubicBezTo>
                    <a:pt x="0" y="0"/>
                    <a:pt x="0" y="0"/>
                    <a:pt x="0" y="0"/>
                  </a:cubicBezTo>
                  <a:cubicBezTo>
                    <a:pt x="5" y="21"/>
                    <a:pt x="21" y="38"/>
                    <a:pt x="42"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9" name="Freeform 442"/>
            <p:cNvSpPr>
              <a:spLocks/>
            </p:cNvSpPr>
            <p:nvPr/>
          </p:nvSpPr>
          <p:spPr bwMode="auto">
            <a:xfrm>
              <a:off x="3230" y="1738"/>
              <a:ext cx="63" cy="63"/>
            </a:xfrm>
            <a:custGeom>
              <a:avLst/>
              <a:gdLst>
                <a:gd name="T0" fmla="*/ 32 w 95"/>
                <a:gd name="T1" fmla="*/ 0 h 96"/>
                <a:gd name="T2" fmla="*/ 0 w 95"/>
                <a:gd name="T3" fmla="*/ 0 h 96"/>
                <a:gd name="T4" fmla="*/ 95 w 95"/>
                <a:gd name="T5" fmla="*/ 96 h 96"/>
                <a:gd name="T6" fmla="*/ 95 w 95"/>
                <a:gd name="T7" fmla="*/ 63 h 96"/>
                <a:gd name="T8" fmla="*/ 32 w 95"/>
                <a:gd name="T9" fmla="*/ 0 h 96"/>
              </a:gdLst>
              <a:ahLst/>
              <a:cxnLst>
                <a:cxn ang="0">
                  <a:pos x="T0" y="T1"/>
                </a:cxn>
                <a:cxn ang="0">
                  <a:pos x="T2" y="T3"/>
                </a:cxn>
                <a:cxn ang="0">
                  <a:pos x="T4" y="T5"/>
                </a:cxn>
                <a:cxn ang="0">
                  <a:pos x="T6" y="T7"/>
                </a:cxn>
                <a:cxn ang="0">
                  <a:pos x="T8" y="T9"/>
                </a:cxn>
              </a:cxnLst>
              <a:rect l="0" t="0" r="r" b="b"/>
              <a:pathLst>
                <a:path w="95" h="96">
                  <a:moveTo>
                    <a:pt x="32" y="0"/>
                  </a:moveTo>
                  <a:cubicBezTo>
                    <a:pt x="0" y="0"/>
                    <a:pt x="0" y="0"/>
                    <a:pt x="0" y="0"/>
                  </a:cubicBezTo>
                  <a:cubicBezTo>
                    <a:pt x="5" y="51"/>
                    <a:pt x="45" y="91"/>
                    <a:pt x="95" y="96"/>
                  </a:cubicBezTo>
                  <a:cubicBezTo>
                    <a:pt x="95" y="63"/>
                    <a:pt x="95" y="63"/>
                    <a:pt x="95" y="63"/>
                  </a:cubicBezTo>
                  <a:cubicBezTo>
                    <a:pt x="62" y="59"/>
                    <a:pt x="37" y="33"/>
                    <a:pt x="3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0" name="Freeform 443"/>
            <p:cNvSpPr>
              <a:spLocks/>
            </p:cNvSpPr>
            <p:nvPr/>
          </p:nvSpPr>
          <p:spPr bwMode="auto">
            <a:xfrm>
              <a:off x="3307" y="1738"/>
              <a:ext cx="28" cy="28"/>
            </a:xfrm>
            <a:custGeom>
              <a:avLst/>
              <a:gdLst>
                <a:gd name="T0" fmla="*/ 42 w 42"/>
                <a:gd name="T1" fmla="*/ 0 h 42"/>
                <a:gd name="T2" fmla="*/ 0 w 42"/>
                <a:gd name="T3" fmla="*/ 0 h 42"/>
                <a:gd name="T4" fmla="*/ 0 w 42"/>
                <a:gd name="T5" fmla="*/ 42 h 42"/>
                <a:gd name="T6" fmla="*/ 42 w 42"/>
                <a:gd name="T7" fmla="*/ 0 h 42"/>
              </a:gdLst>
              <a:ahLst/>
              <a:cxnLst>
                <a:cxn ang="0">
                  <a:pos x="T0" y="T1"/>
                </a:cxn>
                <a:cxn ang="0">
                  <a:pos x="T2" y="T3"/>
                </a:cxn>
                <a:cxn ang="0">
                  <a:pos x="T4" y="T5"/>
                </a:cxn>
                <a:cxn ang="0">
                  <a:pos x="T6" y="T7"/>
                </a:cxn>
              </a:cxnLst>
              <a:rect l="0" t="0" r="r" b="b"/>
              <a:pathLst>
                <a:path w="42" h="42">
                  <a:moveTo>
                    <a:pt x="42" y="0"/>
                  </a:moveTo>
                  <a:cubicBezTo>
                    <a:pt x="0" y="0"/>
                    <a:pt x="0" y="0"/>
                    <a:pt x="0" y="0"/>
                  </a:cubicBezTo>
                  <a:cubicBezTo>
                    <a:pt x="0" y="42"/>
                    <a:pt x="0" y="42"/>
                    <a:pt x="0" y="42"/>
                  </a:cubicBezTo>
                  <a:cubicBezTo>
                    <a:pt x="21" y="38"/>
                    <a:pt x="38" y="21"/>
                    <a:pt x="4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1" name="Freeform 444"/>
            <p:cNvSpPr>
              <a:spLocks noEditPoints="1"/>
            </p:cNvSpPr>
            <p:nvPr/>
          </p:nvSpPr>
          <p:spPr bwMode="auto">
            <a:xfrm>
              <a:off x="3130" y="1561"/>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383 w 512"/>
                <a:gd name="T13" fmla="*/ 266 h 512"/>
                <a:gd name="T14" fmla="*/ 266 w 512"/>
                <a:gd name="T15" fmla="*/ 383 h 512"/>
                <a:gd name="T16" fmla="*/ 266 w 512"/>
                <a:gd name="T17" fmla="*/ 405 h 512"/>
                <a:gd name="T18" fmla="*/ 256 w 512"/>
                <a:gd name="T19" fmla="*/ 416 h 512"/>
                <a:gd name="T20" fmla="*/ 245 w 512"/>
                <a:gd name="T21" fmla="*/ 405 h 512"/>
                <a:gd name="T22" fmla="*/ 245 w 512"/>
                <a:gd name="T23" fmla="*/ 383 h 512"/>
                <a:gd name="T24" fmla="*/ 128 w 512"/>
                <a:gd name="T25" fmla="*/ 266 h 512"/>
                <a:gd name="T26" fmla="*/ 106 w 512"/>
                <a:gd name="T27" fmla="*/ 266 h 512"/>
                <a:gd name="T28" fmla="*/ 96 w 512"/>
                <a:gd name="T29" fmla="*/ 256 h 512"/>
                <a:gd name="T30" fmla="*/ 106 w 512"/>
                <a:gd name="T31" fmla="*/ 245 h 512"/>
                <a:gd name="T32" fmla="*/ 128 w 512"/>
                <a:gd name="T33" fmla="*/ 245 h 512"/>
                <a:gd name="T34" fmla="*/ 245 w 512"/>
                <a:gd name="T35" fmla="*/ 128 h 512"/>
                <a:gd name="T36" fmla="*/ 245 w 512"/>
                <a:gd name="T37" fmla="*/ 106 h 512"/>
                <a:gd name="T38" fmla="*/ 256 w 512"/>
                <a:gd name="T39" fmla="*/ 96 h 512"/>
                <a:gd name="T40" fmla="*/ 266 w 512"/>
                <a:gd name="T41" fmla="*/ 106 h 512"/>
                <a:gd name="T42" fmla="*/ 266 w 512"/>
                <a:gd name="T43" fmla="*/ 128 h 512"/>
                <a:gd name="T44" fmla="*/ 383 w 512"/>
                <a:gd name="T45" fmla="*/ 245 h 512"/>
                <a:gd name="T46" fmla="*/ 405 w 512"/>
                <a:gd name="T47" fmla="*/ 245 h 512"/>
                <a:gd name="T48" fmla="*/ 416 w 512"/>
                <a:gd name="T49" fmla="*/ 256 h 512"/>
                <a:gd name="T50" fmla="*/ 405 w 512"/>
                <a:gd name="T51"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383" y="266"/>
                    <a:pt x="383" y="266"/>
                    <a:pt x="383" y="266"/>
                  </a:cubicBezTo>
                  <a:cubicBezTo>
                    <a:pt x="378" y="328"/>
                    <a:pt x="328" y="378"/>
                    <a:pt x="266" y="383"/>
                  </a:cubicBezTo>
                  <a:cubicBezTo>
                    <a:pt x="266" y="405"/>
                    <a:pt x="266" y="405"/>
                    <a:pt x="266" y="405"/>
                  </a:cubicBezTo>
                  <a:cubicBezTo>
                    <a:pt x="266" y="411"/>
                    <a:pt x="262" y="416"/>
                    <a:pt x="256" y="416"/>
                  </a:cubicBezTo>
                  <a:cubicBezTo>
                    <a:pt x="250" y="416"/>
                    <a:pt x="245" y="411"/>
                    <a:pt x="245" y="405"/>
                  </a:cubicBezTo>
                  <a:cubicBezTo>
                    <a:pt x="245" y="383"/>
                    <a:pt x="245" y="383"/>
                    <a:pt x="245" y="383"/>
                  </a:cubicBezTo>
                  <a:cubicBezTo>
                    <a:pt x="183" y="378"/>
                    <a:pt x="133" y="328"/>
                    <a:pt x="128" y="266"/>
                  </a:cubicBezTo>
                  <a:cubicBezTo>
                    <a:pt x="106" y="266"/>
                    <a:pt x="106" y="266"/>
                    <a:pt x="106" y="266"/>
                  </a:cubicBezTo>
                  <a:cubicBezTo>
                    <a:pt x="100" y="266"/>
                    <a:pt x="96" y="262"/>
                    <a:pt x="96" y="256"/>
                  </a:cubicBezTo>
                  <a:cubicBezTo>
                    <a:pt x="96" y="250"/>
                    <a:pt x="100" y="245"/>
                    <a:pt x="106" y="245"/>
                  </a:cubicBezTo>
                  <a:cubicBezTo>
                    <a:pt x="128" y="245"/>
                    <a:pt x="128" y="245"/>
                    <a:pt x="128" y="245"/>
                  </a:cubicBezTo>
                  <a:cubicBezTo>
                    <a:pt x="133" y="183"/>
                    <a:pt x="183" y="133"/>
                    <a:pt x="245" y="128"/>
                  </a:cubicBezTo>
                  <a:cubicBezTo>
                    <a:pt x="245" y="106"/>
                    <a:pt x="245" y="106"/>
                    <a:pt x="245" y="106"/>
                  </a:cubicBezTo>
                  <a:cubicBezTo>
                    <a:pt x="245" y="100"/>
                    <a:pt x="250" y="96"/>
                    <a:pt x="256" y="96"/>
                  </a:cubicBezTo>
                  <a:cubicBezTo>
                    <a:pt x="262" y="96"/>
                    <a:pt x="266" y="100"/>
                    <a:pt x="266" y="106"/>
                  </a:cubicBezTo>
                  <a:cubicBezTo>
                    <a:pt x="266" y="128"/>
                    <a:pt x="266" y="128"/>
                    <a:pt x="266" y="128"/>
                  </a:cubicBezTo>
                  <a:cubicBezTo>
                    <a:pt x="328" y="133"/>
                    <a:pt x="378" y="183"/>
                    <a:pt x="383"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2" name="Freeform 445"/>
            <p:cNvSpPr>
              <a:spLocks/>
            </p:cNvSpPr>
            <p:nvPr/>
          </p:nvSpPr>
          <p:spPr bwMode="auto">
            <a:xfrm>
              <a:off x="3307" y="1661"/>
              <a:ext cx="63" cy="63"/>
            </a:xfrm>
            <a:custGeom>
              <a:avLst/>
              <a:gdLst>
                <a:gd name="T0" fmla="*/ 0 w 96"/>
                <a:gd name="T1" fmla="*/ 0 h 95"/>
                <a:gd name="T2" fmla="*/ 0 w 96"/>
                <a:gd name="T3" fmla="*/ 32 h 95"/>
                <a:gd name="T4" fmla="*/ 63 w 96"/>
                <a:gd name="T5" fmla="*/ 95 h 95"/>
                <a:gd name="T6" fmla="*/ 96 w 96"/>
                <a:gd name="T7" fmla="*/ 95 h 95"/>
                <a:gd name="T8" fmla="*/ 0 w 96"/>
                <a:gd name="T9" fmla="*/ 0 h 95"/>
              </a:gdLst>
              <a:ahLst/>
              <a:cxnLst>
                <a:cxn ang="0">
                  <a:pos x="T0" y="T1"/>
                </a:cxn>
                <a:cxn ang="0">
                  <a:pos x="T2" y="T3"/>
                </a:cxn>
                <a:cxn ang="0">
                  <a:pos x="T4" y="T5"/>
                </a:cxn>
                <a:cxn ang="0">
                  <a:pos x="T6" y="T7"/>
                </a:cxn>
                <a:cxn ang="0">
                  <a:pos x="T8" y="T9"/>
                </a:cxn>
              </a:cxnLst>
              <a:rect l="0" t="0" r="r" b="b"/>
              <a:pathLst>
                <a:path w="96" h="95">
                  <a:moveTo>
                    <a:pt x="0" y="0"/>
                  </a:moveTo>
                  <a:cubicBezTo>
                    <a:pt x="0" y="32"/>
                    <a:pt x="0" y="32"/>
                    <a:pt x="0" y="32"/>
                  </a:cubicBezTo>
                  <a:cubicBezTo>
                    <a:pt x="33" y="37"/>
                    <a:pt x="59" y="62"/>
                    <a:pt x="63" y="95"/>
                  </a:cubicBezTo>
                  <a:cubicBezTo>
                    <a:pt x="96" y="95"/>
                    <a:pt x="96" y="95"/>
                    <a:pt x="96" y="95"/>
                  </a:cubicBezTo>
                  <a:cubicBezTo>
                    <a:pt x="91" y="45"/>
                    <a:pt x="51" y="5"/>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3" name="Freeform 446"/>
            <p:cNvSpPr>
              <a:spLocks/>
            </p:cNvSpPr>
            <p:nvPr/>
          </p:nvSpPr>
          <p:spPr bwMode="auto">
            <a:xfrm>
              <a:off x="3307" y="1738"/>
              <a:ext cx="63" cy="63"/>
            </a:xfrm>
            <a:custGeom>
              <a:avLst/>
              <a:gdLst>
                <a:gd name="T0" fmla="*/ 0 w 96"/>
                <a:gd name="T1" fmla="*/ 63 h 96"/>
                <a:gd name="T2" fmla="*/ 0 w 96"/>
                <a:gd name="T3" fmla="*/ 96 h 96"/>
                <a:gd name="T4" fmla="*/ 96 w 96"/>
                <a:gd name="T5" fmla="*/ 0 h 96"/>
                <a:gd name="T6" fmla="*/ 63 w 96"/>
                <a:gd name="T7" fmla="*/ 0 h 96"/>
                <a:gd name="T8" fmla="*/ 0 w 96"/>
                <a:gd name="T9" fmla="*/ 63 h 96"/>
              </a:gdLst>
              <a:ahLst/>
              <a:cxnLst>
                <a:cxn ang="0">
                  <a:pos x="T0" y="T1"/>
                </a:cxn>
                <a:cxn ang="0">
                  <a:pos x="T2" y="T3"/>
                </a:cxn>
                <a:cxn ang="0">
                  <a:pos x="T4" y="T5"/>
                </a:cxn>
                <a:cxn ang="0">
                  <a:pos x="T6" y="T7"/>
                </a:cxn>
                <a:cxn ang="0">
                  <a:pos x="T8" y="T9"/>
                </a:cxn>
              </a:cxnLst>
              <a:rect l="0" t="0" r="r" b="b"/>
              <a:pathLst>
                <a:path w="96" h="96">
                  <a:moveTo>
                    <a:pt x="0" y="63"/>
                  </a:moveTo>
                  <a:cubicBezTo>
                    <a:pt x="0" y="96"/>
                    <a:pt x="0" y="96"/>
                    <a:pt x="0" y="96"/>
                  </a:cubicBezTo>
                  <a:cubicBezTo>
                    <a:pt x="51" y="91"/>
                    <a:pt x="91" y="51"/>
                    <a:pt x="96" y="0"/>
                  </a:cubicBezTo>
                  <a:cubicBezTo>
                    <a:pt x="63" y="0"/>
                    <a:pt x="63" y="0"/>
                    <a:pt x="63" y="0"/>
                  </a:cubicBezTo>
                  <a:cubicBezTo>
                    <a:pt x="59" y="33"/>
                    <a:pt x="33" y="59"/>
                    <a:pt x="0"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134" name="Freeform 364"/>
          <p:cNvSpPr>
            <a:spLocks noChangeAspect="1" noEditPoints="1"/>
          </p:cNvSpPr>
          <p:nvPr/>
        </p:nvSpPr>
        <p:spPr bwMode="auto">
          <a:xfrm>
            <a:off x="586918" y="3444292"/>
            <a:ext cx="412690" cy="411480"/>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rgbClr val="43B02A"/>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6" name="Freeform 59"/>
          <p:cNvSpPr>
            <a:spLocks noChangeAspect="1" noEditPoints="1"/>
          </p:cNvSpPr>
          <p:nvPr/>
        </p:nvSpPr>
        <p:spPr bwMode="auto">
          <a:xfrm>
            <a:off x="586918" y="4798416"/>
            <a:ext cx="410274" cy="41148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rgbClr val="00768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nvGrpSpPr>
          <p:cNvPr id="151" name="Group 150"/>
          <p:cNvGrpSpPr/>
          <p:nvPr/>
        </p:nvGrpSpPr>
        <p:grpSpPr>
          <a:xfrm>
            <a:off x="6520927" y="1317248"/>
            <a:ext cx="5120640" cy="215444"/>
            <a:chOff x="393700" y="1401712"/>
            <a:chExt cx="8331200" cy="215444"/>
          </a:xfrm>
        </p:grpSpPr>
        <p:cxnSp>
          <p:nvCxnSpPr>
            <p:cNvPr id="152" name="iBar:31/138"/>
            <p:cNvCxnSpPr/>
            <p:nvPr/>
          </p:nvCxnSpPr>
          <p:spPr bwMode="auto">
            <a:xfrm>
              <a:off x="393700" y="1540211"/>
              <a:ext cx="8331200" cy="0"/>
            </a:xfrm>
            <a:prstGeom prst="line">
              <a:avLst/>
            </a:prstGeom>
            <a:solidFill>
              <a:srgbClr val="002776"/>
            </a:solidFill>
            <a:ln w="28575" cap="flat" cmpd="sng" algn="ctr">
              <a:solidFill>
                <a:srgbClr val="A0DCFF"/>
              </a:solidFill>
              <a:prstDash val="solid"/>
              <a:round/>
              <a:headEnd type="none" w="med" len="med"/>
              <a:tailEnd type="none" w="med" len="med"/>
            </a:ln>
            <a:effectLst/>
          </p:spPr>
        </p:cxnSp>
        <p:sp>
          <p:nvSpPr>
            <p:cNvPr id="153" name="TxtBox:31/138"/>
            <p:cNvSpPr/>
            <p:nvPr/>
          </p:nvSpPr>
          <p:spPr bwMode="auto">
            <a:xfrm>
              <a:off x="2925391" y="1401712"/>
              <a:ext cx="2684216" cy="215444"/>
            </a:xfrm>
            <a:prstGeom prst="rect">
              <a:avLst/>
            </a:prstGeom>
            <a:solidFill>
              <a:schemeClr val="tx1"/>
            </a:solidFill>
            <a:ln w="28575" cap="flat" cmpd="sng" algn="ctr">
              <a:solidFill>
                <a:schemeClr val="tx1"/>
              </a:solidFill>
              <a:prstDash val="solid"/>
              <a:round/>
              <a:headEnd type="none" w="med" len="med"/>
              <a:tailEnd type="none" w="med" len="med"/>
            </a:ln>
            <a:effectLst/>
            <a:extLst/>
          </p:spPr>
          <p:txBody>
            <a:bodyPr vert="horz" wrap="none" lIns="91440" tIns="0" rIns="9144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
                  <a:srgbClr val="81BC00"/>
                </a:buClr>
                <a:buSzPct val="75000"/>
                <a:buFontTx/>
                <a:buNone/>
                <a:tabLst/>
                <a:defRPr/>
              </a:pPr>
              <a:r>
                <a:rPr kumimoji="0" lang="en-US" sz="1400" b="1" i="0" u="none" strike="noStrike" kern="1200" cap="none" spc="0" normalizeH="0" baseline="0" noProof="0" dirty="0">
                  <a:ln>
                    <a:noFill/>
                  </a:ln>
                  <a:solidFill>
                    <a:srgbClr val="A0DCFF"/>
                  </a:solidFill>
                  <a:effectLst/>
                  <a:uLnTx/>
                  <a:uFillTx/>
                  <a:latin typeface="Verdana"/>
                  <a:ea typeface="Open Sans" panose="020B0606030504020204" pitchFamily="34" charset="0"/>
                  <a:cs typeface="Open Sans" panose="020B0606030504020204" pitchFamily="34" charset="0"/>
                </a:rPr>
                <a:t> </a:t>
              </a:r>
              <a:r>
                <a:rPr kumimoji="0" lang="en-US" sz="1400" b="1" i="0" u="none" strike="noStrike" kern="1200" cap="none" spc="0" normalizeH="0" baseline="0" noProof="0" dirty="0" smtClean="0">
                  <a:ln>
                    <a:noFill/>
                  </a:ln>
                  <a:solidFill>
                    <a:srgbClr val="A0DCFF"/>
                  </a:solidFill>
                  <a:effectLst/>
                  <a:uLnTx/>
                  <a:uFillTx/>
                  <a:latin typeface="Verdana"/>
                  <a:ea typeface="Open Sans" panose="020B0606030504020204" pitchFamily="34" charset="0"/>
                  <a:cs typeface="Open Sans" panose="020B0606030504020204" pitchFamily="34" charset="0"/>
                </a:rPr>
                <a:t>Organizations</a:t>
              </a:r>
              <a:endParaRPr kumimoji="0" lang="en-US" sz="1400" b="1" i="0" u="none" strike="noStrike" kern="1200" cap="none" spc="0" normalizeH="0" baseline="0" noProof="0" dirty="0">
                <a:ln>
                  <a:noFill/>
                </a:ln>
                <a:solidFill>
                  <a:srgbClr val="A0DCFF"/>
                </a:solidFill>
                <a:effectLst/>
                <a:uLnTx/>
                <a:uFillTx/>
                <a:latin typeface="Verdana"/>
                <a:ea typeface="Open Sans" panose="020B0606030504020204" pitchFamily="34" charset="0"/>
                <a:cs typeface="Open Sans" panose="020B0606030504020204" pitchFamily="34" charset="0"/>
              </a:endParaRPr>
            </a:p>
          </p:txBody>
        </p:sp>
      </p:grpSp>
      <p:sp>
        <p:nvSpPr>
          <p:cNvPr id="93" name="Isosceles Triangle 92"/>
          <p:cNvSpPr>
            <a:spLocks noChangeAspect="1"/>
          </p:cNvSpPr>
          <p:nvPr/>
        </p:nvSpPr>
        <p:spPr>
          <a:xfrm rot="5400000">
            <a:off x="3584788" y="3560407"/>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9" name="Rounded Rectangle 98"/>
          <p:cNvSpPr/>
          <p:nvPr/>
        </p:nvSpPr>
        <p:spPr bwMode="gray">
          <a:xfrm>
            <a:off x="3906704" y="3206999"/>
            <a:ext cx="1891755" cy="977092"/>
          </a:xfrm>
          <a:prstGeom prst="roundRect">
            <a:avLst/>
          </a:prstGeom>
          <a:noFill/>
          <a:ln w="57150" algn="ctr">
            <a:solidFill>
              <a:srgbClr val="43B02A"/>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1450 +</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sp>
        <p:nvSpPr>
          <p:cNvPr id="115" name="Isosceles Triangle 114"/>
          <p:cNvSpPr>
            <a:spLocks noChangeAspect="1"/>
          </p:cNvSpPr>
          <p:nvPr/>
        </p:nvSpPr>
        <p:spPr>
          <a:xfrm rot="5400000">
            <a:off x="3584788" y="4848321"/>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9" name="Rounded Rectangle 118"/>
          <p:cNvSpPr/>
          <p:nvPr/>
        </p:nvSpPr>
        <p:spPr bwMode="gray">
          <a:xfrm>
            <a:off x="3906704" y="4494913"/>
            <a:ext cx="1891755" cy="977092"/>
          </a:xfrm>
          <a:prstGeom prst="roundRect">
            <a:avLst/>
          </a:prstGeom>
          <a:noFill/>
          <a:ln w="57150" algn="ctr">
            <a:solidFill>
              <a:srgbClr val="007680"/>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40 +</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sp>
        <p:nvSpPr>
          <p:cNvPr id="135" name="TextBox 134"/>
          <p:cNvSpPr txBox="1"/>
          <p:nvPr/>
        </p:nvSpPr>
        <p:spPr>
          <a:xfrm>
            <a:off x="6520927" y="1786868"/>
            <a:ext cx="2263150" cy="21852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A0DCFF"/>
              </a:buClr>
              <a:buSzPct val="100000"/>
              <a:buFontTx/>
              <a:buNone/>
              <a:tabLst/>
              <a:defRPr/>
            </a:pPr>
            <a:r>
              <a:rPr kumimoji="0" lang="en-US" sz="1600" b="0" i="0" u="sng" strike="noStrike" kern="1200" cap="none" spc="0" normalizeH="0" baseline="0" noProof="0" dirty="0" smtClean="0">
                <a:ln>
                  <a:noFill/>
                </a:ln>
                <a:solidFill>
                  <a:prstClr val="white"/>
                </a:solidFill>
                <a:effectLst/>
                <a:uLnTx/>
                <a:uFillTx/>
                <a:latin typeface="Verdana"/>
                <a:ea typeface="+mn-ea"/>
                <a:cs typeface="+mn-cs"/>
              </a:rPr>
              <a:t>Large Corporates</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Nestle</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Emaar </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Nakheel</a:t>
            </a:r>
            <a:endParaRPr kumimoji="0" lang="en-US" sz="1600" b="0" i="0" u="none" strike="noStrike" kern="1200" cap="none" spc="0" normalizeH="0" baseline="0" noProof="0" dirty="0" smtClean="0">
              <a:ln>
                <a:noFill/>
              </a:ln>
              <a:solidFill>
                <a:prstClr val="white"/>
              </a:solidFill>
              <a:effectLst/>
              <a:uLnTx/>
              <a:uFillTx/>
              <a:latin typeface="Verdana"/>
              <a:ea typeface="+mn-ea"/>
              <a:cs typeface="+mn-cs"/>
            </a:endParaRP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Siemens</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Pepsi </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Coco Cola</a:t>
            </a:r>
          </a:p>
        </p:txBody>
      </p:sp>
      <p:sp>
        <p:nvSpPr>
          <p:cNvPr id="137" name="Rectangle 136"/>
          <p:cNvSpPr/>
          <p:nvPr/>
        </p:nvSpPr>
        <p:spPr>
          <a:xfrm>
            <a:off x="11532445" y="6561144"/>
            <a:ext cx="284052" cy="1846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9DF3F5C-E0AB-4DAB-BE85-3B9997BF0946}" type="slidenum">
              <a:rPr kumimoji="0" lang="en-US" sz="6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53</a:t>
            </a:fld>
            <a:endParaRPr kumimoji="0" lang="en-US" sz="600" b="0" i="0" u="none" strike="noStrike" kern="1200" cap="none" spc="0" normalizeH="0" baseline="0" noProof="0" dirty="0">
              <a:ln>
                <a:noFill/>
              </a:ln>
              <a:solidFill>
                <a:prstClr val="white"/>
              </a:solidFill>
              <a:effectLst/>
              <a:uLnTx/>
              <a:uFillTx/>
              <a:latin typeface="Verdana"/>
              <a:ea typeface="+mn-ea"/>
              <a:cs typeface="+mn-cs"/>
            </a:endParaRPr>
          </a:p>
        </p:txBody>
      </p:sp>
      <p:sp>
        <p:nvSpPr>
          <p:cNvPr id="38" name="TextBox 37"/>
          <p:cNvSpPr txBox="1"/>
          <p:nvPr/>
        </p:nvSpPr>
        <p:spPr>
          <a:xfrm>
            <a:off x="9081247" y="1792578"/>
            <a:ext cx="2263150" cy="21852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A0DCFF"/>
              </a:buClr>
              <a:buSzPct val="100000"/>
              <a:buFontTx/>
              <a:buNone/>
              <a:tabLst/>
              <a:defRPr/>
            </a:pPr>
            <a:r>
              <a:rPr kumimoji="0" lang="en-US" sz="1600" b="0" i="0" u="sng" strike="noStrike" kern="1200" cap="none" spc="0" normalizeH="0" baseline="0" noProof="0" dirty="0" smtClean="0">
                <a:ln>
                  <a:noFill/>
                </a:ln>
                <a:solidFill>
                  <a:prstClr val="white"/>
                </a:solidFill>
                <a:effectLst/>
                <a:uLnTx/>
                <a:uFillTx/>
                <a:latin typeface="Verdana"/>
                <a:ea typeface="+mn-ea"/>
                <a:cs typeface="+mn-cs"/>
              </a:rPr>
              <a:t>Large Groups</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Al </a:t>
            </a: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Ghurair</a:t>
            </a: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 Group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Galadhari</a:t>
            </a: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 Group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EMKE Group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IFFCO Group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Al </a:t>
            </a: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Shirawi</a:t>
            </a: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 Group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Al </a:t>
            </a: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Rostamani</a:t>
            </a:r>
            <a:endParaRPr kumimoji="0" lang="en-US" sz="1600" b="0"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0" name="TextBox 39"/>
          <p:cNvSpPr txBox="1"/>
          <p:nvPr/>
        </p:nvSpPr>
        <p:spPr>
          <a:xfrm>
            <a:off x="6520927" y="4184091"/>
            <a:ext cx="2263150" cy="18620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A0DCFF"/>
              </a:buClr>
              <a:buSzPct val="100000"/>
              <a:buFontTx/>
              <a:buNone/>
              <a:tabLst/>
              <a:defRPr/>
            </a:pPr>
            <a:r>
              <a:rPr kumimoji="0" lang="en-US" sz="1600" b="0" i="0" u="sng" strike="noStrike" kern="1200" cap="none" spc="0" normalizeH="0" baseline="0" noProof="0" dirty="0" smtClean="0">
                <a:ln>
                  <a:noFill/>
                </a:ln>
                <a:solidFill>
                  <a:prstClr val="white"/>
                </a:solidFill>
                <a:effectLst/>
                <a:uLnTx/>
                <a:uFillTx/>
                <a:latin typeface="Verdana"/>
                <a:ea typeface="+mn-ea"/>
                <a:cs typeface="+mn-cs"/>
              </a:rPr>
              <a:t>Large FSI</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Emirates NBD</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Mashreq</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HSBC</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FAB</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err="1" smtClean="0">
                <a:ln>
                  <a:noFill/>
                </a:ln>
                <a:solidFill>
                  <a:prstClr val="white"/>
                </a:solidFill>
                <a:effectLst/>
                <a:uLnTx/>
                <a:uFillTx/>
                <a:latin typeface="Verdana"/>
                <a:ea typeface="+mn-ea"/>
                <a:cs typeface="+mn-cs"/>
              </a:rPr>
              <a:t>Gargash</a:t>
            </a: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 Insurance</a:t>
            </a:r>
          </a:p>
        </p:txBody>
      </p:sp>
      <p:sp>
        <p:nvSpPr>
          <p:cNvPr id="41" name="TextBox 40"/>
          <p:cNvSpPr txBox="1"/>
          <p:nvPr/>
        </p:nvSpPr>
        <p:spPr>
          <a:xfrm>
            <a:off x="9081247" y="4180192"/>
            <a:ext cx="2263150" cy="18620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A0DCFF"/>
              </a:buClr>
              <a:buSzPct val="100000"/>
              <a:buFontTx/>
              <a:buNone/>
              <a:tabLst/>
              <a:defRPr/>
            </a:pPr>
            <a:r>
              <a:rPr kumimoji="0" lang="en-US" sz="1600" b="0" i="0" u="sng" strike="noStrike" kern="1200" cap="none" spc="0" normalizeH="0" baseline="0" noProof="0" dirty="0" smtClean="0">
                <a:ln>
                  <a:noFill/>
                </a:ln>
                <a:solidFill>
                  <a:prstClr val="white"/>
                </a:solidFill>
                <a:effectLst/>
                <a:uLnTx/>
                <a:uFillTx/>
                <a:latin typeface="Verdana"/>
                <a:ea typeface="+mn-ea"/>
                <a:cs typeface="+mn-cs"/>
              </a:rPr>
              <a:t>IT &amp; Telecom</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Oracle</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SAP</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Tally</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DU</a:t>
            </a:r>
          </a:p>
          <a:p>
            <a:pPr marL="285750" marR="0" lvl="0" indent="-285750" algn="l" defTabSz="914400" rtl="0" eaLnBrk="1" fontAlgn="auto" latinLnBrk="0" hangingPunct="1">
              <a:lnSpc>
                <a:spcPct val="100000"/>
              </a:lnSpc>
              <a:spcBef>
                <a:spcPts val="600"/>
              </a:spcBef>
              <a:spcAft>
                <a:spcPts val="0"/>
              </a:spcAft>
              <a:buClr>
                <a:srgbClr val="A0DCFF"/>
              </a:buClr>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Verdana"/>
                <a:ea typeface="+mn-ea"/>
                <a:cs typeface="+mn-cs"/>
              </a:rPr>
              <a:t>Etisalat</a:t>
            </a:r>
          </a:p>
        </p:txBody>
      </p:sp>
    </p:spTree>
    <p:extLst>
      <p:ext uri="{BB962C8B-B14F-4D97-AF65-F5344CB8AC3E}">
        <p14:creationId xmlns:p14="http://schemas.microsoft.com/office/powerpoint/2010/main" xmlns="" val="412838049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bwMode="gray">
          <a:xfrm>
            <a:off x="803260" y="4467783"/>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0" name="Rectangle 109"/>
          <p:cNvSpPr/>
          <p:nvPr/>
        </p:nvSpPr>
        <p:spPr>
          <a:xfrm>
            <a:off x="972344" y="4772674"/>
            <a:ext cx="2576198" cy="457200"/>
          </a:xfrm>
          <a:prstGeom prst="rect">
            <a:avLst/>
          </a:prstGeom>
        </p:spPr>
        <p:txBody>
          <a:bodyPr wrap="square" anchor="ctr">
            <a:noAutofit/>
          </a:bodyPr>
          <a:lstStyle/>
          <a:p>
            <a:pPr lvl="0">
              <a:defRPr/>
            </a:pPr>
            <a:r>
              <a:rPr lang="pt-BR" sz="1500" b="1" dirty="0">
                <a:solidFill>
                  <a:srgbClr val="3F3F3F"/>
                </a:solidFill>
                <a:ea typeface="Open Sans" panose="020B0606030504020204" pitchFamily="34" charset="0"/>
                <a:cs typeface="Open Sans" panose="020B0606030504020204" pitchFamily="34" charset="0"/>
              </a:rPr>
              <a:t>Senior Executive </a:t>
            </a:r>
            <a:r>
              <a:rPr lang="pt-BR" sz="1500" b="1" dirty="0" smtClean="0">
                <a:solidFill>
                  <a:srgbClr val="3F3F3F"/>
                </a:solidFill>
                <a:ea typeface="Open Sans" panose="020B0606030504020204" pitchFamily="34" charset="0"/>
                <a:cs typeface="Open Sans" panose="020B0606030504020204" pitchFamily="34" charset="0"/>
              </a:rPr>
              <a:t>Level </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1" name="Rounded Rectangle 90"/>
          <p:cNvSpPr/>
          <p:nvPr/>
        </p:nvSpPr>
        <p:spPr bwMode="gray">
          <a:xfrm>
            <a:off x="803260" y="3179869"/>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2" name="Rectangle 91"/>
          <p:cNvSpPr/>
          <p:nvPr/>
        </p:nvSpPr>
        <p:spPr>
          <a:xfrm>
            <a:off x="972344" y="3427010"/>
            <a:ext cx="2576198" cy="457200"/>
          </a:xfrm>
          <a:prstGeom prst="rect">
            <a:avLst/>
          </a:prstGeom>
        </p:spPr>
        <p:txBody>
          <a:bodyPr wrap="square" anchor="ctr">
            <a:noAutofit/>
          </a:bodyPr>
          <a:lstStyle/>
          <a:p>
            <a:pPr lvl="0">
              <a:defRPr/>
            </a:pPr>
            <a:r>
              <a:rPr lang="pt-BR" sz="1500" b="1" dirty="0">
                <a:solidFill>
                  <a:srgbClr val="3F3F3F"/>
                </a:solidFill>
                <a:ea typeface="Open Sans" panose="020B0606030504020204" pitchFamily="34" charset="0"/>
                <a:cs typeface="Open Sans" panose="020B0606030504020204" pitchFamily="34" charset="0"/>
              </a:rPr>
              <a:t>Middle Mgt Level </a:t>
            </a:r>
            <a:endParaRPr lang="pt-BR" sz="1500" b="1" dirty="0" smtClean="0">
              <a:solidFill>
                <a:srgbClr val="3F3F3F"/>
              </a:solidFill>
              <a:ea typeface="Open Sans" panose="020B0606030504020204" pitchFamily="34" charset="0"/>
              <a:cs typeface="Open Sans" panose="020B0606030504020204" pitchFamily="34" charset="0"/>
            </a:endParaRPr>
          </a:p>
          <a:p>
            <a:pPr lvl="0">
              <a:defRPr/>
            </a:pPr>
            <a:r>
              <a:rPr lang="pt-BR" sz="1500" b="1" dirty="0" smtClean="0">
                <a:solidFill>
                  <a:srgbClr val="3F3F3F"/>
                </a:solidFill>
                <a:ea typeface="Open Sans" panose="020B0606030504020204" pitchFamily="34" charset="0"/>
                <a:cs typeface="Open Sans" panose="020B0606030504020204" pitchFamily="34" charset="0"/>
              </a:rPr>
              <a:t>(</a:t>
            </a:r>
            <a:r>
              <a:rPr lang="pt-BR" sz="1500" b="1" dirty="0">
                <a:solidFill>
                  <a:srgbClr val="3F3F3F"/>
                </a:solidFill>
                <a:ea typeface="Open Sans" panose="020B0606030504020204" pitchFamily="34" charset="0"/>
                <a:cs typeface="Open Sans" panose="020B0606030504020204" pitchFamily="34" charset="0"/>
              </a:rPr>
              <a:t>Fin Mgr/Senior Mgr)</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8" name="Rounded Rectangle 17"/>
          <p:cNvSpPr/>
          <p:nvPr/>
        </p:nvSpPr>
        <p:spPr bwMode="gray">
          <a:xfrm>
            <a:off x="818455" y="1902604"/>
            <a:ext cx="2605854" cy="1004222"/>
          </a:xfrm>
          <a:prstGeom prst="roundRect">
            <a:avLst/>
          </a:pr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21" name="Rectangle 20"/>
          <p:cNvSpPr/>
          <p:nvPr/>
        </p:nvSpPr>
        <p:spPr>
          <a:xfrm>
            <a:off x="987539" y="2149745"/>
            <a:ext cx="2436770" cy="457200"/>
          </a:xfrm>
          <a:prstGeom prst="rect">
            <a:avLst/>
          </a:prstGeom>
        </p:spPr>
        <p:txBody>
          <a:bodyPr wrap="square" anchor="ctr">
            <a:noAutofit/>
          </a:bodyPr>
          <a:lstStyle/>
          <a:p>
            <a:pPr lvl="0">
              <a:defRPr/>
            </a:pPr>
            <a:r>
              <a:rPr lang="pt-BR" sz="1500" b="1" dirty="0">
                <a:solidFill>
                  <a:srgbClr val="3F3F3F"/>
                </a:solidFill>
                <a:ea typeface="Open Sans" panose="020B0606030504020204" pitchFamily="34" charset="0"/>
                <a:cs typeface="Open Sans" panose="020B0606030504020204" pitchFamily="34" charset="0"/>
              </a:rPr>
              <a:t>Senior Mgt Level (CEO/MD/DIR ETC)</a:t>
            </a:r>
            <a:endParaRPr kumimoji="0" lang="en-US" sz="1500" b="1"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2" name="Oval 1"/>
          <p:cNvSpPr/>
          <p:nvPr/>
        </p:nvSpPr>
        <p:spPr bwMode="gray">
          <a:xfrm>
            <a:off x="628851" y="2224116"/>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Oval 141"/>
          <p:cNvSpPr/>
          <p:nvPr/>
        </p:nvSpPr>
        <p:spPr bwMode="gray">
          <a:xfrm>
            <a:off x="609778" y="3466813"/>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11169" y="4835674"/>
            <a:ext cx="365760" cy="36576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 name="Title 1">
            <a:extLst>
              <a:ext uri="{FF2B5EF4-FFF2-40B4-BE49-F238E27FC236}">
                <a16:creationId xmlns:a16="http://schemas.microsoft.com/office/drawing/2014/main" xmlns="" id="{49607CD2-070C-4485-8D3C-7F2A5C6AA05B}"/>
              </a:ext>
            </a:extLst>
          </p:cNvPr>
          <p:cNvSpPr>
            <a:spLocks noGrp="1"/>
          </p:cNvSpPr>
          <p:nvPr>
            <p:ph type="title"/>
          </p:nvPr>
        </p:nvSpPr>
        <p:spPr>
          <a:xfrm>
            <a:off x="469900" y="402587"/>
            <a:ext cx="11252200" cy="334102"/>
          </a:xfrm>
        </p:spPr>
        <p:txBody>
          <a:bodyPr/>
          <a:lstStyle/>
          <a:p>
            <a:r>
              <a:rPr lang="en-US" sz="2000" dirty="0"/>
              <a:t>ICAI | Abu Dhabi Demographics</a:t>
            </a:r>
          </a:p>
        </p:txBody>
      </p:sp>
      <p:grpSp>
        <p:nvGrpSpPr>
          <p:cNvPr id="15" name="Group 14"/>
          <p:cNvGrpSpPr/>
          <p:nvPr/>
        </p:nvGrpSpPr>
        <p:grpSpPr>
          <a:xfrm>
            <a:off x="684934" y="1326873"/>
            <a:ext cx="5303520" cy="215444"/>
            <a:chOff x="393700" y="1401302"/>
            <a:chExt cx="8331200" cy="215444"/>
          </a:xfrm>
        </p:grpSpPr>
        <p:cxnSp>
          <p:nvCxnSpPr>
            <p:cNvPr id="16" name="iBar:31/138"/>
            <p:cNvCxnSpPr/>
            <p:nvPr/>
          </p:nvCxnSpPr>
          <p:spPr bwMode="auto">
            <a:xfrm>
              <a:off x="393700" y="1540211"/>
              <a:ext cx="8331200" cy="0"/>
            </a:xfrm>
            <a:prstGeom prst="line">
              <a:avLst/>
            </a:prstGeom>
            <a:solidFill>
              <a:srgbClr val="002776"/>
            </a:solidFill>
            <a:ln w="28575" cap="flat" cmpd="sng" algn="ctr">
              <a:solidFill>
                <a:schemeClr val="accent1"/>
              </a:solidFill>
              <a:prstDash val="solid"/>
              <a:round/>
              <a:headEnd type="none" w="med" len="med"/>
              <a:tailEnd type="none" w="med" len="med"/>
            </a:ln>
            <a:effectLst/>
          </p:spPr>
        </p:cxnSp>
        <p:sp>
          <p:nvSpPr>
            <p:cNvPr id="17" name="TxtBox:31/138"/>
            <p:cNvSpPr/>
            <p:nvPr/>
          </p:nvSpPr>
          <p:spPr bwMode="auto">
            <a:xfrm>
              <a:off x="2902705" y="1401302"/>
              <a:ext cx="2822298" cy="215444"/>
            </a:xfrm>
            <a:prstGeom prst="rect">
              <a:avLst/>
            </a:prstGeom>
            <a:solidFill>
              <a:schemeClr val="tx1"/>
            </a:solidFill>
            <a:ln w="28575" cap="flat" cmpd="sng" algn="ctr">
              <a:solidFill>
                <a:schemeClr val="tx1"/>
              </a:solidFill>
              <a:prstDash val="solid"/>
              <a:round/>
              <a:headEnd type="none" w="med" len="med"/>
              <a:tailEnd type="none" w="med" len="med"/>
            </a:ln>
            <a:effectLst/>
            <a:extLst/>
          </p:spPr>
          <p:txBody>
            <a:bodyPr vert="horz" wrap="none" lIns="91440" tIns="0" rIns="9144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
                  <a:srgbClr val="81BC00"/>
                </a:buClr>
                <a:buSzPct val="75000"/>
                <a:buFontTx/>
                <a:buNone/>
                <a:tabLst/>
                <a:defRPr/>
              </a:pPr>
              <a:r>
                <a:rPr kumimoji="0" lang="en-US" sz="1400" b="1" i="0" u="none" strike="noStrike" kern="1200" cap="none" spc="0" normalizeH="0" baseline="0" noProof="0" dirty="0" smtClean="0">
                  <a:ln>
                    <a:noFill/>
                  </a:ln>
                  <a:solidFill>
                    <a:srgbClr val="81BC00"/>
                  </a:solidFill>
                  <a:effectLst/>
                  <a:uLnTx/>
                  <a:uFillTx/>
                  <a:latin typeface="Verdana"/>
                  <a:ea typeface="Open Sans" panose="020B0606030504020204" pitchFamily="34" charset="0"/>
                  <a:cs typeface="Open Sans" panose="020B0606030504020204" pitchFamily="34" charset="0"/>
                </a:rPr>
                <a:t>Position</a:t>
              </a:r>
              <a:r>
                <a:rPr kumimoji="0" lang="en-US" sz="1400" b="1" i="0" u="none" strike="noStrike" kern="1200" cap="none" spc="0" normalizeH="0" noProof="0" dirty="0" smtClean="0">
                  <a:ln>
                    <a:noFill/>
                  </a:ln>
                  <a:solidFill>
                    <a:srgbClr val="81BC00"/>
                  </a:solidFill>
                  <a:effectLst/>
                  <a:uLnTx/>
                  <a:uFillTx/>
                  <a:latin typeface="Verdana"/>
                  <a:ea typeface="Open Sans" panose="020B0606030504020204" pitchFamily="34" charset="0"/>
                  <a:cs typeface="Open Sans" panose="020B0606030504020204" pitchFamily="34" charset="0"/>
                </a:rPr>
                <a:t> Wise</a:t>
              </a:r>
              <a:endParaRPr kumimoji="0" lang="en-US" sz="1400" b="1" i="0" u="none" strike="noStrike" kern="1200" cap="none" spc="0" normalizeH="0" baseline="0" noProof="0" dirty="0">
                <a:ln>
                  <a:noFill/>
                </a:ln>
                <a:solidFill>
                  <a:srgbClr val="81BC00"/>
                </a:solidFill>
                <a:effectLst/>
                <a:uLnTx/>
                <a:uFillTx/>
                <a:latin typeface="Verdana"/>
                <a:ea typeface="Open Sans" panose="020B0606030504020204" pitchFamily="34" charset="0"/>
                <a:cs typeface="Open Sans" panose="020B0606030504020204" pitchFamily="34" charset="0"/>
              </a:endParaRPr>
            </a:p>
          </p:txBody>
        </p:sp>
      </p:grpSp>
      <p:sp>
        <p:nvSpPr>
          <p:cNvPr id="24" name="Isosceles Triangle 23"/>
          <p:cNvSpPr>
            <a:spLocks noChangeAspect="1"/>
          </p:cNvSpPr>
          <p:nvPr/>
        </p:nvSpPr>
        <p:spPr>
          <a:xfrm rot="5400000">
            <a:off x="3599983" y="2283142"/>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7" name="Rounded Rectangle 116"/>
          <p:cNvSpPr/>
          <p:nvPr/>
        </p:nvSpPr>
        <p:spPr bwMode="gray">
          <a:xfrm>
            <a:off x="3921899" y="1929734"/>
            <a:ext cx="1891755" cy="977092"/>
          </a:xfrm>
          <a:prstGeom prst="roundRect">
            <a:avLst/>
          </a:prstGeom>
          <a:noFill/>
          <a:ln w="57150" algn="ctr">
            <a:solidFill>
              <a:srgbClr val="046A38"/>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160</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grpSp>
        <p:nvGrpSpPr>
          <p:cNvPr id="124" name="Group 437"/>
          <p:cNvGrpSpPr>
            <a:grpSpLocks noChangeAspect="1"/>
          </p:cNvGrpSpPr>
          <p:nvPr/>
        </p:nvGrpSpPr>
        <p:grpSpPr bwMode="auto">
          <a:xfrm>
            <a:off x="605991" y="2198492"/>
            <a:ext cx="411480" cy="411480"/>
            <a:chOff x="3130" y="1561"/>
            <a:chExt cx="340" cy="340"/>
          </a:xfrm>
          <a:solidFill>
            <a:srgbClr val="046A38"/>
          </a:solidFill>
        </p:grpSpPr>
        <p:sp>
          <p:nvSpPr>
            <p:cNvPr id="125" name="Freeform 438"/>
            <p:cNvSpPr>
              <a:spLocks/>
            </p:cNvSpPr>
            <p:nvPr/>
          </p:nvSpPr>
          <p:spPr bwMode="auto">
            <a:xfrm>
              <a:off x="3307" y="1696"/>
              <a:ext cx="28" cy="28"/>
            </a:xfrm>
            <a:custGeom>
              <a:avLst/>
              <a:gdLst>
                <a:gd name="T0" fmla="*/ 0 w 42"/>
                <a:gd name="T1" fmla="*/ 0 h 42"/>
                <a:gd name="T2" fmla="*/ 0 w 42"/>
                <a:gd name="T3" fmla="*/ 42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cubicBezTo>
                    <a:pt x="0" y="42"/>
                    <a:pt x="0" y="42"/>
                    <a:pt x="0" y="42"/>
                  </a:cubicBezTo>
                  <a:cubicBezTo>
                    <a:pt x="42" y="42"/>
                    <a:pt x="42" y="42"/>
                    <a:pt x="42" y="42"/>
                  </a:cubicBezTo>
                  <a:cubicBezTo>
                    <a:pt x="38" y="21"/>
                    <a:pt x="21" y="5"/>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6" name="Freeform 439"/>
            <p:cNvSpPr>
              <a:spLocks/>
            </p:cNvSpPr>
            <p:nvPr/>
          </p:nvSpPr>
          <p:spPr bwMode="auto">
            <a:xfrm>
              <a:off x="3265" y="1696"/>
              <a:ext cx="28" cy="28"/>
            </a:xfrm>
            <a:custGeom>
              <a:avLst/>
              <a:gdLst>
                <a:gd name="T0" fmla="*/ 0 w 42"/>
                <a:gd name="T1" fmla="*/ 42 h 42"/>
                <a:gd name="T2" fmla="*/ 42 w 42"/>
                <a:gd name="T3" fmla="*/ 42 h 42"/>
                <a:gd name="T4" fmla="*/ 42 w 42"/>
                <a:gd name="T5" fmla="*/ 0 h 42"/>
                <a:gd name="T6" fmla="*/ 0 w 42"/>
                <a:gd name="T7" fmla="*/ 42 h 42"/>
              </a:gdLst>
              <a:ahLst/>
              <a:cxnLst>
                <a:cxn ang="0">
                  <a:pos x="T0" y="T1"/>
                </a:cxn>
                <a:cxn ang="0">
                  <a:pos x="T2" y="T3"/>
                </a:cxn>
                <a:cxn ang="0">
                  <a:pos x="T4" y="T5"/>
                </a:cxn>
                <a:cxn ang="0">
                  <a:pos x="T6" y="T7"/>
                </a:cxn>
              </a:cxnLst>
              <a:rect l="0" t="0" r="r" b="b"/>
              <a:pathLst>
                <a:path w="42" h="42">
                  <a:moveTo>
                    <a:pt x="0" y="42"/>
                  </a:moveTo>
                  <a:cubicBezTo>
                    <a:pt x="42" y="42"/>
                    <a:pt x="42" y="42"/>
                    <a:pt x="42" y="42"/>
                  </a:cubicBezTo>
                  <a:cubicBezTo>
                    <a:pt x="42" y="0"/>
                    <a:pt x="42" y="0"/>
                    <a:pt x="42" y="0"/>
                  </a:cubicBezTo>
                  <a:cubicBezTo>
                    <a:pt x="21" y="5"/>
                    <a:pt x="5" y="21"/>
                    <a:pt x="0"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7" name="Freeform 440"/>
            <p:cNvSpPr>
              <a:spLocks/>
            </p:cNvSpPr>
            <p:nvPr/>
          </p:nvSpPr>
          <p:spPr bwMode="auto">
            <a:xfrm>
              <a:off x="3230" y="1661"/>
              <a:ext cx="63" cy="63"/>
            </a:xfrm>
            <a:custGeom>
              <a:avLst/>
              <a:gdLst>
                <a:gd name="T0" fmla="*/ 0 w 95"/>
                <a:gd name="T1" fmla="*/ 95 h 95"/>
                <a:gd name="T2" fmla="*/ 32 w 95"/>
                <a:gd name="T3" fmla="*/ 95 h 95"/>
                <a:gd name="T4" fmla="*/ 95 w 95"/>
                <a:gd name="T5" fmla="*/ 32 h 95"/>
                <a:gd name="T6" fmla="*/ 95 w 95"/>
                <a:gd name="T7" fmla="*/ 0 h 95"/>
                <a:gd name="T8" fmla="*/ 0 w 95"/>
                <a:gd name="T9" fmla="*/ 95 h 95"/>
              </a:gdLst>
              <a:ahLst/>
              <a:cxnLst>
                <a:cxn ang="0">
                  <a:pos x="T0" y="T1"/>
                </a:cxn>
                <a:cxn ang="0">
                  <a:pos x="T2" y="T3"/>
                </a:cxn>
                <a:cxn ang="0">
                  <a:pos x="T4" y="T5"/>
                </a:cxn>
                <a:cxn ang="0">
                  <a:pos x="T6" y="T7"/>
                </a:cxn>
                <a:cxn ang="0">
                  <a:pos x="T8" y="T9"/>
                </a:cxn>
              </a:cxnLst>
              <a:rect l="0" t="0" r="r" b="b"/>
              <a:pathLst>
                <a:path w="95" h="95">
                  <a:moveTo>
                    <a:pt x="0" y="95"/>
                  </a:moveTo>
                  <a:cubicBezTo>
                    <a:pt x="32" y="95"/>
                    <a:pt x="32" y="95"/>
                    <a:pt x="32" y="95"/>
                  </a:cubicBezTo>
                  <a:cubicBezTo>
                    <a:pt x="37" y="62"/>
                    <a:pt x="62" y="37"/>
                    <a:pt x="95" y="32"/>
                  </a:cubicBezTo>
                  <a:cubicBezTo>
                    <a:pt x="95" y="0"/>
                    <a:pt x="95" y="0"/>
                    <a:pt x="95" y="0"/>
                  </a:cubicBezTo>
                  <a:cubicBezTo>
                    <a:pt x="45" y="5"/>
                    <a:pt x="5" y="45"/>
                    <a:pt x="0" y="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8" name="Freeform 441"/>
            <p:cNvSpPr>
              <a:spLocks/>
            </p:cNvSpPr>
            <p:nvPr/>
          </p:nvSpPr>
          <p:spPr bwMode="auto">
            <a:xfrm>
              <a:off x="3265" y="1738"/>
              <a:ext cx="28" cy="28"/>
            </a:xfrm>
            <a:custGeom>
              <a:avLst/>
              <a:gdLst>
                <a:gd name="T0" fmla="*/ 42 w 42"/>
                <a:gd name="T1" fmla="*/ 42 h 42"/>
                <a:gd name="T2" fmla="*/ 42 w 42"/>
                <a:gd name="T3" fmla="*/ 0 h 42"/>
                <a:gd name="T4" fmla="*/ 0 w 42"/>
                <a:gd name="T5" fmla="*/ 0 h 42"/>
                <a:gd name="T6" fmla="*/ 42 w 42"/>
                <a:gd name="T7" fmla="*/ 42 h 42"/>
              </a:gdLst>
              <a:ahLst/>
              <a:cxnLst>
                <a:cxn ang="0">
                  <a:pos x="T0" y="T1"/>
                </a:cxn>
                <a:cxn ang="0">
                  <a:pos x="T2" y="T3"/>
                </a:cxn>
                <a:cxn ang="0">
                  <a:pos x="T4" y="T5"/>
                </a:cxn>
                <a:cxn ang="0">
                  <a:pos x="T6" y="T7"/>
                </a:cxn>
              </a:cxnLst>
              <a:rect l="0" t="0" r="r" b="b"/>
              <a:pathLst>
                <a:path w="42" h="42">
                  <a:moveTo>
                    <a:pt x="42" y="42"/>
                  </a:moveTo>
                  <a:cubicBezTo>
                    <a:pt x="42" y="0"/>
                    <a:pt x="42" y="0"/>
                    <a:pt x="42" y="0"/>
                  </a:cubicBezTo>
                  <a:cubicBezTo>
                    <a:pt x="0" y="0"/>
                    <a:pt x="0" y="0"/>
                    <a:pt x="0" y="0"/>
                  </a:cubicBezTo>
                  <a:cubicBezTo>
                    <a:pt x="5" y="21"/>
                    <a:pt x="21" y="38"/>
                    <a:pt x="42"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29" name="Freeform 442"/>
            <p:cNvSpPr>
              <a:spLocks/>
            </p:cNvSpPr>
            <p:nvPr/>
          </p:nvSpPr>
          <p:spPr bwMode="auto">
            <a:xfrm>
              <a:off x="3230" y="1738"/>
              <a:ext cx="63" cy="63"/>
            </a:xfrm>
            <a:custGeom>
              <a:avLst/>
              <a:gdLst>
                <a:gd name="T0" fmla="*/ 32 w 95"/>
                <a:gd name="T1" fmla="*/ 0 h 96"/>
                <a:gd name="T2" fmla="*/ 0 w 95"/>
                <a:gd name="T3" fmla="*/ 0 h 96"/>
                <a:gd name="T4" fmla="*/ 95 w 95"/>
                <a:gd name="T5" fmla="*/ 96 h 96"/>
                <a:gd name="T6" fmla="*/ 95 w 95"/>
                <a:gd name="T7" fmla="*/ 63 h 96"/>
                <a:gd name="T8" fmla="*/ 32 w 95"/>
                <a:gd name="T9" fmla="*/ 0 h 96"/>
              </a:gdLst>
              <a:ahLst/>
              <a:cxnLst>
                <a:cxn ang="0">
                  <a:pos x="T0" y="T1"/>
                </a:cxn>
                <a:cxn ang="0">
                  <a:pos x="T2" y="T3"/>
                </a:cxn>
                <a:cxn ang="0">
                  <a:pos x="T4" y="T5"/>
                </a:cxn>
                <a:cxn ang="0">
                  <a:pos x="T6" y="T7"/>
                </a:cxn>
                <a:cxn ang="0">
                  <a:pos x="T8" y="T9"/>
                </a:cxn>
              </a:cxnLst>
              <a:rect l="0" t="0" r="r" b="b"/>
              <a:pathLst>
                <a:path w="95" h="96">
                  <a:moveTo>
                    <a:pt x="32" y="0"/>
                  </a:moveTo>
                  <a:cubicBezTo>
                    <a:pt x="0" y="0"/>
                    <a:pt x="0" y="0"/>
                    <a:pt x="0" y="0"/>
                  </a:cubicBezTo>
                  <a:cubicBezTo>
                    <a:pt x="5" y="51"/>
                    <a:pt x="45" y="91"/>
                    <a:pt x="95" y="96"/>
                  </a:cubicBezTo>
                  <a:cubicBezTo>
                    <a:pt x="95" y="63"/>
                    <a:pt x="95" y="63"/>
                    <a:pt x="95" y="63"/>
                  </a:cubicBezTo>
                  <a:cubicBezTo>
                    <a:pt x="62" y="59"/>
                    <a:pt x="37" y="33"/>
                    <a:pt x="3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0" name="Freeform 443"/>
            <p:cNvSpPr>
              <a:spLocks/>
            </p:cNvSpPr>
            <p:nvPr/>
          </p:nvSpPr>
          <p:spPr bwMode="auto">
            <a:xfrm>
              <a:off x="3307" y="1738"/>
              <a:ext cx="28" cy="28"/>
            </a:xfrm>
            <a:custGeom>
              <a:avLst/>
              <a:gdLst>
                <a:gd name="T0" fmla="*/ 42 w 42"/>
                <a:gd name="T1" fmla="*/ 0 h 42"/>
                <a:gd name="T2" fmla="*/ 0 w 42"/>
                <a:gd name="T3" fmla="*/ 0 h 42"/>
                <a:gd name="T4" fmla="*/ 0 w 42"/>
                <a:gd name="T5" fmla="*/ 42 h 42"/>
                <a:gd name="T6" fmla="*/ 42 w 42"/>
                <a:gd name="T7" fmla="*/ 0 h 42"/>
              </a:gdLst>
              <a:ahLst/>
              <a:cxnLst>
                <a:cxn ang="0">
                  <a:pos x="T0" y="T1"/>
                </a:cxn>
                <a:cxn ang="0">
                  <a:pos x="T2" y="T3"/>
                </a:cxn>
                <a:cxn ang="0">
                  <a:pos x="T4" y="T5"/>
                </a:cxn>
                <a:cxn ang="0">
                  <a:pos x="T6" y="T7"/>
                </a:cxn>
              </a:cxnLst>
              <a:rect l="0" t="0" r="r" b="b"/>
              <a:pathLst>
                <a:path w="42" h="42">
                  <a:moveTo>
                    <a:pt x="42" y="0"/>
                  </a:moveTo>
                  <a:cubicBezTo>
                    <a:pt x="0" y="0"/>
                    <a:pt x="0" y="0"/>
                    <a:pt x="0" y="0"/>
                  </a:cubicBezTo>
                  <a:cubicBezTo>
                    <a:pt x="0" y="42"/>
                    <a:pt x="0" y="42"/>
                    <a:pt x="0" y="42"/>
                  </a:cubicBezTo>
                  <a:cubicBezTo>
                    <a:pt x="21" y="38"/>
                    <a:pt x="38" y="21"/>
                    <a:pt x="4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1" name="Freeform 444"/>
            <p:cNvSpPr>
              <a:spLocks noEditPoints="1"/>
            </p:cNvSpPr>
            <p:nvPr/>
          </p:nvSpPr>
          <p:spPr bwMode="auto">
            <a:xfrm>
              <a:off x="3130" y="1561"/>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383 w 512"/>
                <a:gd name="T13" fmla="*/ 266 h 512"/>
                <a:gd name="T14" fmla="*/ 266 w 512"/>
                <a:gd name="T15" fmla="*/ 383 h 512"/>
                <a:gd name="T16" fmla="*/ 266 w 512"/>
                <a:gd name="T17" fmla="*/ 405 h 512"/>
                <a:gd name="T18" fmla="*/ 256 w 512"/>
                <a:gd name="T19" fmla="*/ 416 h 512"/>
                <a:gd name="T20" fmla="*/ 245 w 512"/>
                <a:gd name="T21" fmla="*/ 405 h 512"/>
                <a:gd name="T22" fmla="*/ 245 w 512"/>
                <a:gd name="T23" fmla="*/ 383 h 512"/>
                <a:gd name="T24" fmla="*/ 128 w 512"/>
                <a:gd name="T25" fmla="*/ 266 h 512"/>
                <a:gd name="T26" fmla="*/ 106 w 512"/>
                <a:gd name="T27" fmla="*/ 266 h 512"/>
                <a:gd name="T28" fmla="*/ 96 w 512"/>
                <a:gd name="T29" fmla="*/ 256 h 512"/>
                <a:gd name="T30" fmla="*/ 106 w 512"/>
                <a:gd name="T31" fmla="*/ 245 h 512"/>
                <a:gd name="T32" fmla="*/ 128 w 512"/>
                <a:gd name="T33" fmla="*/ 245 h 512"/>
                <a:gd name="T34" fmla="*/ 245 w 512"/>
                <a:gd name="T35" fmla="*/ 128 h 512"/>
                <a:gd name="T36" fmla="*/ 245 w 512"/>
                <a:gd name="T37" fmla="*/ 106 h 512"/>
                <a:gd name="T38" fmla="*/ 256 w 512"/>
                <a:gd name="T39" fmla="*/ 96 h 512"/>
                <a:gd name="T40" fmla="*/ 266 w 512"/>
                <a:gd name="T41" fmla="*/ 106 h 512"/>
                <a:gd name="T42" fmla="*/ 266 w 512"/>
                <a:gd name="T43" fmla="*/ 128 h 512"/>
                <a:gd name="T44" fmla="*/ 383 w 512"/>
                <a:gd name="T45" fmla="*/ 245 h 512"/>
                <a:gd name="T46" fmla="*/ 405 w 512"/>
                <a:gd name="T47" fmla="*/ 245 h 512"/>
                <a:gd name="T48" fmla="*/ 416 w 512"/>
                <a:gd name="T49" fmla="*/ 256 h 512"/>
                <a:gd name="T50" fmla="*/ 405 w 512"/>
                <a:gd name="T51"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383" y="266"/>
                    <a:pt x="383" y="266"/>
                    <a:pt x="383" y="266"/>
                  </a:cubicBezTo>
                  <a:cubicBezTo>
                    <a:pt x="378" y="328"/>
                    <a:pt x="328" y="378"/>
                    <a:pt x="266" y="383"/>
                  </a:cubicBezTo>
                  <a:cubicBezTo>
                    <a:pt x="266" y="405"/>
                    <a:pt x="266" y="405"/>
                    <a:pt x="266" y="405"/>
                  </a:cubicBezTo>
                  <a:cubicBezTo>
                    <a:pt x="266" y="411"/>
                    <a:pt x="262" y="416"/>
                    <a:pt x="256" y="416"/>
                  </a:cubicBezTo>
                  <a:cubicBezTo>
                    <a:pt x="250" y="416"/>
                    <a:pt x="245" y="411"/>
                    <a:pt x="245" y="405"/>
                  </a:cubicBezTo>
                  <a:cubicBezTo>
                    <a:pt x="245" y="383"/>
                    <a:pt x="245" y="383"/>
                    <a:pt x="245" y="383"/>
                  </a:cubicBezTo>
                  <a:cubicBezTo>
                    <a:pt x="183" y="378"/>
                    <a:pt x="133" y="328"/>
                    <a:pt x="128" y="266"/>
                  </a:cubicBezTo>
                  <a:cubicBezTo>
                    <a:pt x="106" y="266"/>
                    <a:pt x="106" y="266"/>
                    <a:pt x="106" y="266"/>
                  </a:cubicBezTo>
                  <a:cubicBezTo>
                    <a:pt x="100" y="266"/>
                    <a:pt x="96" y="262"/>
                    <a:pt x="96" y="256"/>
                  </a:cubicBezTo>
                  <a:cubicBezTo>
                    <a:pt x="96" y="250"/>
                    <a:pt x="100" y="245"/>
                    <a:pt x="106" y="245"/>
                  </a:cubicBezTo>
                  <a:cubicBezTo>
                    <a:pt x="128" y="245"/>
                    <a:pt x="128" y="245"/>
                    <a:pt x="128" y="245"/>
                  </a:cubicBezTo>
                  <a:cubicBezTo>
                    <a:pt x="133" y="183"/>
                    <a:pt x="183" y="133"/>
                    <a:pt x="245" y="128"/>
                  </a:cubicBezTo>
                  <a:cubicBezTo>
                    <a:pt x="245" y="106"/>
                    <a:pt x="245" y="106"/>
                    <a:pt x="245" y="106"/>
                  </a:cubicBezTo>
                  <a:cubicBezTo>
                    <a:pt x="245" y="100"/>
                    <a:pt x="250" y="96"/>
                    <a:pt x="256" y="96"/>
                  </a:cubicBezTo>
                  <a:cubicBezTo>
                    <a:pt x="262" y="96"/>
                    <a:pt x="266" y="100"/>
                    <a:pt x="266" y="106"/>
                  </a:cubicBezTo>
                  <a:cubicBezTo>
                    <a:pt x="266" y="128"/>
                    <a:pt x="266" y="128"/>
                    <a:pt x="266" y="128"/>
                  </a:cubicBezTo>
                  <a:cubicBezTo>
                    <a:pt x="328" y="133"/>
                    <a:pt x="378" y="183"/>
                    <a:pt x="383"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2" name="Freeform 445"/>
            <p:cNvSpPr>
              <a:spLocks/>
            </p:cNvSpPr>
            <p:nvPr/>
          </p:nvSpPr>
          <p:spPr bwMode="auto">
            <a:xfrm>
              <a:off x="3307" y="1661"/>
              <a:ext cx="63" cy="63"/>
            </a:xfrm>
            <a:custGeom>
              <a:avLst/>
              <a:gdLst>
                <a:gd name="T0" fmla="*/ 0 w 96"/>
                <a:gd name="T1" fmla="*/ 0 h 95"/>
                <a:gd name="T2" fmla="*/ 0 w 96"/>
                <a:gd name="T3" fmla="*/ 32 h 95"/>
                <a:gd name="T4" fmla="*/ 63 w 96"/>
                <a:gd name="T5" fmla="*/ 95 h 95"/>
                <a:gd name="T6" fmla="*/ 96 w 96"/>
                <a:gd name="T7" fmla="*/ 95 h 95"/>
                <a:gd name="T8" fmla="*/ 0 w 96"/>
                <a:gd name="T9" fmla="*/ 0 h 95"/>
              </a:gdLst>
              <a:ahLst/>
              <a:cxnLst>
                <a:cxn ang="0">
                  <a:pos x="T0" y="T1"/>
                </a:cxn>
                <a:cxn ang="0">
                  <a:pos x="T2" y="T3"/>
                </a:cxn>
                <a:cxn ang="0">
                  <a:pos x="T4" y="T5"/>
                </a:cxn>
                <a:cxn ang="0">
                  <a:pos x="T6" y="T7"/>
                </a:cxn>
                <a:cxn ang="0">
                  <a:pos x="T8" y="T9"/>
                </a:cxn>
              </a:cxnLst>
              <a:rect l="0" t="0" r="r" b="b"/>
              <a:pathLst>
                <a:path w="96" h="95">
                  <a:moveTo>
                    <a:pt x="0" y="0"/>
                  </a:moveTo>
                  <a:cubicBezTo>
                    <a:pt x="0" y="32"/>
                    <a:pt x="0" y="32"/>
                    <a:pt x="0" y="32"/>
                  </a:cubicBezTo>
                  <a:cubicBezTo>
                    <a:pt x="33" y="37"/>
                    <a:pt x="59" y="62"/>
                    <a:pt x="63" y="95"/>
                  </a:cubicBezTo>
                  <a:cubicBezTo>
                    <a:pt x="96" y="95"/>
                    <a:pt x="96" y="95"/>
                    <a:pt x="96" y="95"/>
                  </a:cubicBezTo>
                  <a:cubicBezTo>
                    <a:pt x="91" y="45"/>
                    <a:pt x="51" y="5"/>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3" name="Freeform 446"/>
            <p:cNvSpPr>
              <a:spLocks/>
            </p:cNvSpPr>
            <p:nvPr/>
          </p:nvSpPr>
          <p:spPr bwMode="auto">
            <a:xfrm>
              <a:off x="3307" y="1738"/>
              <a:ext cx="63" cy="63"/>
            </a:xfrm>
            <a:custGeom>
              <a:avLst/>
              <a:gdLst>
                <a:gd name="T0" fmla="*/ 0 w 96"/>
                <a:gd name="T1" fmla="*/ 63 h 96"/>
                <a:gd name="T2" fmla="*/ 0 w 96"/>
                <a:gd name="T3" fmla="*/ 96 h 96"/>
                <a:gd name="T4" fmla="*/ 96 w 96"/>
                <a:gd name="T5" fmla="*/ 0 h 96"/>
                <a:gd name="T6" fmla="*/ 63 w 96"/>
                <a:gd name="T7" fmla="*/ 0 h 96"/>
                <a:gd name="T8" fmla="*/ 0 w 96"/>
                <a:gd name="T9" fmla="*/ 63 h 96"/>
              </a:gdLst>
              <a:ahLst/>
              <a:cxnLst>
                <a:cxn ang="0">
                  <a:pos x="T0" y="T1"/>
                </a:cxn>
                <a:cxn ang="0">
                  <a:pos x="T2" y="T3"/>
                </a:cxn>
                <a:cxn ang="0">
                  <a:pos x="T4" y="T5"/>
                </a:cxn>
                <a:cxn ang="0">
                  <a:pos x="T6" y="T7"/>
                </a:cxn>
                <a:cxn ang="0">
                  <a:pos x="T8" y="T9"/>
                </a:cxn>
              </a:cxnLst>
              <a:rect l="0" t="0" r="r" b="b"/>
              <a:pathLst>
                <a:path w="96" h="96">
                  <a:moveTo>
                    <a:pt x="0" y="63"/>
                  </a:moveTo>
                  <a:cubicBezTo>
                    <a:pt x="0" y="96"/>
                    <a:pt x="0" y="96"/>
                    <a:pt x="0" y="96"/>
                  </a:cubicBezTo>
                  <a:cubicBezTo>
                    <a:pt x="51" y="91"/>
                    <a:pt x="91" y="51"/>
                    <a:pt x="96" y="0"/>
                  </a:cubicBezTo>
                  <a:cubicBezTo>
                    <a:pt x="63" y="0"/>
                    <a:pt x="63" y="0"/>
                    <a:pt x="63" y="0"/>
                  </a:cubicBezTo>
                  <a:cubicBezTo>
                    <a:pt x="59" y="33"/>
                    <a:pt x="33" y="59"/>
                    <a:pt x="0"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134" name="Freeform 364"/>
          <p:cNvSpPr>
            <a:spLocks noChangeAspect="1" noEditPoints="1"/>
          </p:cNvSpPr>
          <p:nvPr/>
        </p:nvSpPr>
        <p:spPr bwMode="auto">
          <a:xfrm>
            <a:off x="586918" y="3444292"/>
            <a:ext cx="412690" cy="411480"/>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rgbClr val="43B02A"/>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36" name="Freeform 59"/>
          <p:cNvSpPr>
            <a:spLocks noChangeAspect="1" noEditPoints="1"/>
          </p:cNvSpPr>
          <p:nvPr/>
        </p:nvSpPr>
        <p:spPr bwMode="auto">
          <a:xfrm>
            <a:off x="586918" y="4798416"/>
            <a:ext cx="410274" cy="41148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rgbClr val="00768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nvGrpSpPr>
          <p:cNvPr id="151" name="Group 150"/>
          <p:cNvGrpSpPr/>
          <p:nvPr/>
        </p:nvGrpSpPr>
        <p:grpSpPr>
          <a:xfrm>
            <a:off x="6520927" y="1317248"/>
            <a:ext cx="5120640" cy="215444"/>
            <a:chOff x="393700" y="1401712"/>
            <a:chExt cx="8331200" cy="215444"/>
          </a:xfrm>
        </p:grpSpPr>
        <p:cxnSp>
          <p:nvCxnSpPr>
            <p:cNvPr id="152" name="iBar:31/138"/>
            <p:cNvCxnSpPr/>
            <p:nvPr/>
          </p:nvCxnSpPr>
          <p:spPr bwMode="auto">
            <a:xfrm>
              <a:off x="393700" y="1540211"/>
              <a:ext cx="8331200" cy="0"/>
            </a:xfrm>
            <a:prstGeom prst="line">
              <a:avLst/>
            </a:prstGeom>
            <a:solidFill>
              <a:srgbClr val="002776"/>
            </a:solidFill>
            <a:ln w="28575" cap="flat" cmpd="sng" algn="ctr">
              <a:solidFill>
                <a:srgbClr val="A0DCFF"/>
              </a:solidFill>
              <a:prstDash val="solid"/>
              <a:round/>
              <a:headEnd type="none" w="med" len="med"/>
              <a:tailEnd type="none" w="med" len="med"/>
            </a:ln>
            <a:effectLst/>
          </p:spPr>
        </p:cxnSp>
        <p:sp>
          <p:nvSpPr>
            <p:cNvPr id="153" name="TxtBox:31/138"/>
            <p:cNvSpPr/>
            <p:nvPr/>
          </p:nvSpPr>
          <p:spPr bwMode="auto">
            <a:xfrm>
              <a:off x="2925392" y="1401712"/>
              <a:ext cx="3610976" cy="215444"/>
            </a:xfrm>
            <a:prstGeom prst="rect">
              <a:avLst/>
            </a:prstGeom>
            <a:solidFill>
              <a:schemeClr val="tx1"/>
            </a:solidFill>
            <a:ln w="28575" cap="flat" cmpd="sng" algn="ctr">
              <a:solidFill>
                <a:schemeClr val="tx1"/>
              </a:solidFill>
              <a:prstDash val="solid"/>
              <a:round/>
              <a:headEnd type="none" w="med" len="med"/>
              <a:tailEnd type="none" w="med" len="med"/>
            </a:ln>
            <a:effectLst/>
            <a:extLst/>
          </p:spPr>
          <p:txBody>
            <a:bodyPr vert="horz" wrap="none" lIns="91440" tIns="0" rIns="91440" bIns="0" numCol="1" rtlCol="0" anchor="t" anchorCtr="0" compatLnSpc="1">
              <a:prstTxWarp prst="textNoShape">
                <a:avLst/>
              </a:prstTxWarp>
              <a:spAutoFit/>
            </a:bodyPr>
            <a:lstStyle/>
            <a:p>
              <a:pPr lvl="0">
                <a:spcBef>
                  <a:spcPts val="1000"/>
                </a:spcBef>
                <a:buClr>
                  <a:srgbClr val="81BC00"/>
                </a:buClr>
                <a:buSzPct val="75000"/>
                <a:defRPr/>
              </a:pPr>
              <a:r>
                <a:rPr lang="en-US" sz="1400" b="1" dirty="0">
                  <a:solidFill>
                    <a:srgbClr val="A0DCFF"/>
                  </a:solidFill>
                  <a:ea typeface="Open Sans" panose="020B0606030504020204" pitchFamily="34" charset="0"/>
                  <a:cs typeface="Open Sans" panose="020B0606030504020204" pitchFamily="34" charset="0"/>
                </a:rPr>
                <a:t> Large Corporates</a:t>
              </a:r>
              <a:endParaRPr kumimoji="0" lang="en-US" sz="1400" b="1" i="0" u="none" strike="noStrike" kern="1200" cap="none" spc="0" normalizeH="0" baseline="0" noProof="0" dirty="0">
                <a:ln>
                  <a:noFill/>
                </a:ln>
                <a:solidFill>
                  <a:srgbClr val="A0DCFF"/>
                </a:solidFill>
                <a:effectLst/>
                <a:uLnTx/>
                <a:uFillTx/>
                <a:latin typeface="Verdana"/>
                <a:ea typeface="Open Sans" panose="020B0606030504020204" pitchFamily="34" charset="0"/>
                <a:cs typeface="Open Sans" panose="020B0606030504020204" pitchFamily="34" charset="0"/>
              </a:endParaRPr>
            </a:p>
          </p:txBody>
        </p:sp>
      </p:grpSp>
      <p:sp>
        <p:nvSpPr>
          <p:cNvPr id="93" name="Isosceles Triangle 92"/>
          <p:cNvSpPr>
            <a:spLocks noChangeAspect="1"/>
          </p:cNvSpPr>
          <p:nvPr/>
        </p:nvSpPr>
        <p:spPr>
          <a:xfrm rot="5400000">
            <a:off x="3584788" y="3560407"/>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99" name="Rounded Rectangle 98"/>
          <p:cNvSpPr/>
          <p:nvPr/>
        </p:nvSpPr>
        <p:spPr bwMode="gray">
          <a:xfrm>
            <a:off x="3906704" y="3206999"/>
            <a:ext cx="1891755" cy="977092"/>
          </a:xfrm>
          <a:prstGeom prst="roundRect">
            <a:avLst/>
          </a:prstGeom>
          <a:noFill/>
          <a:ln w="57150" algn="ctr">
            <a:solidFill>
              <a:srgbClr val="43B02A"/>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525</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sp>
        <p:nvSpPr>
          <p:cNvPr id="115" name="Isosceles Triangle 114"/>
          <p:cNvSpPr>
            <a:spLocks noChangeAspect="1"/>
          </p:cNvSpPr>
          <p:nvPr/>
        </p:nvSpPr>
        <p:spPr>
          <a:xfrm rot="5400000">
            <a:off x="3584788" y="4848321"/>
            <a:ext cx="182880" cy="1820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Verdana"/>
              <a:ea typeface="Open Sans" panose="020B0606030504020204" pitchFamily="34" charset="0"/>
              <a:cs typeface="Open Sans" panose="020B0606030504020204" pitchFamily="34" charset="0"/>
            </a:endParaRPr>
          </a:p>
        </p:txBody>
      </p:sp>
      <p:sp>
        <p:nvSpPr>
          <p:cNvPr id="119" name="Rounded Rectangle 118"/>
          <p:cNvSpPr/>
          <p:nvPr/>
        </p:nvSpPr>
        <p:spPr bwMode="gray">
          <a:xfrm>
            <a:off x="3906704" y="4494913"/>
            <a:ext cx="1891755" cy="977092"/>
          </a:xfrm>
          <a:prstGeom prst="roundRect">
            <a:avLst/>
          </a:prstGeom>
          <a:noFill/>
          <a:ln w="57150" algn="ctr">
            <a:solidFill>
              <a:srgbClr val="007680"/>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prstClr val="white"/>
                </a:solidFill>
                <a:effectLst/>
                <a:uLnTx/>
                <a:uFillTx/>
                <a:latin typeface="Verdana"/>
                <a:ea typeface="Open Sans" panose="020B0606030504020204" pitchFamily="34" charset="0"/>
                <a:cs typeface="Open Sans" panose="020B0606030504020204" pitchFamily="34" charset="0"/>
              </a:rPr>
              <a:t>250</a:t>
            </a:r>
            <a:endParaRPr kumimoji="0" lang="en-US" sz="1600" b="1" i="0" u="none" strike="noStrike" kern="1200" cap="none" spc="0" normalizeH="0" baseline="0" noProof="0" dirty="0">
              <a:ln>
                <a:noFill/>
              </a:ln>
              <a:solidFill>
                <a:prstClr val="white"/>
              </a:solidFill>
              <a:effectLst/>
              <a:uLnTx/>
              <a:uFillTx/>
              <a:latin typeface="Verdana"/>
              <a:ea typeface="Open Sans" panose="020B0606030504020204" pitchFamily="34" charset="0"/>
              <a:cs typeface="Open Sans" panose="020B0606030504020204" pitchFamily="34" charset="0"/>
            </a:endParaRPr>
          </a:p>
        </p:txBody>
      </p:sp>
      <p:sp>
        <p:nvSpPr>
          <p:cNvPr id="135" name="TextBox 134"/>
          <p:cNvSpPr txBox="1"/>
          <p:nvPr/>
        </p:nvSpPr>
        <p:spPr>
          <a:xfrm>
            <a:off x="6604842" y="1902604"/>
            <a:ext cx="4927603" cy="3477875"/>
          </a:xfrm>
          <a:prstGeom prst="rect">
            <a:avLst/>
          </a:prstGeom>
          <a:noFill/>
        </p:spPr>
        <p:txBody>
          <a:bodyPr wrap="square" lIns="0" tIns="0" rIns="0" bIns="0" rtlCol="0">
            <a:spAutoFit/>
          </a:bodyPr>
          <a:lstStyle/>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ADIA</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ETIHAD</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BANKS </a:t>
            </a:r>
            <a:r>
              <a:rPr lang="en-US" sz="1600" dirty="0">
                <a:solidFill>
                  <a:schemeClr val="bg1"/>
                </a:solidFill>
              </a:rPr>
              <a:t>(FAB,ADCB,UNB </a:t>
            </a:r>
            <a:r>
              <a:rPr lang="en-US" sz="1600" dirty="0" smtClean="0">
                <a:solidFill>
                  <a:schemeClr val="bg1"/>
                </a:solidFill>
              </a:rPr>
              <a:t>)</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LULU</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NMC</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UAE EXCHANGE</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AUDIT FIRM (KPMG,DELOITTE,ARDENT,PKF)</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ETISALAT</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AL </a:t>
            </a:r>
            <a:r>
              <a:rPr lang="en-US" sz="1600" dirty="0">
                <a:solidFill>
                  <a:schemeClr val="bg1"/>
                </a:solidFill>
              </a:rPr>
              <a:t>NASAR </a:t>
            </a:r>
            <a:r>
              <a:rPr lang="en-US" sz="1600" dirty="0" smtClean="0">
                <a:solidFill>
                  <a:schemeClr val="bg1"/>
                </a:solidFill>
              </a:rPr>
              <a:t>HOLDINGS</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MUBADALA</a:t>
            </a:r>
          </a:p>
          <a:p>
            <a:pPr marL="285750" lvl="0" indent="-285750">
              <a:spcBef>
                <a:spcPts val="600"/>
              </a:spcBef>
              <a:buClr>
                <a:srgbClr val="A0DCFF"/>
              </a:buClr>
              <a:buSzPct val="100000"/>
              <a:buFont typeface="Arial" panose="020B0604020202020204" pitchFamily="34" charset="0"/>
              <a:buChar char="•"/>
              <a:defRPr/>
            </a:pPr>
            <a:r>
              <a:rPr lang="en-US" sz="1600" dirty="0" smtClean="0">
                <a:solidFill>
                  <a:schemeClr val="bg1"/>
                </a:solidFill>
              </a:rPr>
              <a:t>ADNOC</a:t>
            </a:r>
            <a:endParaRPr lang="en-US" sz="1600" dirty="0">
              <a:solidFill>
                <a:schemeClr val="bg1"/>
              </a:solidFill>
            </a:endParaRPr>
          </a:p>
        </p:txBody>
      </p:sp>
      <p:sp>
        <p:nvSpPr>
          <p:cNvPr id="137" name="Rectangle 136"/>
          <p:cNvSpPr/>
          <p:nvPr/>
        </p:nvSpPr>
        <p:spPr>
          <a:xfrm>
            <a:off x="11532445" y="6561144"/>
            <a:ext cx="284052" cy="184666"/>
          </a:xfrm>
          <a:prstGeom prst="rect">
            <a:avLst/>
          </a:prstGeom>
        </p:spPr>
        <p:txBody>
          <a:bodyPr wrap="none">
            <a:spAutoFit/>
          </a:bodyPr>
          <a:lstStyle/>
          <a:p>
            <a:pPr defTabSz="1219170"/>
            <a:fld id="{B9DF3F5C-E0AB-4DAB-BE85-3B9997BF0946}" type="slidenum">
              <a:rPr lang="en-US" sz="600" smtClean="0">
                <a:solidFill>
                  <a:schemeClr val="bg1"/>
                </a:solidFill>
                <a:latin typeface="Verdana"/>
              </a:rPr>
              <a:pPr defTabSz="1219170"/>
              <a:t>54</a:t>
            </a:fld>
            <a:endParaRPr lang="en-US" sz="600" dirty="0">
              <a:solidFill>
                <a:schemeClr val="bg1"/>
              </a:solidFill>
              <a:latin typeface="Verdana"/>
            </a:endParaRPr>
          </a:p>
        </p:txBody>
      </p:sp>
    </p:spTree>
    <p:extLst>
      <p:ext uri="{BB962C8B-B14F-4D97-AF65-F5344CB8AC3E}">
        <p14:creationId xmlns:p14="http://schemas.microsoft.com/office/powerpoint/2010/main" xmlns="" val="137513533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48108" y="1399677"/>
            <a:ext cx="9792549" cy="4677831"/>
            <a:chOff x="1425188" y="1078029"/>
            <a:chExt cx="5698611" cy="3031760"/>
          </a:xfrm>
        </p:grpSpPr>
        <p:sp>
          <p:nvSpPr>
            <p:cNvPr id="204" name="Oval 203"/>
            <p:cNvSpPr/>
            <p:nvPr/>
          </p:nvSpPr>
          <p:spPr>
            <a:xfrm>
              <a:off x="3477227" y="1522344"/>
              <a:ext cx="1590838" cy="1603287"/>
            </a:xfrm>
            <a:prstGeom prst="ellipse">
              <a:avLst/>
            </a:prstGeom>
            <a:solidFill>
              <a:srgbClr val="D0D0CE"/>
            </a:solidFill>
            <a:ln w="76200" cap="flat" cmpd="sng" algn="ctr">
              <a:solidFill>
                <a:schemeClr val="bg1">
                  <a:lumMod val="95000"/>
                </a:schemeClr>
              </a:solidFill>
              <a:prstDash val="solid"/>
            </a:ln>
            <a:effectLst/>
          </p:spPr>
          <p:txBody>
            <a:bodyPr lIns="27000" tIns="27000" rIns="27000" bIns="2700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prstClr val="black"/>
                  </a:solidFill>
                  <a:effectLst/>
                  <a:uLnTx/>
                  <a:uFillTx/>
                  <a:latin typeface="Verdana"/>
                  <a:ea typeface="+mn-ea"/>
                  <a:cs typeface="+mn-cs"/>
                </a:rPr>
                <a:t>7</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prstClr val="black"/>
                  </a:solidFill>
                  <a:effectLst/>
                  <a:uLnTx/>
                  <a:uFillTx/>
                  <a:latin typeface="Verdana"/>
                  <a:ea typeface="+mn-ea"/>
                  <a:cs typeface="+mn-cs"/>
                </a:rPr>
                <a:t>Disruptors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1" i="0" u="none" strike="noStrike" kern="0" cap="none" spc="0" normalizeH="0" baseline="0" noProof="0" dirty="0">
                <a:ln>
                  <a:noFill/>
                </a:ln>
                <a:solidFill>
                  <a:prstClr val="black"/>
                </a:solidFill>
                <a:effectLst/>
                <a:uLnTx/>
                <a:uFillTx/>
                <a:latin typeface="Verdana"/>
                <a:ea typeface="+mn-ea"/>
                <a:cs typeface="+mn-cs"/>
              </a:endParaRPr>
            </a:p>
          </p:txBody>
        </p:sp>
        <p:grpSp>
          <p:nvGrpSpPr>
            <p:cNvPr id="205" name="Group 204"/>
            <p:cNvGrpSpPr/>
            <p:nvPr/>
          </p:nvGrpSpPr>
          <p:grpSpPr>
            <a:xfrm>
              <a:off x="1425188" y="1078029"/>
              <a:ext cx="1924595" cy="742572"/>
              <a:chOff x="1502198" y="1344613"/>
              <a:chExt cx="3244885" cy="1242263"/>
            </a:xfrm>
          </p:grpSpPr>
          <p:sp>
            <p:nvSpPr>
              <p:cNvPr id="206" name="TextBox 205"/>
              <p:cNvSpPr txBox="1"/>
              <p:nvPr/>
            </p:nvSpPr>
            <p:spPr>
              <a:xfrm>
                <a:off x="1585199" y="1653959"/>
                <a:ext cx="2677100" cy="200222"/>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86BC25"/>
                    </a:solidFill>
                    <a:effectLst/>
                    <a:uLnTx/>
                    <a:uFillTx/>
                    <a:latin typeface="Verdana"/>
                    <a:ea typeface="Verdana" panose="020B0604030504040204" pitchFamily="34" charset="0"/>
                    <a:cs typeface="Verdana" panose="020B0604030504040204" pitchFamily="34" charset="0"/>
                  </a:rPr>
                  <a:t>Technology is everywhere</a:t>
                </a:r>
              </a:p>
            </p:txBody>
          </p:sp>
          <p:sp>
            <p:nvSpPr>
              <p:cNvPr id="207" name="TextBox 206"/>
              <p:cNvSpPr txBox="1"/>
              <p:nvPr/>
            </p:nvSpPr>
            <p:spPr>
              <a:xfrm>
                <a:off x="1585199" y="1927472"/>
                <a:ext cx="2739458" cy="400444"/>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6.0 billion+</a:t>
                </a:r>
                <a:b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smartphones in the world by 2020</a:t>
                </a:r>
                <a:endParaRPr kumimoji="0" lang="en-US" sz="1200" b="0" i="0" u="none" strike="noStrike" kern="1200" cap="none" spc="0" normalizeH="0" baseline="0" noProof="0" dirty="0">
                  <a:ln>
                    <a:noFill/>
                  </a:ln>
                  <a:solidFill>
                    <a:srgbClr val="FF0000"/>
                  </a:solidFill>
                  <a:effectLst/>
                  <a:uLnTx/>
                  <a:uFillTx/>
                  <a:latin typeface="Verdana"/>
                  <a:ea typeface="Verdana" panose="020B0604030504040204" pitchFamily="34" charset="0"/>
                  <a:cs typeface="Verdana" panose="020B0604030504040204" pitchFamily="34" charset="0"/>
                  <a:sym typeface="Wingdings" panose="05000000000000000000" pitchFamily="2" charset="2"/>
                </a:endParaRPr>
              </a:p>
            </p:txBody>
          </p:sp>
          <p:sp>
            <p:nvSpPr>
              <p:cNvPr id="208" name="Rounded Rectangle 207"/>
              <p:cNvSpPr/>
              <p:nvPr/>
            </p:nvSpPr>
            <p:spPr bwMode="gray">
              <a:xfrm>
                <a:off x="1502198" y="1344613"/>
                <a:ext cx="2974973" cy="1242263"/>
              </a:xfrm>
              <a:prstGeom prst="roundRect">
                <a:avLst>
                  <a:gd name="adj" fmla="val 9170"/>
                </a:avLst>
              </a:prstGeom>
              <a:noFill/>
              <a:ln w="19050" algn="ctr">
                <a:solidFill>
                  <a:schemeClr val="accent1"/>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09" name="Oval 208"/>
              <p:cNvSpPr/>
              <p:nvPr/>
            </p:nvSpPr>
            <p:spPr bwMode="gray">
              <a:xfrm>
                <a:off x="4207257" y="1695831"/>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10" name="Group 904"/>
              <p:cNvGrpSpPr>
                <a:grpSpLocks noChangeAspect="1"/>
              </p:cNvGrpSpPr>
              <p:nvPr/>
            </p:nvGrpSpPr>
            <p:grpSpPr bwMode="auto">
              <a:xfrm>
                <a:off x="4248570" y="1737815"/>
                <a:ext cx="457200" cy="455858"/>
                <a:chOff x="3518" y="3551"/>
                <a:chExt cx="341" cy="340"/>
              </a:xfrm>
              <a:solidFill>
                <a:schemeClr val="accent1"/>
              </a:solidFill>
            </p:grpSpPr>
            <p:sp>
              <p:nvSpPr>
                <p:cNvPr id="211" name="Freeform 905"/>
                <p:cNvSpPr>
                  <a:spLocks noEditPoints="1"/>
                </p:cNvSpPr>
                <p:nvPr/>
              </p:nvSpPr>
              <p:spPr bwMode="auto">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12" name="Freeform 906"/>
                <p:cNvSpPr>
                  <a:spLocks noEditPoints="1"/>
                </p:cNvSpPr>
                <p:nvPr/>
              </p:nvSpPr>
              <p:spPr bwMode="auto">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13" name="Group 212"/>
            <p:cNvGrpSpPr/>
            <p:nvPr/>
          </p:nvGrpSpPr>
          <p:grpSpPr>
            <a:xfrm>
              <a:off x="5195510" y="1078029"/>
              <a:ext cx="1924595" cy="742572"/>
              <a:chOff x="7648842" y="1344613"/>
              <a:chExt cx="3244885" cy="1242263"/>
            </a:xfrm>
          </p:grpSpPr>
          <p:sp>
            <p:nvSpPr>
              <p:cNvPr id="214" name="TextBox 213"/>
              <p:cNvSpPr txBox="1"/>
              <p:nvPr/>
            </p:nvSpPr>
            <p:spPr>
              <a:xfrm flipH="1">
                <a:off x="8133627" y="1453737"/>
                <a:ext cx="2677100" cy="400444"/>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00A3E0"/>
                    </a:solidFill>
                    <a:effectLst/>
                    <a:uLnTx/>
                    <a:uFillTx/>
                    <a:latin typeface="Verdana"/>
                    <a:ea typeface="Verdana" panose="020B0604030504040204" pitchFamily="34" charset="0"/>
                    <a:cs typeface="Verdana" panose="020B0604030504040204" pitchFamily="34" charset="0"/>
                  </a:rPr>
                  <a:t>AI, Cognitive Computing, Robotics</a:t>
                </a:r>
              </a:p>
            </p:txBody>
          </p:sp>
          <p:sp>
            <p:nvSpPr>
              <p:cNvPr id="215" name="TextBox 214"/>
              <p:cNvSpPr txBox="1"/>
              <p:nvPr/>
            </p:nvSpPr>
            <p:spPr>
              <a:xfrm flipH="1">
                <a:off x="8133627" y="1907866"/>
                <a:ext cx="2677100" cy="400444"/>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$500,000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in 2008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$22,000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today</a:t>
                </a:r>
              </a:p>
            </p:txBody>
          </p:sp>
          <p:sp>
            <p:nvSpPr>
              <p:cNvPr id="216" name="Rounded Rectangle 215"/>
              <p:cNvSpPr/>
              <p:nvPr/>
            </p:nvSpPr>
            <p:spPr bwMode="gray">
              <a:xfrm flipH="1">
                <a:off x="7918754" y="1344613"/>
                <a:ext cx="2974973" cy="1242263"/>
              </a:xfrm>
              <a:prstGeom prst="roundRect">
                <a:avLst>
                  <a:gd name="adj" fmla="val 9170"/>
                </a:avLst>
              </a:prstGeom>
              <a:noFill/>
              <a:ln w="19050" algn="ctr">
                <a:solidFill>
                  <a:srgbClr val="00A3E0"/>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17" name="Oval 216"/>
              <p:cNvSpPr/>
              <p:nvPr/>
            </p:nvSpPr>
            <p:spPr bwMode="gray">
              <a:xfrm flipH="1">
                <a:off x="7648842" y="1695831"/>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18" name="Group 627"/>
              <p:cNvGrpSpPr>
                <a:grpSpLocks noChangeAspect="1"/>
              </p:cNvGrpSpPr>
              <p:nvPr/>
            </p:nvGrpSpPr>
            <p:grpSpPr bwMode="auto">
              <a:xfrm>
                <a:off x="7696200" y="1739900"/>
                <a:ext cx="455860" cy="457200"/>
                <a:chOff x="5295" y="2587"/>
                <a:chExt cx="340" cy="341"/>
              </a:xfrm>
              <a:solidFill>
                <a:srgbClr val="00A3E0"/>
              </a:solidFill>
            </p:grpSpPr>
            <p:sp>
              <p:nvSpPr>
                <p:cNvPr id="219" name="Freeform 628"/>
                <p:cNvSpPr>
                  <a:spLocks noEditPoints="1"/>
                </p:cNvSpPr>
                <p:nvPr/>
              </p:nvSpPr>
              <p:spPr bwMode="auto">
                <a:xfrm>
                  <a:off x="5295" y="258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20" name="Freeform 629"/>
                <p:cNvSpPr>
                  <a:spLocks noEditPoints="1"/>
                </p:cNvSpPr>
                <p:nvPr/>
              </p:nvSpPr>
              <p:spPr bwMode="auto">
                <a:xfrm>
                  <a:off x="5359" y="2665"/>
                  <a:ext cx="212" cy="184"/>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21" name="Group 220"/>
            <p:cNvGrpSpPr/>
            <p:nvPr/>
          </p:nvGrpSpPr>
          <p:grpSpPr>
            <a:xfrm>
              <a:off x="1425188" y="1959346"/>
              <a:ext cx="1924595" cy="742572"/>
              <a:chOff x="1292044" y="2818984"/>
              <a:chExt cx="3244885" cy="1242263"/>
            </a:xfrm>
          </p:grpSpPr>
          <p:sp>
            <p:nvSpPr>
              <p:cNvPr id="222" name="TextBox 221"/>
              <p:cNvSpPr txBox="1"/>
              <p:nvPr/>
            </p:nvSpPr>
            <p:spPr>
              <a:xfrm>
                <a:off x="1375045" y="3128329"/>
                <a:ext cx="2677100" cy="200222"/>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009A44"/>
                    </a:solidFill>
                    <a:effectLst/>
                    <a:uLnTx/>
                    <a:uFillTx/>
                    <a:latin typeface="Verdana"/>
                    <a:ea typeface="Verdana" panose="020B0604030504040204" pitchFamily="34" charset="0"/>
                    <a:cs typeface="Verdana" panose="020B0604030504040204" pitchFamily="34" charset="0"/>
                  </a:rPr>
                  <a:t>Tsunami of data</a:t>
                </a:r>
              </a:p>
            </p:txBody>
          </p:sp>
          <p:sp>
            <p:nvSpPr>
              <p:cNvPr id="223" name="TextBox 222"/>
              <p:cNvSpPr txBox="1"/>
              <p:nvPr/>
            </p:nvSpPr>
            <p:spPr>
              <a:xfrm>
                <a:off x="1375045" y="3365897"/>
                <a:ext cx="2677100" cy="400444"/>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9x</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 more in last 2 years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Major enabler of machine learning</a:t>
                </a:r>
              </a:p>
            </p:txBody>
          </p:sp>
          <p:sp>
            <p:nvSpPr>
              <p:cNvPr id="224" name="Rounded Rectangle 223"/>
              <p:cNvSpPr/>
              <p:nvPr/>
            </p:nvSpPr>
            <p:spPr bwMode="gray">
              <a:xfrm>
                <a:off x="1292044" y="2818984"/>
                <a:ext cx="2974973" cy="1242263"/>
              </a:xfrm>
              <a:prstGeom prst="roundRect">
                <a:avLst>
                  <a:gd name="adj" fmla="val 9170"/>
                </a:avLst>
              </a:prstGeom>
              <a:noFill/>
              <a:ln w="19050" algn="ctr">
                <a:solidFill>
                  <a:srgbClr val="009A44"/>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25" name="Oval 224"/>
              <p:cNvSpPr/>
              <p:nvPr/>
            </p:nvSpPr>
            <p:spPr bwMode="gray">
              <a:xfrm>
                <a:off x="3997103" y="3170202"/>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26" name="Group 210"/>
              <p:cNvGrpSpPr>
                <a:grpSpLocks noChangeAspect="1"/>
              </p:cNvGrpSpPr>
              <p:nvPr/>
            </p:nvGrpSpPr>
            <p:grpSpPr bwMode="auto">
              <a:xfrm>
                <a:off x="4038600" y="3213100"/>
                <a:ext cx="458545" cy="457200"/>
                <a:chOff x="1926" y="713"/>
                <a:chExt cx="341" cy="340"/>
              </a:xfrm>
              <a:solidFill>
                <a:srgbClr val="009A44"/>
              </a:solidFill>
            </p:grpSpPr>
            <p:sp>
              <p:nvSpPr>
                <p:cNvPr id="227" name="Freeform 211"/>
                <p:cNvSpPr>
                  <a:spLocks noEditPoints="1"/>
                </p:cNvSpPr>
                <p:nvPr/>
              </p:nvSpPr>
              <p:spPr bwMode="auto">
                <a:xfrm>
                  <a:off x="1926" y="71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28" name="Freeform 212"/>
                <p:cNvSpPr>
                  <a:spLocks noEditPoints="1"/>
                </p:cNvSpPr>
                <p:nvPr/>
              </p:nvSpPr>
              <p:spPr bwMode="auto">
                <a:xfrm>
                  <a:off x="2004" y="890"/>
                  <a:ext cx="184" cy="71"/>
                </a:xfrm>
                <a:custGeom>
                  <a:avLst/>
                  <a:gdLst>
                    <a:gd name="T0" fmla="*/ 245 w 277"/>
                    <a:gd name="T1" fmla="*/ 107 h 107"/>
                    <a:gd name="T2" fmla="*/ 32 w 277"/>
                    <a:gd name="T3" fmla="*/ 107 h 107"/>
                    <a:gd name="T4" fmla="*/ 0 w 277"/>
                    <a:gd name="T5" fmla="*/ 75 h 107"/>
                    <a:gd name="T6" fmla="*/ 0 w 277"/>
                    <a:gd name="T7" fmla="*/ 33 h 107"/>
                    <a:gd name="T8" fmla="*/ 32 w 277"/>
                    <a:gd name="T9" fmla="*/ 0 h 107"/>
                    <a:gd name="T10" fmla="*/ 245 w 277"/>
                    <a:gd name="T11" fmla="*/ 0 h 107"/>
                    <a:gd name="T12" fmla="*/ 277 w 277"/>
                    <a:gd name="T13" fmla="*/ 33 h 107"/>
                    <a:gd name="T14" fmla="*/ 277 w 277"/>
                    <a:gd name="T15" fmla="*/ 75 h 107"/>
                    <a:gd name="T16" fmla="*/ 245 w 277"/>
                    <a:gd name="T17" fmla="*/ 107 h 107"/>
                    <a:gd name="T18" fmla="*/ 32 w 277"/>
                    <a:gd name="T19" fmla="*/ 22 h 107"/>
                    <a:gd name="T20" fmla="*/ 21 w 277"/>
                    <a:gd name="T21" fmla="*/ 33 h 107"/>
                    <a:gd name="T22" fmla="*/ 21 w 277"/>
                    <a:gd name="T23" fmla="*/ 75 h 107"/>
                    <a:gd name="T24" fmla="*/ 32 w 277"/>
                    <a:gd name="T25" fmla="*/ 86 h 107"/>
                    <a:gd name="T26" fmla="*/ 245 w 277"/>
                    <a:gd name="T27" fmla="*/ 86 h 107"/>
                    <a:gd name="T28" fmla="*/ 256 w 277"/>
                    <a:gd name="T29" fmla="*/ 75 h 107"/>
                    <a:gd name="T30" fmla="*/ 256 w 277"/>
                    <a:gd name="T31" fmla="*/ 33 h 107"/>
                    <a:gd name="T32" fmla="*/ 245 w 277"/>
                    <a:gd name="T33" fmla="*/ 22 h 107"/>
                    <a:gd name="T34" fmla="*/ 32 w 277"/>
                    <a:gd name="T35" fmla="*/ 2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7">
                      <a:moveTo>
                        <a:pt x="245" y="107"/>
                      </a:moveTo>
                      <a:cubicBezTo>
                        <a:pt x="32" y="107"/>
                        <a:pt x="32" y="107"/>
                        <a:pt x="32" y="107"/>
                      </a:cubicBezTo>
                      <a:cubicBezTo>
                        <a:pt x="14" y="107"/>
                        <a:pt x="0" y="93"/>
                        <a:pt x="0" y="75"/>
                      </a:cubicBezTo>
                      <a:cubicBezTo>
                        <a:pt x="0" y="33"/>
                        <a:pt x="0" y="33"/>
                        <a:pt x="0" y="33"/>
                      </a:cubicBezTo>
                      <a:cubicBezTo>
                        <a:pt x="0" y="15"/>
                        <a:pt x="14" y="0"/>
                        <a:pt x="32" y="0"/>
                      </a:cubicBezTo>
                      <a:cubicBezTo>
                        <a:pt x="245" y="0"/>
                        <a:pt x="245" y="0"/>
                        <a:pt x="245" y="0"/>
                      </a:cubicBezTo>
                      <a:cubicBezTo>
                        <a:pt x="263" y="0"/>
                        <a:pt x="277" y="15"/>
                        <a:pt x="277" y="33"/>
                      </a:cubicBezTo>
                      <a:cubicBezTo>
                        <a:pt x="277" y="75"/>
                        <a:pt x="277" y="75"/>
                        <a:pt x="277" y="75"/>
                      </a:cubicBezTo>
                      <a:cubicBezTo>
                        <a:pt x="277" y="93"/>
                        <a:pt x="263" y="107"/>
                        <a:pt x="245" y="107"/>
                      </a:cubicBezTo>
                      <a:close/>
                      <a:moveTo>
                        <a:pt x="32" y="22"/>
                      </a:moveTo>
                      <a:cubicBezTo>
                        <a:pt x="26" y="22"/>
                        <a:pt x="21" y="27"/>
                        <a:pt x="21" y="33"/>
                      </a:cubicBezTo>
                      <a:cubicBezTo>
                        <a:pt x="21" y="75"/>
                        <a:pt x="21" y="75"/>
                        <a:pt x="21" y="75"/>
                      </a:cubicBezTo>
                      <a:cubicBezTo>
                        <a:pt x="21" y="81"/>
                        <a:pt x="26" y="86"/>
                        <a:pt x="32" y="86"/>
                      </a:cubicBezTo>
                      <a:cubicBezTo>
                        <a:pt x="245" y="86"/>
                        <a:pt x="245" y="86"/>
                        <a:pt x="245" y="86"/>
                      </a:cubicBezTo>
                      <a:cubicBezTo>
                        <a:pt x="251" y="86"/>
                        <a:pt x="256" y="81"/>
                        <a:pt x="256" y="75"/>
                      </a:cubicBezTo>
                      <a:cubicBezTo>
                        <a:pt x="256" y="33"/>
                        <a:pt x="256" y="33"/>
                        <a:pt x="256" y="33"/>
                      </a:cubicBezTo>
                      <a:cubicBezTo>
                        <a:pt x="256" y="27"/>
                        <a:pt x="251" y="22"/>
                        <a:pt x="245" y="22"/>
                      </a:cubicBezTo>
                      <a:lnTo>
                        <a:pt x="32" y="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29" name="Freeform 213"/>
                <p:cNvSpPr>
                  <a:spLocks/>
                </p:cNvSpPr>
                <p:nvPr/>
              </p:nvSpPr>
              <p:spPr bwMode="auto">
                <a:xfrm>
                  <a:off x="2004" y="804"/>
                  <a:ext cx="43" cy="114"/>
                </a:xfrm>
                <a:custGeom>
                  <a:avLst/>
                  <a:gdLst>
                    <a:gd name="T0" fmla="*/ 11 w 65"/>
                    <a:gd name="T1" fmla="*/ 172 h 172"/>
                    <a:gd name="T2" fmla="*/ 0 w 65"/>
                    <a:gd name="T3" fmla="*/ 161 h 172"/>
                    <a:gd name="T4" fmla="*/ 0 w 65"/>
                    <a:gd name="T5" fmla="*/ 140 h 172"/>
                    <a:gd name="T6" fmla="*/ 1 w 65"/>
                    <a:gd name="T7" fmla="*/ 137 h 172"/>
                    <a:gd name="T8" fmla="*/ 43 w 65"/>
                    <a:gd name="T9" fmla="*/ 9 h 172"/>
                    <a:gd name="T10" fmla="*/ 57 w 65"/>
                    <a:gd name="T11" fmla="*/ 2 h 172"/>
                    <a:gd name="T12" fmla="*/ 63 w 65"/>
                    <a:gd name="T13" fmla="*/ 15 h 172"/>
                    <a:gd name="T14" fmla="*/ 21 w 65"/>
                    <a:gd name="T15" fmla="*/ 142 h 172"/>
                    <a:gd name="T16" fmla="*/ 21 w 65"/>
                    <a:gd name="T17" fmla="*/ 161 h 172"/>
                    <a:gd name="T18" fmla="*/ 11 w 65"/>
                    <a:gd name="T1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2">
                      <a:moveTo>
                        <a:pt x="11" y="172"/>
                      </a:moveTo>
                      <a:cubicBezTo>
                        <a:pt x="5" y="172"/>
                        <a:pt x="0" y="167"/>
                        <a:pt x="0" y="161"/>
                      </a:cubicBezTo>
                      <a:cubicBezTo>
                        <a:pt x="0" y="140"/>
                        <a:pt x="0" y="140"/>
                        <a:pt x="0" y="140"/>
                      </a:cubicBezTo>
                      <a:cubicBezTo>
                        <a:pt x="0" y="139"/>
                        <a:pt x="0" y="138"/>
                        <a:pt x="1" y="137"/>
                      </a:cubicBezTo>
                      <a:cubicBezTo>
                        <a:pt x="43" y="9"/>
                        <a:pt x="43" y="9"/>
                        <a:pt x="43" y="9"/>
                      </a:cubicBezTo>
                      <a:cubicBezTo>
                        <a:pt x="45" y="3"/>
                        <a:pt x="51" y="0"/>
                        <a:pt x="57" y="2"/>
                      </a:cubicBezTo>
                      <a:cubicBezTo>
                        <a:pt x="62" y="4"/>
                        <a:pt x="65" y="10"/>
                        <a:pt x="63" y="15"/>
                      </a:cubicBezTo>
                      <a:cubicBezTo>
                        <a:pt x="21" y="142"/>
                        <a:pt x="21" y="142"/>
                        <a:pt x="21" y="142"/>
                      </a:cubicBezTo>
                      <a:cubicBezTo>
                        <a:pt x="21" y="161"/>
                        <a:pt x="21" y="161"/>
                        <a:pt x="21" y="161"/>
                      </a:cubicBezTo>
                      <a:cubicBezTo>
                        <a:pt x="21" y="167"/>
                        <a:pt x="17" y="172"/>
                        <a:pt x="11" y="1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30" name="Freeform 214"/>
                <p:cNvSpPr>
                  <a:spLocks/>
                </p:cNvSpPr>
                <p:nvPr/>
              </p:nvSpPr>
              <p:spPr bwMode="auto">
                <a:xfrm>
                  <a:off x="2145" y="804"/>
                  <a:ext cx="43" cy="114"/>
                </a:xfrm>
                <a:custGeom>
                  <a:avLst/>
                  <a:gdLst>
                    <a:gd name="T0" fmla="*/ 55 w 65"/>
                    <a:gd name="T1" fmla="*/ 172 h 172"/>
                    <a:gd name="T2" fmla="*/ 44 w 65"/>
                    <a:gd name="T3" fmla="*/ 161 h 172"/>
                    <a:gd name="T4" fmla="*/ 44 w 65"/>
                    <a:gd name="T5" fmla="*/ 142 h 172"/>
                    <a:gd name="T6" fmla="*/ 2 w 65"/>
                    <a:gd name="T7" fmla="*/ 15 h 172"/>
                    <a:gd name="T8" fmla="*/ 9 w 65"/>
                    <a:gd name="T9" fmla="*/ 2 h 172"/>
                    <a:gd name="T10" fmla="*/ 22 w 65"/>
                    <a:gd name="T11" fmla="*/ 9 h 172"/>
                    <a:gd name="T12" fmla="*/ 65 w 65"/>
                    <a:gd name="T13" fmla="*/ 137 h 172"/>
                    <a:gd name="T14" fmla="*/ 65 w 65"/>
                    <a:gd name="T15" fmla="*/ 140 h 172"/>
                    <a:gd name="T16" fmla="*/ 65 w 65"/>
                    <a:gd name="T17" fmla="*/ 161 h 172"/>
                    <a:gd name="T18" fmla="*/ 55 w 65"/>
                    <a:gd name="T1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2">
                      <a:moveTo>
                        <a:pt x="55" y="172"/>
                      </a:moveTo>
                      <a:cubicBezTo>
                        <a:pt x="49" y="172"/>
                        <a:pt x="44" y="167"/>
                        <a:pt x="44" y="161"/>
                      </a:cubicBezTo>
                      <a:cubicBezTo>
                        <a:pt x="44" y="142"/>
                        <a:pt x="44" y="142"/>
                        <a:pt x="44" y="142"/>
                      </a:cubicBezTo>
                      <a:cubicBezTo>
                        <a:pt x="2" y="15"/>
                        <a:pt x="2" y="15"/>
                        <a:pt x="2" y="15"/>
                      </a:cubicBezTo>
                      <a:cubicBezTo>
                        <a:pt x="0" y="10"/>
                        <a:pt x="3" y="4"/>
                        <a:pt x="9" y="2"/>
                      </a:cubicBezTo>
                      <a:cubicBezTo>
                        <a:pt x="14" y="0"/>
                        <a:pt x="20" y="3"/>
                        <a:pt x="22" y="9"/>
                      </a:cubicBezTo>
                      <a:cubicBezTo>
                        <a:pt x="65" y="137"/>
                        <a:pt x="65" y="137"/>
                        <a:pt x="65" y="137"/>
                      </a:cubicBezTo>
                      <a:cubicBezTo>
                        <a:pt x="65" y="138"/>
                        <a:pt x="65" y="139"/>
                        <a:pt x="65" y="140"/>
                      </a:cubicBezTo>
                      <a:cubicBezTo>
                        <a:pt x="65" y="161"/>
                        <a:pt x="65" y="161"/>
                        <a:pt x="65" y="161"/>
                      </a:cubicBezTo>
                      <a:cubicBezTo>
                        <a:pt x="65" y="167"/>
                        <a:pt x="61" y="172"/>
                        <a:pt x="55" y="1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31" name="Freeform 215"/>
                <p:cNvSpPr>
                  <a:spLocks/>
                </p:cNvSpPr>
                <p:nvPr/>
              </p:nvSpPr>
              <p:spPr bwMode="auto">
                <a:xfrm>
                  <a:off x="2033" y="805"/>
                  <a:ext cx="127" cy="14"/>
                </a:xfrm>
                <a:custGeom>
                  <a:avLst/>
                  <a:gdLst>
                    <a:gd name="T0" fmla="*/ 181 w 192"/>
                    <a:gd name="T1" fmla="*/ 22 h 22"/>
                    <a:gd name="T2" fmla="*/ 10 w 192"/>
                    <a:gd name="T3" fmla="*/ 22 h 22"/>
                    <a:gd name="T4" fmla="*/ 0 w 192"/>
                    <a:gd name="T5" fmla="*/ 11 h 22"/>
                    <a:gd name="T6" fmla="*/ 10 w 192"/>
                    <a:gd name="T7" fmla="*/ 0 h 22"/>
                    <a:gd name="T8" fmla="*/ 181 w 192"/>
                    <a:gd name="T9" fmla="*/ 0 h 22"/>
                    <a:gd name="T10" fmla="*/ 192 w 192"/>
                    <a:gd name="T11" fmla="*/ 11 h 22"/>
                    <a:gd name="T12" fmla="*/ 181 w 19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2" h="22">
                      <a:moveTo>
                        <a:pt x="181" y="22"/>
                      </a:moveTo>
                      <a:cubicBezTo>
                        <a:pt x="10" y="22"/>
                        <a:pt x="10" y="22"/>
                        <a:pt x="10" y="22"/>
                      </a:cubicBezTo>
                      <a:cubicBezTo>
                        <a:pt x="4" y="22"/>
                        <a:pt x="0" y="17"/>
                        <a:pt x="0" y="11"/>
                      </a:cubicBezTo>
                      <a:cubicBezTo>
                        <a:pt x="0" y="5"/>
                        <a:pt x="4" y="0"/>
                        <a:pt x="10" y="0"/>
                      </a:cubicBezTo>
                      <a:cubicBezTo>
                        <a:pt x="181" y="0"/>
                        <a:pt x="181" y="0"/>
                        <a:pt x="181" y="0"/>
                      </a:cubicBezTo>
                      <a:cubicBezTo>
                        <a:pt x="187" y="0"/>
                        <a:pt x="192" y="5"/>
                        <a:pt x="192" y="11"/>
                      </a:cubicBezTo>
                      <a:cubicBezTo>
                        <a:pt x="192" y="17"/>
                        <a:pt x="187" y="22"/>
                        <a:pt x="18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32" name="Freeform 216"/>
                <p:cNvSpPr>
                  <a:spLocks/>
                </p:cNvSpPr>
                <p:nvPr/>
              </p:nvSpPr>
              <p:spPr bwMode="auto">
                <a:xfrm>
                  <a:off x="2146" y="918"/>
                  <a:ext cx="14" cy="14"/>
                </a:xfrm>
                <a:custGeom>
                  <a:avLst/>
                  <a:gdLst>
                    <a:gd name="T0" fmla="*/ 11 w 22"/>
                    <a:gd name="T1" fmla="*/ 22 h 22"/>
                    <a:gd name="T2" fmla="*/ 3 w 22"/>
                    <a:gd name="T3" fmla="*/ 19 h 22"/>
                    <a:gd name="T4" fmla="*/ 1 w 22"/>
                    <a:gd name="T5" fmla="*/ 16 h 22"/>
                    <a:gd name="T6" fmla="*/ 0 w 22"/>
                    <a:gd name="T7" fmla="*/ 12 h 22"/>
                    <a:gd name="T8" fmla="*/ 1 w 22"/>
                    <a:gd name="T9" fmla="*/ 8 h 22"/>
                    <a:gd name="T10" fmla="*/ 3 w 22"/>
                    <a:gd name="T11" fmla="*/ 4 h 22"/>
                    <a:gd name="T12" fmla="*/ 5 w 22"/>
                    <a:gd name="T13" fmla="*/ 3 h 22"/>
                    <a:gd name="T14" fmla="*/ 7 w 22"/>
                    <a:gd name="T15" fmla="*/ 2 h 22"/>
                    <a:gd name="T16" fmla="*/ 9 w 22"/>
                    <a:gd name="T17" fmla="*/ 1 h 22"/>
                    <a:gd name="T18" fmla="*/ 19 w 22"/>
                    <a:gd name="T19" fmla="*/ 4 h 22"/>
                    <a:gd name="T20" fmla="*/ 21 w 22"/>
                    <a:gd name="T21" fmla="*/ 8 h 22"/>
                    <a:gd name="T22" fmla="*/ 22 w 22"/>
                    <a:gd name="T23" fmla="*/ 12 h 22"/>
                    <a:gd name="T24" fmla="*/ 21 w 22"/>
                    <a:gd name="T25" fmla="*/ 16 h 22"/>
                    <a:gd name="T26" fmla="*/ 19 w 22"/>
                    <a:gd name="T27" fmla="*/ 19 h 22"/>
                    <a:gd name="T28" fmla="*/ 15 w 22"/>
                    <a:gd name="T29" fmla="*/ 21 h 22"/>
                    <a:gd name="T30" fmla="*/ 11 w 22"/>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11" y="22"/>
                      </a:moveTo>
                      <a:cubicBezTo>
                        <a:pt x="8" y="22"/>
                        <a:pt x="5" y="21"/>
                        <a:pt x="3" y="19"/>
                      </a:cubicBezTo>
                      <a:cubicBezTo>
                        <a:pt x="2" y="18"/>
                        <a:pt x="2" y="17"/>
                        <a:pt x="1" y="16"/>
                      </a:cubicBezTo>
                      <a:cubicBezTo>
                        <a:pt x="1" y="14"/>
                        <a:pt x="0" y="13"/>
                        <a:pt x="0" y="12"/>
                      </a:cubicBezTo>
                      <a:cubicBezTo>
                        <a:pt x="0" y="10"/>
                        <a:pt x="1" y="9"/>
                        <a:pt x="1" y="8"/>
                      </a:cubicBezTo>
                      <a:cubicBezTo>
                        <a:pt x="2" y="6"/>
                        <a:pt x="2" y="5"/>
                        <a:pt x="3" y="4"/>
                      </a:cubicBezTo>
                      <a:cubicBezTo>
                        <a:pt x="4" y="4"/>
                        <a:pt x="4" y="3"/>
                        <a:pt x="5" y="3"/>
                      </a:cubicBezTo>
                      <a:cubicBezTo>
                        <a:pt x="6" y="2"/>
                        <a:pt x="6" y="2"/>
                        <a:pt x="7" y="2"/>
                      </a:cubicBezTo>
                      <a:cubicBezTo>
                        <a:pt x="8" y="2"/>
                        <a:pt x="8" y="1"/>
                        <a:pt x="9" y="1"/>
                      </a:cubicBezTo>
                      <a:cubicBezTo>
                        <a:pt x="12" y="0"/>
                        <a:pt x="16" y="2"/>
                        <a:pt x="19" y="4"/>
                      </a:cubicBezTo>
                      <a:cubicBezTo>
                        <a:pt x="20" y="5"/>
                        <a:pt x="20" y="6"/>
                        <a:pt x="21" y="8"/>
                      </a:cubicBezTo>
                      <a:cubicBezTo>
                        <a:pt x="21" y="9"/>
                        <a:pt x="22" y="10"/>
                        <a:pt x="22" y="12"/>
                      </a:cubicBezTo>
                      <a:cubicBezTo>
                        <a:pt x="22" y="13"/>
                        <a:pt x="21" y="14"/>
                        <a:pt x="21" y="16"/>
                      </a:cubicBezTo>
                      <a:cubicBezTo>
                        <a:pt x="20" y="17"/>
                        <a:pt x="20" y="18"/>
                        <a:pt x="19" y="19"/>
                      </a:cubicBezTo>
                      <a:cubicBezTo>
                        <a:pt x="18" y="20"/>
                        <a:pt x="16" y="21"/>
                        <a:pt x="15" y="21"/>
                      </a:cubicBezTo>
                      <a:cubicBezTo>
                        <a:pt x="14" y="22"/>
                        <a:pt x="12" y="22"/>
                        <a:pt x="1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33" name="Freeform 217"/>
                <p:cNvSpPr>
                  <a:spLocks/>
                </p:cNvSpPr>
                <p:nvPr/>
              </p:nvSpPr>
              <p:spPr bwMode="auto">
                <a:xfrm>
                  <a:off x="2118" y="918"/>
                  <a:ext cx="14" cy="14"/>
                </a:xfrm>
                <a:custGeom>
                  <a:avLst/>
                  <a:gdLst>
                    <a:gd name="T0" fmla="*/ 10 w 21"/>
                    <a:gd name="T1" fmla="*/ 22 h 22"/>
                    <a:gd name="T2" fmla="*/ 6 w 21"/>
                    <a:gd name="T3" fmla="*/ 21 h 22"/>
                    <a:gd name="T4" fmla="*/ 3 w 21"/>
                    <a:gd name="T5" fmla="*/ 19 h 22"/>
                    <a:gd name="T6" fmla="*/ 1 w 21"/>
                    <a:gd name="T7" fmla="*/ 16 h 22"/>
                    <a:gd name="T8" fmla="*/ 0 w 21"/>
                    <a:gd name="T9" fmla="*/ 12 h 22"/>
                    <a:gd name="T10" fmla="*/ 1 w 21"/>
                    <a:gd name="T11" fmla="*/ 8 h 22"/>
                    <a:gd name="T12" fmla="*/ 3 w 21"/>
                    <a:gd name="T13" fmla="*/ 4 h 22"/>
                    <a:gd name="T14" fmla="*/ 12 w 21"/>
                    <a:gd name="T15" fmla="*/ 1 h 22"/>
                    <a:gd name="T16" fmla="*/ 14 w 21"/>
                    <a:gd name="T17" fmla="*/ 2 h 22"/>
                    <a:gd name="T18" fmla="*/ 16 w 21"/>
                    <a:gd name="T19" fmla="*/ 3 h 22"/>
                    <a:gd name="T20" fmla="*/ 18 w 21"/>
                    <a:gd name="T21" fmla="*/ 4 h 22"/>
                    <a:gd name="T22" fmla="*/ 20 w 21"/>
                    <a:gd name="T23" fmla="*/ 8 h 22"/>
                    <a:gd name="T24" fmla="*/ 21 w 21"/>
                    <a:gd name="T25" fmla="*/ 12 h 22"/>
                    <a:gd name="T26" fmla="*/ 20 w 21"/>
                    <a:gd name="T27" fmla="*/ 16 h 22"/>
                    <a:gd name="T28" fmla="*/ 18 w 21"/>
                    <a:gd name="T29" fmla="*/ 19 h 22"/>
                    <a:gd name="T30" fmla="*/ 10 w 21"/>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2">
                      <a:moveTo>
                        <a:pt x="10" y="22"/>
                      </a:moveTo>
                      <a:cubicBezTo>
                        <a:pt x="9" y="22"/>
                        <a:pt x="8" y="22"/>
                        <a:pt x="6" y="21"/>
                      </a:cubicBezTo>
                      <a:cubicBezTo>
                        <a:pt x="5" y="21"/>
                        <a:pt x="4" y="20"/>
                        <a:pt x="3" y="19"/>
                      </a:cubicBezTo>
                      <a:cubicBezTo>
                        <a:pt x="2" y="18"/>
                        <a:pt x="1" y="17"/>
                        <a:pt x="1" y="16"/>
                      </a:cubicBezTo>
                      <a:cubicBezTo>
                        <a:pt x="0" y="14"/>
                        <a:pt x="0" y="13"/>
                        <a:pt x="0" y="12"/>
                      </a:cubicBezTo>
                      <a:cubicBezTo>
                        <a:pt x="0" y="10"/>
                        <a:pt x="0" y="9"/>
                        <a:pt x="1" y="8"/>
                      </a:cubicBezTo>
                      <a:cubicBezTo>
                        <a:pt x="1" y="6"/>
                        <a:pt x="2" y="5"/>
                        <a:pt x="3" y="4"/>
                      </a:cubicBezTo>
                      <a:cubicBezTo>
                        <a:pt x="5" y="2"/>
                        <a:pt x="9" y="0"/>
                        <a:pt x="12" y="1"/>
                      </a:cubicBezTo>
                      <a:cubicBezTo>
                        <a:pt x="13" y="1"/>
                        <a:pt x="14" y="2"/>
                        <a:pt x="14" y="2"/>
                      </a:cubicBezTo>
                      <a:cubicBezTo>
                        <a:pt x="15" y="2"/>
                        <a:pt x="16" y="2"/>
                        <a:pt x="16" y="3"/>
                      </a:cubicBezTo>
                      <a:cubicBezTo>
                        <a:pt x="17" y="3"/>
                        <a:pt x="17" y="4"/>
                        <a:pt x="18" y="4"/>
                      </a:cubicBezTo>
                      <a:cubicBezTo>
                        <a:pt x="19" y="5"/>
                        <a:pt x="20" y="6"/>
                        <a:pt x="20" y="8"/>
                      </a:cubicBezTo>
                      <a:cubicBezTo>
                        <a:pt x="21" y="9"/>
                        <a:pt x="21" y="10"/>
                        <a:pt x="21" y="12"/>
                      </a:cubicBezTo>
                      <a:cubicBezTo>
                        <a:pt x="21" y="13"/>
                        <a:pt x="21" y="14"/>
                        <a:pt x="20" y="16"/>
                      </a:cubicBezTo>
                      <a:cubicBezTo>
                        <a:pt x="20" y="17"/>
                        <a:pt x="19" y="18"/>
                        <a:pt x="18" y="19"/>
                      </a:cubicBezTo>
                      <a:cubicBezTo>
                        <a:pt x="16" y="21"/>
                        <a:pt x="13" y="22"/>
                        <a:pt x="10"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34" name="Group 233"/>
            <p:cNvGrpSpPr/>
            <p:nvPr/>
          </p:nvGrpSpPr>
          <p:grpSpPr>
            <a:xfrm>
              <a:off x="5195510" y="1959346"/>
              <a:ext cx="1924595" cy="742572"/>
              <a:chOff x="7648842" y="2818984"/>
              <a:chExt cx="3244885" cy="1242263"/>
            </a:xfrm>
          </p:grpSpPr>
          <p:sp>
            <p:nvSpPr>
              <p:cNvPr id="235" name="TextBox 234"/>
              <p:cNvSpPr txBox="1"/>
              <p:nvPr/>
            </p:nvSpPr>
            <p:spPr>
              <a:xfrm flipH="1">
                <a:off x="8133627" y="3128330"/>
                <a:ext cx="2677100" cy="200222"/>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012169"/>
                    </a:solidFill>
                    <a:effectLst/>
                    <a:uLnTx/>
                    <a:uFillTx/>
                    <a:latin typeface="Verdana"/>
                    <a:ea typeface="Verdana" panose="020B0604030504040204" pitchFamily="34" charset="0"/>
                    <a:cs typeface="Verdana" panose="020B0604030504040204" pitchFamily="34" charset="0"/>
                  </a:rPr>
                  <a:t>Jobs vulnerable to automation</a:t>
                </a:r>
              </a:p>
            </p:txBody>
          </p:sp>
          <p:sp>
            <p:nvSpPr>
              <p:cNvPr id="236" name="TextBox 235"/>
              <p:cNvSpPr txBox="1"/>
              <p:nvPr/>
            </p:nvSpPr>
            <p:spPr>
              <a:xfrm flipH="1">
                <a:off x="8133627" y="3356321"/>
                <a:ext cx="2677100" cy="600666"/>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35%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UK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47%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US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77%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China</a:t>
                </a:r>
              </a:p>
            </p:txBody>
          </p:sp>
          <p:sp>
            <p:nvSpPr>
              <p:cNvPr id="237" name="Rounded Rectangle 236"/>
              <p:cNvSpPr/>
              <p:nvPr/>
            </p:nvSpPr>
            <p:spPr bwMode="gray">
              <a:xfrm flipH="1">
                <a:off x="7918754" y="2818984"/>
                <a:ext cx="2974973" cy="1242263"/>
              </a:xfrm>
              <a:prstGeom prst="roundRect">
                <a:avLst>
                  <a:gd name="adj" fmla="val 9170"/>
                </a:avLst>
              </a:prstGeom>
              <a:noFill/>
              <a:ln w="19050" algn="ctr">
                <a:solidFill>
                  <a:schemeClr val="accent4"/>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8" name="Oval 237"/>
              <p:cNvSpPr/>
              <p:nvPr/>
            </p:nvSpPr>
            <p:spPr bwMode="gray">
              <a:xfrm flipH="1">
                <a:off x="7648842" y="3170202"/>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39" name="Group 39"/>
              <p:cNvGrpSpPr>
                <a:grpSpLocks noChangeAspect="1"/>
              </p:cNvGrpSpPr>
              <p:nvPr/>
            </p:nvGrpSpPr>
            <p:grpSpPr bwMode="auto">
              <a:xfrm>
                <a:off x="7696200" y="3213100"/>
                <a:ext cx="367631" cy="367631"/>
                <a:chOff x="3987" y="1509"/>
                <a:chExt cx="340" cy="340"/>
              </a:xfrm>
              <a:solidFill>
                <a:schemeClr val="accent4"/>
              </a:solidFill>
            </p:grpSpPr>
            <p:sp>
              <p:nvSpPr>
                <p:cNvPr id="240" name="Freeform 40"/>
                <p:cNvSpPr>
                  <a:spLocks noEditPoints="1"/>
                </p:cNvSpPr>
                <p:nvPr/>
              </p:nvSpPr>
              <p:spPr bwMode="auto">
                <a:xfrm>
                  <a:off x="3987" y="1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41" name="Freeform 41"/>
                <p:cNvSpPr>
                  <a:spLocks noEditPoints="1"/>
                </p:cNvSpPr>
                <p:nvPr/>
              </p:nvSpPr>
              <p:spPr bwMode="auto">
                <a:xfrm>
                  <a:off x="4053" y="1568"/>
                  <a:ext cx="215" cy="214"/>
                </a:xfrm>
                <a:custGeom>
                  <a:avLst/>
                  <a:gdLst>
                    <a:gd name="T0" fmla="*/ 168 w 324"/>
                    <a:gd name="T1" fmla="*/ 177 h 322"/>
                    <a:gd name="T2" fmla="*/ 123 w 324"/>
                    <a:gd name="T3" fmla="*/ 143 h 322"/>
                    <a:gd name="T4" fmla="*/ 65 w 324"/>
                    <a:gd name="T5" fmla="*/ 142 h 322"/>
                    <a:gd name="T6" fmla="*/ 18 w 324"/>
                    <a:gd name="T7" fmla="*/ 175 h 322"/>
                    <a:gd name="T8" fmla="*/ 0 w 324"/>
                    <a:gd name="T9" fmla="*/ 229 h 322"/>
                    <a:gd name="T10" fmla="*/ 17 w 324"/>
                    <a:gd name="T11" fmla="*/ 284 h 322"/>
                    <a:gd name="T12" fmla="*/ 63 w 324"/>
                    <a:gd name="T13" fmla="*/ 319 h 322"/>
                    <a:gd name="T14" fmla="*/ 115 w 324"/>
                    <a:gd name="T15" fmla="*/ 320 h 322"/>
                    <a:gd name="T16" fmla="*/ 145 w 324"/>
                    <a:gd name="T17" fmla="*/ 294 h 322"/>
                    <a:gd name="T18" fmla="*/ 172 w 324"/>
                    <a:gd name="T19" fmla="*/ 252 h 322"/>
                    <a:gd name="T20" fmla="*/ 146 w 324"/>
                    <a:gd name="T21" fmla="*/ 249 h 322"/>
                    <a:gd name="T22" fmla="*/ 125 w 324"/>
                    <a:gd name="T23" fmla="*/ 277 h 322"/>
                    <a:gd name="T24" fmla="*/ 92 w 324"/>
                    <a:gd name="T25" fmla="*/ 284 h 322"/>
                    <a:gd name="T26" fmla="*/ 69 w 324"/>
                    <a:gd name="T27" fmla="*/ 293 h 322"/>
                    <a:gd name="T28" fmla="*/ 37 w 324"/>
                    <a:gd name="T29" fmla="*/ 267 h 322"/>
                    <a:gd name="T30" fmla="*/ 26 w 324"/>
                    <a:gd name="T31" fmla="*/ 227 h 322"/>
                    <a:gd name="T32" fmla="*/ 41 w 324"/>
                    <a:gd name="T33" fmla="*/ 189 h 322"/>
                    <a:gd name="T34" fmla="*/ 76 w 324"/>
                    <a:gd name="T35" fmla="*/ 168 h 322"/>
                    <a:gd name="T36" fmla="*/ 115 w 324"/>
                    <a:gd name="T37" fmla="*/ 164 h 322"/>
                    <a:gd name="T38" fmla="*/ 150 w 324"/>
                    <a:gd name="T39" fmla="*/ 190 h 322"/>
                    <a:gd name="T40" fmla="*/ 163 w 324"/>
                    <a:gd name="T41" fmla="*/ 232 h 322"/>
                    <a:gd name="T42" fmla="*/ 61 w 324"/>
                    <a:gd name="T43" fmla="*/ 214 h 322"/>
                    <a:gd name="T44" fmla="*/ 103 w 324"/>
                    <a:gd name="T45" fmla="*/ 265 h 322"/>
                    <a:gd name="T46" fmla="*/ 105 w 324"/>
                    <a:gd name="T47" fmla="*/ 237 h 322"/>
                    <a:gd name="T48" fmla="*/ 80 w 324"/>
                    <a:gd name="T49" fmla="*/ 224 h 322"/>
                    <a:gd name="T50" fmla="*/ 106 w 324"/>
                    <a:gd name="T51" fmla="*/ 226 h 322"/>
                    <a:gd name="T52" fmla="*/ 308 w 324"/>
                    <a:gd name="T53" fmla="*/ 62 h 322"/>
                    <a:gd name="T54" fmla="*/ 276 w 324"/>
                    <a:gd name="T55" fmla="*/ 23 h 322"/>
                    <a:gd name="T56" fmla="*/ 227 w 324"/>
                    <a:gd name="T57" fmla="*/ 10 h 322"/>
                    <a:gd name="T58" fmla="*/ 180 w 324"/>
                    <a:gd name="T59" fmla="*/ 29 h 322"/>
                    <a:gd name="T60" fmla="*/ 152 w 324"/>
                    <a:gd name="T61" fmla="*/ 71 h 322"/>
                    <a:gd name="T62" fmla="*/ 155 w 324"/>
                    <a:gd name="T63" fmla="*/ 122 h 322"/>
                    <a:gd name="T64" fmla="*/ 187 w 324"/>
                    <a:gd name="T65" fmla="*/ 161 h 322"/>
                    <a:gd name="T66" fmla="*/ 236 w 324"/>
                    <a:gd name="T67" fmla="*/ 174 h 322"/>
                    <a:gd name="T68" fmla="*/ 276 w 324"/>
                    <a:gd name="T69" fmla="*/ 156 h 322"/>
                    <a:gd name="T70" fmla="*/ 305 w 324"/>
                    <a:gd name="T71" fmla="*/ 117 h 322"/>
                    <a:gd name="T72" fmla="*/ 298 w 324"/>
                    <a:gd name="T73" fmla="*/ 96 h 322"/>
                    <a:gd name="T74" fmla="*/ 283 w 324"/>
                    <a:gd name="T75" fmla="*/ 134 h 322"/>
                    <a:gd name="T76" fmla="*/ 248 w 324"/>
                    <a:gd name="T77" fmla="*/ 155 h 322"/>
                    <a:gd name="T78" fmla="*/ 209 w 324"/>
                    <a:gd name="T79" fmla="*/ 158 h 322"/>
                    <a:gd name="T80" fmla="*/ 174 w 324"/>
                    <a:gd name="T81" fmla="*/ 132 h 322"/>
                    <a:gd name="T82" fmla="*/ 161 w 324"/>
                    <a:gd name="T83" fmla="*/ 91 h 322"/>
                    <a:gd name="T84" fmla="*/ 175 w 324"/>
                    <a:gd name="T85" fmla="*/ 50 h 322"/>
                    <a:gd name="T86" fmla="*/ 211 w 324"/>
                    <a:gd name="T87" fmla="*/ 26 h 322"/>
                    <a:gd name="T88" fmla="*/ 250 w 324"/>
                    <a:gd name="T89" fmla="*/ 30 h 322"/>
                    <a:gd name="T90" fmla="*/ 284 w 324"/>
                    <a:gd name="T91" fmla="*/ 51 h 322"/>
                    <a:gd name="T92" fmla="*/ 298 w 324"/>
                    <a:gd name="T93" fmla="*/ 90 h 322"/>
                    <a:gd name="T94" fmla="*/ 221 w 324"/>
                    <a:gd name="T95" fmla="*/ 58 h 322"/>
                    <a:gd name="T96" fmla="*/ 231 w 324"/>
                    <a:gd name="T97" fmla="*/ 128 h 322"/>
                    <a:gd name="T98" fmla="*/ 248 w 324"/>
                    <a:gd name="T99" fmla="*/ 61 h 322"/>
                    <a:gd name="T100" fmla="*/ 218 w 324"/>
                    <a:gd name="T101" fmla="*/ 96 h 322"/>
                    <a:gd name="T102" fmla="*/ 238 w 324"/>
                    <a:gd name="T103" fmla="*/ 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22">
                      <a:moveTo>
                        <a:pt x="172" y="212"/>
                      </a:moveTo>
                      <a:cubicBezTo>
                        <a:pt x="171" y="211"/>
                        <a:pt x="168" y="209"/>
                        <a:pt x="167" y="208"/>
                      </a:cubicBezTo>
                      <a:cubicBezTo>
                        <a:pt x="167" y="206"/>
                        <a:pt x="168" y="203"/>
                        <a:pt x="169" y="201"/>
                      </a:cubicBezTo>
                      <a:cubicBezTo>
                        <a:pt x="171" y="194"/>
                        <a:pt x="174" y="185"/>
                        <a:pt x="168" y="177"/>
                      </a:cubicBezTo>
                      <a:cubicBezTo>
                        <a:pt x="163" y="169"/>
                        <a:pt x="153" y="169"/>
                        <a:pt x="146" y="169"/>
                      </a:cubicBezTo>
                      <a:cubicBezTo>
                        <a:pt x="144" y="169"/>
                        <a:pt x="141" y="168"/>
                        <a:pt x="139" y="168"/>
                      </a:cubicBezTo>
                      <a:cubicBezTo>
                        <a:pt x="139" y="167"/>
                        <a:pt x="138" y="164"/>
                        <a:pt x="137" y="162"/>
                      </a:cubicBezTo>
                      <a:cubicBezTo>
                        <a:pt x="135" y="155"/>
                        <a:pt x="132" y="146"/>
                        <a:pt x="123" y="143"/>
                      </a:cubicBezTo>
                      <a:cubicBezTo>
                        <a:pt x="114" y="140"/>
                        <a:pt x="105" y="145"/>
                        <a:pt x="100" y="149"/>
                      </a:cubicBezTo>
                      <a:cubicBezTo>
                        <a:pt x="98" y="150"/>
                        <a:pt x="95" y="152"/>
                        <a:pt x="94" y="153"/>
                      </a:cubicBezTo>
                      <a:cubicBezTo>
                        <a:pt x="92" y="152"/>
                        <a:pt x="90" y="150"/>
                        <a:pt x="88" y="149"/>
                      </a:cubicBezTo>
                      <a:cubicBezTo>
                        <a:pt x="83" y="145"/>
                        <a:pt x="74" y="139"/>
                        <a:pt x="65" y="142"/>
                      </a:cubicBezTo>
                      <a:cubicBezTo>
                        <a:pt x="56" y="145"/>
                        <a:pt x="53" y="154"/>
                        <a:pt x="50" y="161"/>
                      </a:cubicBezTo>
                      <a:cubicBezTo>
                        <a:pt x="49" y="163"/>
                        <a:pt x="48" y="166"/>
                        <a:pt x="48" y="167"/>
                      </a:cubicBezTo>
                      <a:cubicBezTo>
                        <a:pt x="46" y="167"/>
                        <a:pt x="43" y="167"/>
                        <a:pt x="41" y="167"/>
                      </a:cubicBezTo>
                      <a:cubicBezTo>
                        <a:pt x="34" y="167"/>
                        <a:pt x="24" y="168"/>
                        <a:pt x="18" y="175"/>
                      </a:cubicBezTo>
                      <a:cubicBezTo>
                        <a:pt x="13" y="183"/>
                        <a:pt x="15" y="192"/>
                        <a:pt x="17" y="199"/>
                      </a:cubicBezTo>
                      <a:cubicBezTo>
                        <a:pt x="18" y="201"/>
                        <a:pt x="19" y="204"/>
                        <a:pt x="19" y="206"/>
                      </a:cubicBezTo>
                      <a:cubicBezTo>
                        <a:pt x="18" y="207"/>
                        <a:pt x="15" y="209"/>
                        <a:pt x="14" y="210"/>
                      </a:cubicBezTo>
                      <a:cubicBezTo>
                        <a:pt x="8" y="214"/>
                        <a:pt x="0" y="220"/>
                        <a:pt x="0" y="229"/>
                      </a:cubicBezTo>
                      <a:cubicBezTo>
                        <a:pt x="0" y="239"/>
                        <a:pt x="7" y="245"/>
                        <a:pt x="13" y="249"/>
                      </a:cubicBezTo>
                      <a:cubicBezTo>
                        <a:pt x="15" y="251"/>
                        <a:pt x="18" y="253"/>
                        <a:pt x="18" y="253"/>
                      </a:cubicBezTo>
                      <a:cubicBezTo>
                        <a:pt x="18" y="255"/>
                        <a:pt x="17" y="258"/>
                        <a:pt x="16" y="261"/>
                      </a:cubicBezTo>
                      <a:cubicBezTo>
                        <a:pt x="14" y="268"/>
                        <a:pt x="11" y="277"/>
                        <a:pt x="17" y="284"/>
                      </a:cubicBezTo>
                      <a:cubicBezTo>
                        <a:pt x="22" y="292"/>
                        <a:pt x="32" y="292"/>
                        <a:pt x="39" y="293"/>
                      </a:cubicBezTo>
                      <a:cubicBezTo>
                        <a:pt x="41" y="293"/>
                        <a:pt x="44" y="293"/>
                        <a:pt x="46" y="293"/>
                      </a:cubicBezTo>
                      <a:cubicBezTo>
                        <a:pt x="47" y="295"/>
                        <a:pt x="48" y="298"/>
                        <a:pt x="48" y="299"/>
                      </a:cubicBezTo>
                      <a:cubicBezTo>
                        <a:pt x="51" y="306"/>
                        <a:pt x="54" y="315"/>
                        <a:pt x="63" y="319"/>
                      </a:cubicBezTo>
                      <a:cubicBezTo>
                        <a:pt x="72" y="322"/>
                        <a:pt x="80" y="316"/>
                        <a:pt x="86" y="312"/>
                      </a:cubicBezTo>
                      <a:cubicBezTo>
                        <a:pt x="87" y="311"/>
                        <a:pt x="90" y="309"/>
                        <a:pt x="92" y="309"/>
                      </a:cubicBezTo>
                      <a:cubicBezTo>
                        <a:pt x="93" y="309"/>
                        <a:pt x="95" y="311"/>
                        <a:pt x="97" y="312"/>
                      </a:cubicBezTo>
                      <a:cubicBezTo>
                        <a:pt x="102" y="316"/>
                        <a:pt x="108" y="320"/>
                        <a:pt x="115" y="320"/>
                      </a:cubicBezTo>
                      <a:cubicBezTo>
                        <a:pt x="117" y="320"/>
                        <a:pt x="118" y="320"/>
                        <a:pt x="120" y="319"/>
                      </a:cubicBezTo>
                      <a:cubicBezTo>
                        <a:pt x="129" y="316"/>
                        <a:pt x="133" y="307"/>
                        <a:pt x="135" y="300"/>
                      </a:cubicBezTo>
                      <a:cubicBezTo>
                        <a:pt x="136" y="298"/>
                        <a:pt x="137" y="296"/>
                        <a:pt x="138" y="294"/>
                      </a:cubicBezTo>
                      <a:cubicBezTo>
                        <a:pt x="139" y="294"/>
                        <a:pt x="142" y="294"/>
                        <a:pt x="145" y="294"/>
                      </a:cubicBezTo>
                      <a:cubicBezTo>
                        <a:pt x="152" y="294"/>
                        <a:pt x="161" y="294"/>
                        <a:pt x="167" y="286"/>
                      </a:cubicBezTo>
                      <a:cubicBezTo>
                        <a:pt x="173" y="279"/>
                        <a:pt x="170" y="269"/>
                        <a:pt x="168" y="262"/>
                      </a:cubicBezTo>
                      <a:cubicBezTo>
                        <a:pt x="168" y="260"/>
                        <a:pt x="167" y="257"/>
                        <a:pt x="167" y="256"/>
                      </a:cubicBezTo>
                      <a:cubicBezTo>
                        <a:pt x="168" y="255"/>
                        <a:pt x="170" y="253"/>
                        <a:pt x="172" y="252"/>
                      </a:cubicBezTo>
                      <a:cubicBezTo>
                        <a:pt x="177" y="247"/>
                        <a:pt x="185" y="242"/>
                        <a:pt x="185" y="232"/>
                      </a:cubicBezTo>
                      <a:cubicBezTo>
                        <a:pt x="186" y="223"/>
                        <a:pt x="178" y="217"/>
                        <a:pt x="172" y="212"/>
                      </a:cubicBezTo>
                      <a:close/>
                      <a:moveTo>
                        <a:pt x="159" y="235"/>
                      </a:moveTo>
                      <a:cubicBezTo>
                        <a:pt x="154" y="238"/>
                        <a:pt x="148" y="242"/>
                        <a:pt x="146" y="249"/>
                      </a:cubicBezTo>
                      <a:cubicBezTo>
                        <a:pt x="144" y="255"/>
                        <a:pt x="146" y="262"/>
                        <a:pt x="148" y="268"/>
                      </a:cubicBezTo>
                      <a:cubicBezTo>
                        <a:pt x="148" y="269"/>
                        <a:pt x="148" y="271"/>
                        <a:pt x="149" y="272"/>
                      </a:cubicBezTo>
                      <a:cubicBezTo>
                        <a:pt x="147" y="273"/>
                        <a:pt x="145" y="273"/>
                        <a:pt x="144" y="273"/>
                      </a:cubicBezTo>
                      <a:cubicBezTo>
                        <a:pt x="138" y="273"/>
                        <a:pt x="131" y="273"/>
                        <a:pt x="125" y="277"/>
                      </a:cubicBezTo>
                      <a:cubicBezTo>
                        <a:pt x="120" y="281"/>
                        <a:pt x="117" y="287"/>
                        <a:pt x="115" y="293"/>
                      </a:cubicBezTo>
                      <a:cubicBezTo>
                        <a:pt x="115" y="294"/>
                        <a:pt x="114" y="295"/>
                        <a:pt x="113" y="297"/>
                      </a:cubicBezTo>
                      <a:cubicBezTo>
                        <a:pt x="112" y="296"/>
                        <a:pt x="110" y="294"/>
                        <a:pt x="109" y="293"/>
                      </a:cubicBezTo>
                      <a:cubicBezTo>
                        <a:pt x="104" y="290"/>
                        <a:pt x="99" y="284"/>
                        <a:pt x="92" y="284"/>
                      </a:cubicBezTo>
                      <a:cubicBezTo>
                        <a:pt x="92" y="284"/>
                        <a:pt x="92" y="284"/>
                        <a:pt x="92" y="284"/>
                      </a:cubicBezTo>
                      <a:cubicBezTo>
                        <a:pt x="85" y="284"/>
                        <a:pt x="79" y="289"/>
                        <a:pt x="74" y="293"/>
                      </a:cubicBezTo>
                      <a:cubicBezTo>
                        <a:pt x="73" y="294"/>
                        <a:pt x="71" y="296"/>
                        <a:pt x="70" y="297"/>
                      </a:cubicBezTo>
                      <a:cubicBezTo>
                        <a:pt x="70" y="296"/>
                        <a:pt x="69" y="294"/>
                        <a:pt x="69" y="293"/>
                      </a:cubicBezTo>
                      <a:cubicBezTo>
                        <a:pt x="67" y="287"/>
                        <a:pt x="64" y="280"/>
                        <a:pt x="59" y="276"/>
                      </a:cubicBezTo>
                      <a:cubicBezTo>
                        <a:pt x="53" y="272"/>
                        <a:pt x="46" y="272"/>
                        <a:pt x="40" y="271"/>
                      </a:cubicBezTo>
                      <a:cubicBezTo>
                        <a:pt x="39" y="271"/>
                        <a:pt x="37" y="271"/>
                        <a:pt x="36" y="271"/>
                      </a:cubicBezTo>
                      <a:cubicBezTo>
                        <a:pt x="36" y="270"/>
                        <a:pt x="36" y="268"/>
                        <a:pt x="37" y="267"/>
                      </a:cubicBezTo>
                      <a:cubicBezTo>
                        <a:pt x="39" y="261"/>
                        <a:pt x="41" y="254"/>
                        <a:pt x="39" y="247"/>
                      </a:cubicBezTo>
                      <a:cubicBezTo>
                        <a:pt x="37" y="241"/>
                        <a:pt x="31" y="236"/>
                        <a:pt x="26" y="232"/>
                      </a:cubicBezTo>
                      <a:cubicBezTo>
                        <a:pt x="25" y="232"/>
                        <a:pt x="24" y="231"/>
                        <a:pt x="23" y="230"/>
                      </a:cubicBezTo>
                      <a:cubicBezTo>
                        <a:pt x="24" y="229"/>
                        <a:pt x="25" y="228"/>
                        <a:pt x="26" y="227"/>
                      </a:cubicBezTo>
                      <a:cubicBezTo>
                        <a:pt x="31" y="223"/>
                        <a:pt x="37" y="219"/>
                        <a:pt x="39" y="213"/>
                      </a:cubicBezTo>
                      <a:cubicBezTo>
                        <a:pt x="41" y="206"/>
                        <a:pt x="39" y="199"/>
                        <a:pt x="38" y="193"/>
                      </a:cubicBezTo>
                      <a:cubicBezTo>
                        <a:pt x="37" y="192"/>
                        <a:pt x="37" y="190"/>
                        <a:pt x="37" y="189"/>
                      </a:cubicBezTo>
                      <a:cubicBezTo>
                        <a:pt x="38" y="189"/>
                        <a:pt x="40" y="189"/>
                        <a:pt x="41" y="189"/>
                      </a:cubicBezTo>
                      <a:cubicBezTo>
                        <a:pt x="47" y="189"/>
                        <a:pt x="54" y="189"/>
                        <a:pt x="60" y="185"/>
                      </a:cubicBezTo>
                      <a:cubicBezTo>
                        <a:pt x="66" y="181"/>
                        <a:pt x="68" y="174"/>
                        <a:pt x="70" y="169"/>
                      </a:cubicBezTo>
                      <a:cubicBezTo>
                        <a:pt x="71" y="167"/>
                        <a:pt x="71" y="166"/>
                        <a:pt x="72" y="164"/>
                      </a:cubicBezTo>
                      <a:cubicBezTo>
                        <a:pt x="73" y="165"/>
                        <a:pt x="75" y="167"/>
                        <a:pt x="76" y="168"/>
                      </a:cubicBezTo>
                      <a:cubicBezTo>
                        <a:pt x="81" y="172"/>
                        <a:pt x="87" y="177"/>
                        <a:pt x="93" y="177"/>
                      </a:cubicBezTo>
                      <a:cubicBezTo>
                        <a:pt x="94" y="177"/>
                        <a:pt x="94" y="177"/>
                        <a:pt x="94" y="177"/>
                      </a:cubicBezTo>
                      <a:cubicBezTo>
                        <a:pt x="101" y="177"/>
                        <a:pt x="106" y="172"/>
                        <a:pt x="111" y="168"/>
                      </a:cubicBezTo>
                      <a:cubicBezTo>
                        <a:pt x="112" y="168"/>
                        <a:pt x="114" y="165"/>
                        <a:pt x="115" y="164"/>
                      </a:cubicBezTo>
                      <a:cubicBezTo>
                        <a:pt x="116" y="166"/>
                        <a:pt x="116" y="168"/>
                        <a:pt x="117" y="169"/>
                      </a:cubicBezTo>
                      <a:cubicBezTo>
                        <a:pt x="119" y="175"/>
                        <a:pt x="121" y="181"/>
                        <a:pt x="127" y="185"/>
                      </a:cubicBezTo>
                      <a:cubicBezTo>
                        <a:pt x="132" y="189"/>
                        <a:pt x="139" y="190"/>
                        <a:pt x="145" y="190"/>
                      </a:cubicBezTo>
                      <a:cubicBezTo>
                        <a:pt x="146" y="190"/>
                        <a:pt x="148" y="190"/>
                        <a:pt x="150" y="190"/>
                      </a:cubicBezTo>
                      <a:cubicBezTo>
                        <a:pt x="149" y="192"/>
                        <a:pt x="149" y="193"/>
                        <a:pt x="149" y="194"/>
                      </a:cubicBezTo>
                      <a:cubicBezTo>
                        <a:pt x="147" y="200"/>
                        <a:pt x="145" y="207"/>
                        <a:pt x="147" y="214"/>
                      </a:cubicBezTo>
                      <a:cubicBezTo>
                        <a:pt x="149" y="221"/>
                        <a:pt x="154" y="225"/>
                        <a:pt x="159" y="229"/>
                      </a:cubicBezTo>
                      <a:cubicBezTo>
                        <a:pt x="160" y="230"/>
                        <a:pt x="162" y="231"/>
                        <a:pt x="163" y="232"/>
                      </a:cubicBezTo>
                      <a:cubicBezTo>
                        <a:pt x="161" y="233"/>
                        <a:pt x="160" y="234"/>
                        <a:pt x="159" y="235"/>
                      </a:cubicBezTo>
                      <a:close/>
                      <a:moveTo>
                        <a:pt x="109" y="199"/>
                      </a:moveTo>
                      <a:cubicBezTo>
                        <a:pt x="101" y="195"/>
                        <a:pt x="91" y="194"/>
                        <a:pt x="82" y="197"/>
                      </a:cubicBezTo>
                      <a:cubicBezTo>
                        <a:pt x="73" y="200"/>
                        <a:pt x="66" y="206"/>
                        <a:pt x="61" y="214"/>
                      </a:cubicBezTo>
                      <a:cubicBezTo>
                        <a:pt x="57" y="223"/>
                        <a:pt x="56" y="232"/>
                        <a:pt x="59" y="241"/>
                      </a:cubicBezTo>
                      <a:cubicBezTo>
                        <a:pt x="62" y="250"/>
                        <a:pt x="68" y="258"/>
                        <a:pt x="76" y="262"/>
                      </a:cubicBezTo>
                      <a:cubicBezTo>
                        <a:pt x="81" y="265"/>
                        <a:pt x="87" y="266"/>
                        <a:pt x="93" y="266"/>
                      </a:cubicBezTo>
                      <a:cubicBezTo>
                        <a:pt x="96" y="266"/>
                        <a:pt x="100" y="266"/>
                        <a:pt x="103" y="265"/>
                      </a:cubicBezTo>
                      <a:cubicBezTo>
                        <a:pt x="112" y="262"/>
                        <a:pt x="120" y="256"/>
                        <a:pt x="124" y="247"/>
                      </a:cubicBezTo>
                      <a:cubicBezTo>
                        <a:pt x="129" y="239"/>
                        <a:pt x="129" y="229"/>
                        <a:pt x="127" y="220"/>
                      </a:cubicBezTo>
                      <a:cubicBezTo>
                        <a:pt x="124" y="211"/>
                        <a:pt x="118" y="204"/>
                        <a:pt x="109" y="199"/>
                      </a:cubicBezTo>
                      <a:close/>
                      <a:moveTo>
                        <a:pt x="105" y="237"/>
                      </a:moveTo>
                      <a:cubicBezTo>
                        <a:pt x="103" y="241"/>
                        <a:pt x="101" y="243"/>
                        <a:pt x="97" y="244"/>
                      </a:cubicBezTo>
                      <a:cubicBezTo>
                        <a:pt x="93" y="245"/>
                        <a:pt x="89" y="245"/>
                        <a:pt x="86" y="243"/>
                      </a:cubicBezTo>
                      <a:cubicBezTo>
                        <a:pt x="83" y="241"/>
                        <a:pt x="80" y="239"/>
                        <a:pt x="79" y="235"/>
                      </a:cubicBezTo>
                      <a:cubicBezTo>
                        <a:pt x="78" y="231"/>
                        <a:pt x="78" y="227"/>
                        <a:pt x="80" y="224"/>
                      </a:cubicBezTo>
                      <a:cubicBezTo>
                        <a:pt x="82" y="221"/>
                        <a:pt x="85" y="218"/>
                        <a:pt x="88" y="217"/>
                      </a:cubicBezTo>
                      <a:cubicBezTo>
                        <a:pt x="90" y="217"/>
                        <a:pt x="91" y="216"/>
                        <a:pt x="93" y="216"/>
                      </a:cubicBezTo>
                      <a:cubicBezTo>
                        <a:pt x="95" y="216"/>
                        <a:pt x="97" y="217"/>
                        <a:pt x="99" y="218"/>
                      </a:cubicBezTo>
                      <a:cubicBezTo>
                        <a:pt x="103" y="220"/>
                        <a:pt x="105" y="223"/>
                        <a:pt x="106" y="226"/>
                      </a:cubicBezTo>
                      <a:cubicBezTo>
                        <a:pt x="107" y="230"/>
                        <a:pt x="107" y="234"/>
                        <a:pt x="105" y="237"/>
                      </a:cubicBezTo>
                      <a:close/>
                      <a:moveTo>
                        <a:pt x="311" y="74"/>
                      </a:moveTo>
                      <a:cubicBezTo>
                        <a:pt x="309" y="72"/>
                        <a:pt x="307" y="70"/>
                        <a:pt x="306" y="69"/>
                      </a:cubicBezTo>
                      <a:cubicBezTo>
                        <a:pt x="306" y="67"/>
                        <a:pt x="307" y="64"/>
                        <a:pt x="308" y="62"/>
                      </a:cubicBezTo>
                      <a:cubicBezTo>
                        <a:pt x="310" y="55"/>
                        <a:pt x="313" y="46"/>
                        <a:pt x="307" y="38"/>
                      </a:cubicBezTo>
                      <a:cubicBezTo>
                        <a:pt x="302" y="31"/>
                        <a:pt x="292" y="30"/>
                        <a:pt x="285" y="30"/>
                      </a:cubicBezTo>
                      <a:cubicBezTo>
                        <a:pt x="283" y="30"/>
                        <a:pt x="280" y="30"/>
                        <a:pt x="278" y="29"/>
                      </a:cubicBezTo>
                      <a:cubicBezTo>
                        <a:pt x="277" y="28"/>
                        <a:pt x="276" y="25"/>
                        <a:pt x="276" y="23"/>
                      </a:cubicBezTo>
                      <a:cubicBezTo>
                        <a:pt x="273" y="16"/>
                        <a:pt x="270" y="7"/>
                        <a:pt x="261" y="4"/>
                      </a:cubicBezTo>
                      <a:cubicBezTo>
                        <a:pt x="252" y="1"/>
                        <a:pt x="244" y="6"/>
                        <a:pt x="238" y="10"/>
                      </a:cubicBezTo>
                      <a:cubicBezTo>
                        <a:pt x="237" y="12"/>
                        <a:pt x="234" y="13"/>
                        <a:pt x="232" y="14"/>
                      </a:cubicBezTo>
                      <a:cubicBezTo>
                        <a:pt x="231" y="13"/>
                        <a:pt x="229" y="12"/>
                        <a:pt x="227" y="10"/>
                      </a:cubicBezTo>
                      <a:cubicBezTo>
                        <a:pt x="221" y="6"/>
                        <a:pt x="213" y="0"/>
                        <a:pt x="204" y="3"/>
                      </a:cubicBezTo>
                      <a:cubicBezTo>
                        <a:pt x="195" y="6"/>
                        <a:pt x="191" y="16"/>
                        <a:pt x="189" y="22"/>
                      </a:cubicBezTo>
                      <a:cubicBezTo>
                        <a:pt x="188" y="24"/>
                        <a:pt x="187" y="27"/>
                        <a:pt x="186" y="28"/>
                      </a:cubicBezTo>
                      <a:cubicBezTo>
                        <a:pt x="185" y="29"/>
                        <a:pt x="182" y="29"/>
                        <a:pt x="180" y="29"/>
                      </a:cubicBezTo>
                      <a:cubicBezTo>
                        <a:pt x="172" y="29"/>
                        <a:pt x="163" y="29"/>
                        <a:pt x="157" y="36"/>
                      </a:cubicBezTo>
                      <a:cubicBezTo>
                        <a:pt x="151" y="44"/>
                        <a:pt x="154" y="53"/>
                        <a:pt x="156" y="60"/>
                      </a:cubicBezTo>
                      <a:cubicBezTo>
                        <a:pt x="156" y="62"/>
                        <a:pt x="157" y="65"/>
                        <a:pt x="157" y="67"/>
                      </a:cubicBezTo>
                      <a:cubicBezTo>
                        <a:pt x="156" y="68"/>
                        <a:pt x="154" y="70"/>
                        <a:pt x="152" y="71"/>
                      </a:cubicBezTo>
                      <a:cubicBezTo>
                        <a:pt x="147" y="75"/>
                        <a:pt x="139" y="81"/>
                        <a:pt x="139" y="91"/>
                      </a:cubicBezTo>
                      <a:cubicBezTo>
                        <a:pt x="138" y="100"/>
                        <a:pt x="146" y="106"/>
                        <a:pt x="152" y="110"/>
                      </a:cubicBezTo>
                      <a:cubicBezTo>
                        <a:pt x="153" y="112"/>
                        <a:pt x="156" y="114"/>
                        <a:pt x="157" y="115"/>
                      </a:cubicBezTo>
                      <a:cubicBezTo>
                        <a:pt x="157" y="116"/>
                        <a:pt x="156" y="120"/>
                        <a:pt x="155" y="122"/>
                      </a:cubicBezTo>
                      <a:cubicBezTo>
                        <a:pt x="153" y="129"/>
                        <a:pt x="150" y="138"/>
                        <a:pt x="156" y="146"/>
                      </a:cubicBezTo>
                      <a:cubicBezTo>
                        <a:pt x="161" y="153"/>
                        <a:pt x="171" y="154"/>
                        <a:pt x="178" y="154"/>
                      </a:cubicBezTo>
                      <a:cubicBezTo>
                        <a:pt x="180" y="154"/>
                        <a:pt x="183" y="154"/>
                        <a:pt x="185" y="155"/>
                      </a:cubicBezTo>
                      <a:cubicBezTo>
                        <a:pt x="185" y="156"/>
                        <a:pt x="186" y="159"/>
                        <a:pt x="187" y="161"/>
                      </a:cubicBezTo>
                      <a:cubicBezTo>
                        <a:pt x="189" y="168"/>
                        <a:pt x="192" y="177"/>
                        <a:pt x="201" y="180"/>
                      </a:cubicBezTo>
                      <a:cubicBezTo>
                        <a:pt x="210" y="183"/>
                        <a:pt x="218" y="178"/>
                        <a:pt x="224" y="174"/>
                      </a:cubicBezTo>
                      <a:cubicBezTo>
                        <a:pt x="226" y="172"/>
                        <a:pt x="229" y="171"/>
                        <a:pt x="230" y="170"/>
                      </a:cubicBezTo>
                      <a:cubicBezTo>
                        <a:pt x="232" y="171"/>
                        <a:pt x="234" y="172"/>
                        <a:pt x="236" y="174"/>
                      </a:cubicBezTo>
                      <a:cubicBezTo>
                        <a:pt x="240" y="177"/>
                        <a:pt x="247" y="181"/>
                        <a:pt x="254" y="181"/>
                      </a:cubicBezTo>
                      <a:cubicBezTo>
                        <a:pt x="255" y="181"/>
                        <a:pt x="257" y="181"/>
                        <a:pt x="259" y="181"/>
                      </a:cubicBezTo>
                      <a:cubicBezTo>
                        <a:pt x="268" y="178"/>
                        <a:pt x="271" y="168"/>
                        <a:pt x="274" y="162"/>
                      </a:cubicBezTo>
                      <a:cubicBezTo>
                        <a:pt x="275" y="160"/>
                        <a:pt x="276" y="157"/>
                        <a:pt x="276" y="156"/>
                      </a:cubicBezTo>
                      <a:cubicBezTo>
                        <a:pt x="278" y="155"/>
                        <a:pt x="281" y="155"/>
                        <a:pt x="283" y="155"/>
                      </a:cubicBezTo>
                      <a:cubicBezTo>
                        <a:pt x="290" y="155"/>
                        <a:pt x="300" y="155"/>
                        <a:pt x="306" y="148"/>
                      </a:cubicBezTo>
                      <a:cubicBezTo>
                        <a:pt x="311" y="140"/>
                        <a:pt x="309" y="131"/>
                        <a:pt x="307" y="124"/>
                      </a:cubicBezTo>
                      <a:cubicBezTo>
                        <a:pt x="306" y="122"/>
                        <a:pt x="305" y="119"/>
                        <a:pt x="305" y="117"/>
                      </a:cubicBezTo>
                      <a:cubicBezTo>
                        <a:pt x="306" y="116"/>
                        <a:pt x="309" y="114"/>
                        <a:pt x="310" y="113"/>
                      </a:cubicBezTo>
                      <a:cubicBezTo>
                        <a:pt x="316" y="109"/>
                        <a:pt x="324" y="103"/>
                        <a:pt x="324" y="93"/>
                      </a:cubicBezTo>
                      <a:cubicBezTo>
                        <a:pt x="324" y="84"/>
                        <a:pt x="317" y="78"/>
                        <a:pt x="311" y="74"/>
                      </a:cubicBezTo>
                      <a:close/>
                      <a:moveTo>
                        <a:pt x="298" y="96"/>
                      </a:moveTo>
                      <a:cubicBezTo>
                        <a:pt x="293" y="100"/>
                        <a:pt x="287" y="104"/>
                        <a:pt x="285" y="110"/>
                      </a:cubicBezTo>
                      <a:cubicBezTo>
                        <a:pt x="283" y="117"/>
                        <a:pt x="285" y="123"/>
                        <a:pt x="286" y="129"/>
                      </a:cubicBezTo>
                      <a:cubicBezTo>
                        <a:pt x="287" y="131"/>
                        <a:pt x="287" y="132"/>
                        <a:pt x="287" y="134"/>
                      </a:cubicBezTo>
                      <a:cubicBezTo>
                        <a:pt x="286" y="134"/>
                        <a:pt x="284" y="134"/>
                        <a:pt x="283" y="134"/>
                      </a:cubicBezTo>
                      <a:cubicBezTo>
                        <a:pt x="277" y="134"/>
                        <a:pt x="270" y="134"/>
                        <a:pt x="264" y="138"/>
                      </a:cubicBezTo>
                      <a:cubicBezTo>
                        <a:pt x="258" y="142"/>
                        <a:pt x="256" y="148"/>
                        <a:pt x="254" y="154"/>
                      </a:cubicBezTo>
                      <a:cubicBezTo>
                        <a:pt x="253" y="155"/>
                        <a:pt x="253" y="157"/>
                        <a:pt x="252" y="158"/>
                      </a:cubicBezTo>
                      <a:cubicBezTo>
                        <a:pt x="251" y="157"/>
                        <a:pt x="249" y="155"/>
                        <a:pt x="248" y="155"/>
                      </a:cubicBezTo>
                      <a:cubicBezTo>
                        <a:pt x="243" y="151"/>
                        <a:pt x="237" y="145"/>
                        <a:pt x="231" y="145"/>
                      </a:cubicBezTo>
                      <a:cubicBezTo>
                        <a:pt x="230" y="145"/>
                        <a:pt x="230" y="145"/>
                        <a:pt x="230" y="145"/>
                      </a:cubicBezTo>
                      <a:cubicBezTo>
                        <a:pt x="223" y="145"/>
                        <a:pt x="218" y="151"/>
                        <a:pt x="213" y="154"/>
                      </a:cubicBezTo>
                      <a:cubicBezTo>
                        <a:pt x="212" y="155"/>
                        <a:pt x="210" y="157"/>
                        <a:pt x="209" y="158"/>
                      </a:cubicBezTo>
                      <a:cubicBezTo>
                        <a:pt x="208" y="157"/>
                        <a:pt x="208" y="155"/>
                        <a:pt x="207" y="154"/>
                      </a:cubicBezTo>
                      <a:cubicBezTo>
                        <a:pt x="205" y="148"/>
                        <a:pt x="203" y="141"/>
                        <a:pt x="197" y="137"/>
                      </a:cubicBezTo>
                      <a:cubicBezTo>
                        <a:pt x="192" y="133"/>
                        <a:pt x="185" y="133"/>
                        <a:pt x="179" y="133"/>
                      </a:cubicBezTo>
                      <a:cubicBezTo>
                        <a:pt x="178" y="133"/>
                        <a:pt x="176" y="133"/>
                        <a:pt x="174" y="132"/>
                      </a:cubicBezTo>
                      <a:cubicBezTo>
                        <a:pt x="175" y="131"/>
                        <a:pt x="175" y="129"/>
                        <a:pt x="175" y="128"/>
                      </a:cubicBezTo>
                      <a:cubicBezTo>
                        <a:pt x="177" y="122"/>
                        <a:pt x="179" y="115"/>
                        <a:pt x="177" y="109"/>
                      </a:cubicBezTo>
                      <a:cubicBezTo>
                        <a:pt x="175" y="102"/>
                        <a:pt x="170" y="98"/>
                        <a:pt x="165" y="94"/>
                      </a:cubicBezTo>
                      <a:cubicBezTo>
                        <a:pt x="164" y="93"/>
                        <a:pt x="162" y="92"/>
                        <a:pt x="161" y="91"/>
                      </a:cubicBezTo>
                      <a:cubicBezTo>
                        <a:pt x="163" y="90"/>
                        <a:pt x="164" y="89"/>
                        <a:pt x="165" y="88"/>
                      </a:cubicBezTo>
                      <a:cubicBezTo>
                        <a:pt x="170" y="84"/>
                        <a:pt x="176" y="80"/>
                        <a:pt x="178" y="74"/>
                      </a:cubicBezTo>
                      <a:cubicBezTo>
                        <a:pt x="180" y="67"/>
                        <a:pt x="178" y="61"/>
                        <a:pt x="176" y="55"/>
                      </a:cubicBezTo>
                      <a:cubicBezTo>
                        <a:pt x="176" y="53"/>
                        <a:pt x="176" y="52"/>
                        <a:pt x="175" y="50"/>
                      </a:cubicBezTo>
                      <a:cubicBezTo>
                        <a:pt x="177" y="50"/>
                        <a:pt x="179" y="50"/>
                        <a:pt x="180" y="50"/>
                      </a:cubicBezTo>
                      <a:cubicBezTo>
                        <a:pt x="186" y="50"/>
                        <a:pt x="193" y="50"/>
                        <a:pt x="199" y="46"/>
                      </a:cubicBezTo>
                      <a:cubicBezTo>
                        <a:pt x="204" y="42"/>
                        <a:pt x="207" y="36"/>
                        <a:pt x="209" y="30"/>
                      </a:cubicBezTo>
                      <a:cubicBezTo>
                        <a:pt x="209" y="29"/>
                        <a:pt x="210" y="27"/>
                        <a:pt x="211" y="26"/>
                      </a:cubicBezTo>
                      <a:cubicBezTo>
                        <a:pt x="212" y="27"/>
                        <a:pt x="214" y="29"/>
                        <a:pt x="215" y="29"/>
                      </a:cubicBezTo>
                      <a:cubicBezTo>
                        <a:pt x="220" y="33"/>
                        <a:pt x="225" y="39"/>
                        <a:pt x="232" y="39"/>
                      </a:cubicBezTo>
                      <a:cubicBezTo>
                        <a:pt x="232" y="39"/>
                        <a:pt x="232" y="39"/>
                        <a:pt x="232" y="39"/>
                      </a:cubicBezTo>
                      <a:cubicBezTo>
                        <a:pt x="239" y="39"/>
                        <a:pt x="245" y="33"/>
                        <a:pt x="250" y="30"/>
                      </a:cubicBezTo>
                      <a:cubicBezTo>
                        <a:pt x="251" y="29"/>
                        <a:pt x="253" y="27"/>
                        <a:pt x="254" y="26"/>
                      </a:cubicBezTo>
                      <a:cubicBezTo>
                        <a:pt x="254" y="27"/>
                        <a:pt x="255" y="29"/>
                        <a:pt x="255" y="30"/>
                      </a:cubicBezTo>
                      <a:cubicBezTo>
                        <a:pt x="257" y="36"/>
                        <a:pt x="260" y="43"/>
                        <a:pt x="265" y="47"/>
                      </a:cubicBezTo>
                      <a:cubicBezTo>
                        <a:pt x="271" y="51"/>
                        <a:pt x="278" y="51"/>
                        <a:pt x="284" y="51"/>
                      </a:cubicBezTo>
                      <a:cubicBezTo>
                        <a:pt x="285" y="51"/>
                        <a:pt x="287" y="51"/>
                        <a:pt x="288" y="52"/>
                      </a:cubicBezTo>
                      <a:cubicBezTo>
                        <a:pt x="288" y="53"/>
                        <a:pt x="288" y="55"/>
                        <a:pt x="287" y="56"/>
                      </a:cubicBezTo>
                      <a:cubicBezTo>
                        <a:pt x="285" y="62"/>
                        <a:pt x="283" y="69"/>
                        <a:pt x="285" y="75"/>
                      </a:cubicBezTo>
                      <a:cubicBezTo>
                        <a:pt x="287" y="82"/>
                        <a:pt x="293" y="86"/>
                        <a:pt x="298" y="90"/>
                      </a:cubicBezTo>
                      <a:cubicBezTo>
                        <a:pt x="299" y="91"/>
                        <a:pt x="300" y="92"/>
                        <a:pt x="301" y="93"/>
                      </a:cubicBezTo>
                      <a:cubicBezTo>
                        <a:pt x="300" y="94"/>
                        <a:pt x="299" y="95"/>
                        <a:pt x="298" y="96"/>
                      </a:cubicBezTo>
                      <a:close/>
                      <a:moveTo>
                        <a:pt x="248" y="61"/>
                      </a:moveTo>
                      <a:cubicBezTo>
                        <a:pt x="239" y="56"/>
                        <a:pt x="230" y="55"/>
                        <a:pt x="221" y="58"/>
                      </a:cubicBezTo>
                      <a:cubicBezTo>
                        <a:pt x="212" y="61"/>
                        <a:pt x="204" y="67"/>
                        <a:pt x="200" y="75"/>
                      </a:cubicBezTo>
                      <a:cubicBezTo>
                        <a:pt x="195" y="84"/>
                        <a:pt x="195" y="93"/>
                        <a:pt x="197" y="103"/>
                      </a:cubicBezTo>
                      <a:cubicBezTo>
                        <a:pt x="200" y="112"/>
                        <a:pt x="206" y="119"/>
                        <a:pt x="215" y="123"/>
                      </a:cubicBezTo>
                      <a:cubicBezTo>
                        <a:pt x="220" y="126"/>
                        <a:pt x="226" y="128"/>
                        <a:pt x="231" y="128"/>
                      </a:cubicBezTo>
                      <a:cubicBezTo>
                        <a:pt x="235" y="128"/>
                        <a:pt x="238" y="127"/>
                        <a:pt x="242" y="126"/>
                      </a:cubicBezTo>
                      <a:cubicBezTo>
                        <a:pt x="251" y="123"/>
                        <a:pt x="258" y="117"/>
                        <a:pt x="263" y="109"/>
                      </a:cubicBezTo>
                      <a:cubicBezTo>
                        <a:pt x="267" y="100"/>
                        <a:pt x="268" y="91"/>
                        <a:pt x="265" y="81"/>
                      </a:cubicBezTo>
                      <a:cubicBezTo>
                        <a:pt x="262" y="72"/>
                        <a:pt x="256" y="65"/>
                        <a:pt x="248" y="61"/>
                      </a:cubicBezTo>
                      <a:close/>
                      <a:moveTo>
                        <a:pt x="244" y="99"/>
                      </a:moveTo>
                      <a:cubicBezTo>
                        <a:pt x="242" y="102"/>
                        <a:pt x="239" y="104"/>
                        <a:pt x="236" y="106"/>
                      </a:cubicBezTo>
                      <a:cubicBezTo>
                        <a:pt x="232" y="107"/>
                        <a:pt x="228" y="106"/>
                        <a:pt x="225" y="105"/>
                      </a:cubicBezTo>
                      <a:cubicBezTo>
                        <a:pt x="221" y="103"/>
                        <a:pt x="219" y="100"/>
                        <a:pt x="218" y="96"/>
                      </a:cubicBezTo>
                      <a:cubicBezTo>
                        <a:pt x="217" y="93"/>
                        <a:pt x="217" y="89"/>
                        <a:pt x="219" y="85"/>
                      </a:cubicBezTo>
                      <a:cubicBezTo>
                        <a:pt x="221" y="82"/>
                        <a:pt x="223" y="80"/>
                        <a:pt x="227" y="78"/>
                      </a:cubicBezTo>
                      <a:cubicBezTo>
                        <a:pt x="229" y="78"/>
                        <a:pt x="230" y="78"/>
                        <a:pt x="231" y="78"/>
                      </a:cubicBezTo>
                      <a:cubicBezTo>
                        <a:pt x="234" y="78"/>
                        <a:pt x="236" y="78"/>
                        <a:pt x="238" y="79"/>
                      </a:cubicBezTo>
                      <a:cubicBezTo>
                        <a:pt x="241" y="81"/>
                        <a:pt x="244" y="84"/>
                        <a:pt x="245" y="88"/>
                      </a:cubicBezTo>
                      <a:cubicBezTo>
                        <a:pt x="246" y="91"/>
                        <a:pt x="246" y="95"/>
                        <a:pt x="244"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42" name="Group 241"/>
            <p:cNvGrpSpPr/>
            <p:nvPr/>
          </p:nvGrpSpPr>
          <p:grpSpPr>
            <a:xfrm>
              <a:off x="1425188" y="2840663"/>
              <a:ext cx="1924595" cy="821151"/>
              <a:chOff x="1292044" y="4293355"/>
              <a:chExt cx="3244885" cy="1373719"/>
            </a:xfrm>
          </p:grpSpPr>
          <p:sp>
            <p:nvSpPr>
              <p:cNvPr id="243" name="TextBox 242"/>
              <p:cNvSpPr txBox="1"/>
              <p:nvPr/>
            </p:nvSpPr>
            <p:spPr>
              <a:xfrm>
                <a:off x="1375045" y="4402478"/>
                <a:ext cx="2677100" cy="400444"/>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046A38"/>
                    </a:solidFill>
                    <a:effectLst/>
                    <a:uLnTx/>
                    <a:uFillTx/>
                    <a:latin typeface="Verdana"/>
                    <a:ea typeface="Verdana" panose="020B0604030504040204" pitchFamily="34" charset="0"/>
                    <a:cs typeface="Verdana" panose="020B0604030504040204" pitchFamily="34" charset="0"/>
                  </a:rPr>
                  <a:t>Diversity and generational change</a:t>
                </a:r>
              </a:p>
            </p:txBody>
          </p:sp>
          <p:sp>
            <p:nvSpPr>
              <p:cNvPr id="244" name="TextBox 243"/>
              <p:cNvSpPr txBox="1"/>
              <p:nvPr/>
            </p:nvSpPr>
            <p:spPr>
              <a:xfrm>
                <a:off x="1381471" y="4783954"/>
                <a:ext cx="2743199" cy="800889"/>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Millennials </a:t>
                </a: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50%</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
                </a:r>
                <a:b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b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25%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global pop in Africa by 2050</a:t>
                </a:r>
                <a:r>
                  <a:rPr kumimoji="0" lang="en-GB" sz="1200" b="0" i="0" u="none" strike="noStrike" kern="1200" cap="none" spc="0" normalizeH="0" baseline="30000" noProof="0" dirty="0">
                    <a:ln>
                      <a:noFill/>
                    </a:ln>
                    <a:solidFill>
                      <a:prstClr val="black"/>
                    </a:solidFill>
                    <a:effectLst/>
                    <a:uLnTx/>
                    <a:uFillTx/>
                    <a:latin typeface="Verdana"/>
                    <a:ea typeface="+mn-ea"/>
                    <a:cs typeface="+mn-cs"/>
                  </a:rPr>
                  <a:t> 5</a:t>
                </a:r>
                <a:endPar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Longevity Dividend– </a:t>
                </a: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50 year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careers</a:t>
                </a:r>
              </a:p>
            </p:txBody>
          </p:sp>
          <p:sp>
            <p:nvSpPr>
              <p:cNvPr id="245" name="Rounded Rectangle 244"/>
              <p:cNvSpPr/>
              <p:nvPr/>
            </p:nvSpPr>
            <p:spPr bwMode="gray">
              <a:xfrm>
                <a:off x="1292044" y="4293355"/>
                <a:ext cx="2974972" cy="1373719"/>
              </a:xfrm>
              <a:prstGeom prst="roundRect">
                <a:avLst>
                  <a:gd name="adj" fmla="val 9170"/>
                </a:avLst>
              </a:prstGeom>
              <a:noFill/>
              <a:ln w="19050" algn="ctr">
                <a:solidFill>
                  <a:schemeClr val="accent5"/>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46" name="Oval 245"/>
              <p:cNvSpPr/>
              <p:nvPr/>
            </p:nvSpPr>
            <p:spPr bwMode="gray">
              <a:xfrm>
                <a:off x="3997103" y="4644573"/>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47" name="Group 246"/>
              <p:cNvGrpSpPr>
                <a:grpSpLocks noChangeAspect="1"/>
              </p:cNvGrpSpPr>
              <p:nvPr/>
            </p:nvGrpSpPr>
            <p:grpSpPr>
              <a:xfrm>
                <a:off x="4038600" y="4686300"/>
                <a:ext cx="459964" cy="457200"/>
                <a:chOff x="6537910" y="4611206"/>
                <a:chExt cx="1849437" cy="1838325"/>
              </a:xfrm>
              <a:solidFill>
                <a:schemeClr val="accent5"/>
              </a:solidFill>
            </p:grpSpPr>
            <p:sp>
              <p:nvSpPr>
                <p:cNvPr id="248" name="Freeform 15"/>
                <p:cNvSpPr>
                  <a:spLocks noEditPoints="1"/>
                </p:cNvSpPr>
                <p:nvPr/>
              </p:nvSpPr>
              <p:spPr bwMode="auto">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49" name="Freeform 16"/>
                <p:cNvSpPr>
                  <a:spLocks noEditPoints="1"/>
                </p:cNvSpPr>
                <p:nvPr/>
              </p:nvSpPr>
              <p:spPr bwMode="auto">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0" name="Freeform 17"/>
                <p:cNvSpPr>
                  <a:spLocks noEditPoints="1"/>
                </p:cNvSpPr>
                <p:nvPr/>
              </p:nvSpPr>
              <p:spPr bwMode="auto">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1" name="Freeform 18"/>
                <p:cNvSpPr>
                  <a:spLocks noEditPoints="1"/>
                </p:cNvSpPr>
                <p:nvPr/>
              </p:nvSpPr>
              <p:spPr bwMode="auto">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2" name="Freeform 19"/>
                <p:cNvSpPr>
                  <a:spLocks noEditPoints="1"/>
                </p:cNvSpPr>
                <p:nvPr/>
              </p:nvSpPr>
              <p:spPr bwMode="auto">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3" name="Freeform 20"/>
                <p:cNvSpPr>
                  <a:spLocks noEditPoints="1"/>
                </p:cNvSpPr>
                <p:nvPr/>
              </p:nvSpPr>
              <p:spPr bwMode="auto">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4" name="Freeform 21"/>
                <p:cNvSpPr>
                  <a:spLocks noEditPoints="1"/>
                </p:cNvSpPr>
                <p:nvPr/>
              </p:nvSpPr>
              <p:spPr bwMode="auto">
                <a:xfrm>
                  <a:off x="6537910" y="4611206"/>
                  <a:ext cx="1849437" cy="1838325"/>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68 h 384"/>
                    <a:gd name="T12" fmla="*/ 16 w 384"/>
                    <a:gd name="T13" fmla="*/ 192 h 384"/>
                    <a:gd name="T14" fmla="*/ 192 w 384"/>
                    <a:gd name="T15" fmla="*/ 16 h 384"/>
                    <a:gd name="T16" fmla="*/ 368 w 384"/>
                    <a:gd name="T17" fmla="*/ 192 h 384"/>
                    <a:gd name="T18" fmla="*/ 192 w 384"/>
                    <a:gd name="T19" fmla="*/ 36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68"/>
                      </a:moveTo>
                      <a:cubicBezTo>
                        <a:pt x="95" y="368"/>
                        <a:pt x="16" y="289"/>
                        <a:pt x="16" y="192"/>
                      </a:cubicBezTo>
                      <a:cubicBezTo>
                        <a:pt x="16" y="95"/>
                        <a:pt x="95" y="16"/>
                        <a:pt x="192" y="16"/>
                      </a:cubicBezTo>
                      <a:cubicBezTo>
                        <a:pt x="289" y="16"/>
                        <a:pt x="368" y="95"/>
                        <a:pt x="368" y="192"/>
                      </a:cubicBezTo>
                      <a:cubicBezTo>
                        <a:pt x="368" y="289"/>
                        <a:pt x="289" y="368"/>
                        <a:pt x="192" y="3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55" name="Group 254"/>
            <p:cNvGrpSpPr/>
            <p:nvPr/>
          </p:nvGrpSpPr>
          <p:grpSpPr>
            <a:xfrm>
              <a:off x="5199204" y="2840662"/>
              <a:ext cx="1924595" cy="742572"/>
              <a:chOff x="7655071" y="4293355"/>
              <a:chExt cx="3244885" cy="1242263"/>
            </a:xfrm>
          </p:grpSpPr>
          <p:sp>
            <p:nvSpPr>
              <p:cNvPr id="256" name="TextBox 255"/>
              <p:cNvSpPr txBox="1"/>
              <p:nvPr/>
            </p:nvSpPr>
            <p:spPr>
              <a:xfrm flipH="1">
                <a:off x="8404701" y="4402478"/>
                <a:ext cx="2147410" cy="400444"/>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GB" sz="1200" b="1" i="0" u="none" strike="noStrike" kern="1200" cap="none" spc="0" normalizeH="0" baseline="0" noProof="0" dirty="0">
                    <a:ln>
                      <a:noFill/>
                    </a:ln>
                    <a:solidFill>
                      <a:srgbClr val="C4D600"/>
                    </a:solidFill>
                    <a:effectLst/>
                    <a:uLnTx/>
                    <a:uFillTx/>
                    <a:latin typeface="Verdana"/>
                    <a:ea typeface="Verdana" panose="020B0604030504040204" pitchFamily="34" charset="0"/>
                    <a:cs typeface="Verdana" panose="020B0604030504040204" pitchFamily="34" charset="0"/>
                  </a:rPr>
                  <a:t>Explosion in contingent work</a:t>
                </a:r>
              </a:p>
            </p:txBody>
          </p:sp>
          <p:sp>
            <p:nvSpPr>
              <p:cNvPr id="257" name="TextBox 256"/>
              <p:cNvSpPr txBox="1"/>
              <p:nvPr/>
            </p:nvSpPr>
            <p:spPr>
              <a:xfrm flipH="1">
                <a:off x="8493809" y="4865486"/>
                <a:ext cx="1837322" cy="400444"/>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US Contingent workers </a:t>
                </a: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40% </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by </a:t>
                </a: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2020</a:t>
                </a:r>
              </a:p>
            </p:txBody>
          </p:sp>
          <p:sp>
            <p:nvSpPr>
              <p:cNvPr id="258" name="Rounded Rectangle 257"/>
              <p:cNvSpPr/>
              <p:nvPr/>
            </p:nvSpPr>
            <p:spPr bwMode="gray">
              <a:xfrm flipH="1">
                <a:off x="7924983" y="4293355"/>
                <a:ext cx="2974973" cy="1242263"/>
              </a:xfrm>
              <a:prstGeom prst="roundRect">
                <a:avLst>
                  <a:gd name="adj" fmla="val 9170"/>
                </a:avLst>
              </a:prstGeom>
              <a:noFill/>
              <a:ln w="19050" algn="ctr">
                <a:solidFill>
                  <a:srgbClr val="C4D600"/>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59" name="Oval 258"/>
              <p:cNvSpPr/>
              <p:nvPr/>
            </p:nvSpPr>
            <p:spPr bwMode="gray">
              <a:xfrm flipH="1">
                <a:off x="7655071" y="4644573"/>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60" name="Group 192"/>
              <p:cNvGrpSpPr>
                <a:grpSpLocks noChangeAspect="1"/>
              </p:cNvGrpSpPr>
              <p:nvPr/>
            </p:nvGrpSpPr>
            <p:grpSpPr bwMode="auto">
              <a:xfrm>
                <a:off x="7696200" y="4686300"/>
                <a:ext cx="457200" cy="457200"/>
                <a:chOff x="378" y="713"/>
                <a:chExt cx="340" cy="340"/>
              </a:xfrm>
              <a:solidFill>
                <a:srgbClr val="C4D600"/>
              </a:solidFill>
            </p:grpSpPr>
            <p:sp>
              <p:nvSpPr>
                <p:cNvPr id="261" name="Freeform 193"/>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62" name="Freeform 194"/>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nvGrpSpPr>
            <p:cNvPr id="263" name="Group 262"/>
            <p:cNvGrpSpPr/>
            <p:nvPr/>
          </p:nvGrpSpPr>
          <p:grpSpPr>
            <a:xfrm>
              <a:off x="3407414" y="3205874"/>
              <a:ext cx="1785102" cy="903915"/>
              <a:chOff x="4634096" y="4904325"/>
              <a:chExt cx="3009698" cy="1512176"/>
            </a:xfrm>
          </p:grpSpPr>
          <p:grpSp>
            <p:nvGrpSpPr>
              <p:cNvPr id="264" name="Group 263"/>
              <p:cNvGrpSpPr/>
              <p:nvPr/>
            </p:nvGrpSpPr>
            <p:grpSpPr>
              <a:xfrm flipH="1">
                <a:off x="4634096" y="5457071"/>
                <a:ext cx="3009698" cy="854578"/>
                <a:chOff x="1132059" y="1445011"/>
                <a:chExt cx="3009698" cy="854578"/>
              </a:xfrm>
            </p:grpSpPr>
            <p:sp>
              <p:nvSpPr>
                <p:cNvPr id="270" name="TextBox 269"/>
                <p:cNvSpPr txBox="1"/>
                <p:nvPr/>
              </p:nvSpPr>
              <p:spPr>
                <a:xfrm>
                  <a:off x="1638454" y="1445011"/>
                  <a:ext cx="2031637" cy="400444"/>
                </a:xfrm>
                <a:prstGeom prst="rect">
                  <a:avLst/>
                </a:prstGeom>
                <a:noFill/>
              </p:spPr>
              <p:txBody>
                <a:bodyPr wrap="square" lIns="0" tIns="0" rIns="0" bIns="0" rtlCol="0" anchor="b">
                  <a:spAutoFit/>
                </a:bodyPr>
                <a:lstStyle/>
                <a:p>
                  <a:pPr marL="0" marR="0" lvl="0" indent="0" algn="ctr" defTabSz="1219170" rtl="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dirty="0">
                      <a:ln>
                        <a:noFill/>
                      </a:ln>
                      <a:solidFill>
                        <a:srgbClr val="005587"/>
                      </a:solidFill>
                      <a:effectLst/>
                      <a:uLnTx/>
                      <a:uFillTx/>
                      <a:latin typeface="Verdana"/>
                      <a:ea typeface="Verdana" panose="020B0604030504040204" pitchFamily="34" charset="0"/>
                      <a:cs typeface="Verdana" panose="020B0604030504040204" pitchFamily="34" charset="0"/>
                    </a:rPr>
                    <a:t>Change in nature of a career</a:t>
                  </a:r>
                </a:p>
              </p:txBody>
            </p:sp>
            <p:sp>
              <p:nvSpPr>
                <p:cNvPr id="271" name="TextBox 270"/>
                <p:cNvSpPr txBox="1"/>
                <p:nvPr/>
              </p:nvSpPr>
              <p:spPr>
                <a:xfrm>
                  <a:off x="1132059" y="1899145"/>
                  <a:ext cx="3009698" cy="400444"/>
                </a:xfrm>
                <a:prstGeom prst="rect">
                  <a:avLst/>
                </a:prstGeom>
                <a:no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2.5 – 5 years</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 Half-life of skills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4.5 years</a:t>
                  </a:r>
                  <a:r>
                    <a:rPr kumimoji="0" lang="en-US"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  Average tenure in a job</a:t>
                  </a:r>
                </a:p>
              </p:txBody>
            </p:sp>
          </p:grpSp>
          <p:sp>
            <p:nvSpPr>
              <p:cNvPr id="265" name="Rounded Rectangle 264"/>
              <p:cNvSpPr/>
              <p:nvPr/>
            </p:nvSpPr>
            <p:spPr bwMode="gray">
              <a:xfrm flipH="1">
                <a:off x="4634096" y="5174238"/>
                <a:ext cx="2974973" cy="1242263"/>
              </a:xfrm>
              <a:prstGeom prst="roundRect">
                <a:avLst>
                  <a:gd name="adj" fmla="val 9170"/>
                </a:avLst>
              </a:prstGeom>
              <a:noFill/>
              <a:ln w="19050" algn="ctr">
                <a:solidFill>
                  <a:srgbClr val="005587"/>
                </a:solid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66" name="Oval 265"/>
              <p:cNvSpPr/>
              <p:nvPr/>
            </p:nvSpPr>
            <p:spPr bwMode="gray">
              <a:xfrm flipH="1">
                <a:off x="5851669" y="4904325"/>
                <a:ext cx="539826" cy="539826"/>
              </a:xfrm>
              <a:prstGeom prst="ellipse">
                <a:avLst/>
              </a:prstGeom>
              <a:solidFill>
                <a:schemeClr val="bg1"/>
              </a:solidFill>
              <a:ln w="19050" algn="ctr">
                <a:noFill/>
                <a:miter lim="800000"/>
                <a:headEnd/>
                <a:tailEnd/>
              </a:ln>
            </p:spPr>
            <p:txBody>
              <a:bodyPr wrap="square" lIns="66675" tIns="66675" rIns="66675" bIns="66675"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67" name="Group 592"/>
              <p:cNvGrpSpPr>
                <a:grpSpLocks noChangeAspect="1"/>
              </p:cNvGrpSpPr>
              <p:nvPr/>
            </p:nvGrpSpPr>
            <p:grpSpPr bwMode="auto">
              <a:xfrm>
                <a:off x="5892800" y="4940300"/>
                <a:ext cx="458544" cy="457200"/>
                <a:chOff x="373" y="1933"/>
                <a:chExt cx="341" cy="340"/>
              </a:xfrm>
              <a:solidFill>
                <a:srgbClr val="005587"/>
              </a:solidFill>
            </p:grpSpPr>
            <p:sp>
              <p:nvSpPr>
                <p:cNvPr id="268" name="Freeform 267"/>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269" name="Freeform 268"/>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a:ea typeface="+mn-ea"/>
                    <a:cs typeface="+mn-cs"/>
                  </a:endParaRPr>
                </a:p>
              </p:txBody>
            </p:sp>
          </p:grpSp>
        </p:grpSp>
      </p:grpSp>
      <p:sp>
        <p:nvSpPr>
          <p:cNvPr id="73" name="Rectangle 72"/>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6</a:t>
            </a:fld>
            <a:endParaRPr lang="en-US" sz="600" dirty="0">
              <a:latin typeface="Verdana"/>
            </a:endParaRPr>
          </a:p>
        </p:txBody>
      </p:sp>
      <p:sp>
        <p:nvSpPr>
          <p:cNvPr id="79"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Unprecedented change and opportunity</a:t>
            </a:r>
          </a:p>
        </p:txBody>
      </p:sp>
    </p:spTree>
    <p:extLst>
      <p:ext uri="{BB962C8B-B14F-4D97-AF65-F5344CB8AC3E}">
        <p14:creationId xmlns:p14="http://schemas.microsoft.com/office/powerpoint/2010/main" xmlns="" val="29988611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bwMode="gray">
          <a:xfrm>
            <a:off x="396748" y="2413625"/>
            <a:ext cx="11252200" cy="3706119"/>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857229" marR="0" lvl="0" indent="-455602" algn="l" defTabSz="1625519" rtl="0" eaLnBrk="1" fontAlgn="auto" latinLnBrk="0" hangingPunct="1">
              <a:lnSpc>
                <a:spcPct val="150000"/>
              </a:lnSpc>
              <a:spcBef>
                <a:spcPct val="0"/>
              </a:spcBef>
              <a:spcAft>
                <a:spcPts val="0"/>
              </a:spcAft>
              <a:buClrTx/>
              <a:buSzTx/>
              <a:buFontTx/>
              <a:buChar char="-"/>
              <a:tabLst/>
              <a:defRPr/>
            </a:pPr>
            <a:endParaRPr kumimoji="0" lang="en-IN" sz="2800" b="0" i="0" u="none" strike="noStrike" kern="1200" cap="none" spc="0" normalizeH="0" baseline="0" noProof="0" dirty="0">
              <a:ln>
                <a:noFill/>
              </a:ln>
              <a:solidFill>
                <a:prstClr val="black"/>
              </a:solidFill>
              <a:effectLst/>
              <a:uLnTx/>
              <a:uFillTx/>
              <a:latin typeface="Verdana"/>
              <a:ea typeface="+mj-ea"/>
              <a:cs typeface="+mj-cs"/>
            </a:endParaRPr>
          </a:p>
        </p:txBody>
      </p:sp>
      <p:sp>
        <p:nvSpPr>
          <p:cNvPr id="91" name="Freeform: Shape 8"/>
          <p:cNvSpPr/>
          <p:nvPr/>
        </p:nvSpPr>
        <p:spPr>
          <a:xfrm>
            <a:off x="3417740" y="1962093"/>
            <a:ext cx="7788101" cy="3737029"/>
          </a:xfrm>
          <a:custGeom>
            <a:avLst/>
            <a:gdLst>
              <a:gd name="connsiteX0" fmla="*/ 0 w 6515100"/>
              <a:gd name="connsiteY0" fmla="*/ 3600450 h 3600450"/>
              <a:gd name="connsiteX1" fmla="*/ 5467350 w 6515100"/>
              <a:gd name="connsiteY1" fmla="*/ 806450 h 3600450"/>
              <a:gd name="connsiteX2" fmla="*/ 6515100 w 6515100"/>
              <a:gd name="connsiteY2" fmla="*/ 0 h 3600450"/>
              <a:gd name="connsiteX0" fmla="*/ 0 w 6515100"/>
              <a:gd name="connsiteY0" fmla="*/ 3600450 h 3600450"/>
              <a:gd name="connsiteX1" fmla="*/ 3441700 w 6515100"/>
              <a:gd name="connsiteY1" fmla="*/ 2178050 h 3600450"/>
              <a:gd name="connsiteX2" fmla="*/ 6515100 w 6515100"/>
              <a:gd name="connsiteY2" fmla="*/ 0 h 3600450"/>
              <a:gd name="connsiteX0" fmla="*/ 0 w 6445250"/>
              <a:gd name="connsiteY0" fmla="*/ 3549650 h 3549650"/>
              <a:gd name="connsiteX1" fmla="*/ 3371850 w 6445250"/>
              <a:gd name="connsiteY1" fmla="*/ 2178050 h 3549650"/>
              <a:gd name="connsiteX2" fmla="*/ 6445250 w 6445250"/>
              <a:gd name="connsiteY2" fmla="*/ 0 h 3549650"/>
              <a:gd name="connsiteX0" fmla="*/ 0 w 6445250"/>
              <a:gd name="connsiteY0" fmla="*/ 3549650 h 3549650"/>
              <a:gd name="connsiteX1" fmla="*/ 3371850 w 6445250"/>
              <a:gd name="connsiteY1" fmla="*/ 2178050 h 3549650"/>
              <a:gd name="connsiteX2" fmla="*/ 6445250 w 6445250"/>
              <a:gd name="connsiteY2" fmla="*/ 0 h 3549650"/>
              <a:gd name="connsiteX0" fmla="*/ 0 w 5505450"/>
              <a:gd name="connsiteY0" fmla="*/ 2997200 h 2997200"/>
              <a:gd name="connsiteX1" fmla="*/ 3371850 w 5505450"/>
              <a:gd name="connsiteY1" fmla="*/ 1625600 h 2997200"/>
              <a:gd name="connsiteX2" fmla="*/ 5505450 w 5505450"/>
              <a:gd name="connsiteY2" fmla="*/ 0 h 2997200"/>
              <a:gd name="connsiteX0" fmla="*/ 0 w 5505450"/>
              <a:gd name="connsiteY0" fmla="*/ 2997200 h 2997200"/>
              <a:gd name="connsiteX1" fmla="*/ 3028950 w 5505450"/>
              <a:gd name="connsiteY1" fmla="*/ 1892300 h 2997200"/>
              <a:gd name="connsiteX2" fmla="*/ 5505450 w 5505450"/>
              <a:gd name="connsiteY2" fmla="*/ 0 h 2997200"/>
              <a:gd name="connsiteX0" fmla="*/ 0 w 5505450"/>
              <a:gd name="connsiteY0" fmla="*/ 2997200 h 2997200"/>
              <a:gd name="connsiteX1" fmla="*/ 3028950 w 5505450"/>
              <a:gd name="connsiteY1" fmla="*/ 1892300 h 2997200"/>
              <a:gd name="connsiteX2" fmla="*/ 5505450 w 5505450"/>
              <a:gd name="connsiteY2" fmla="*/ 0 h 2997200"/>
              <a:gd name="connsiteX0" fmla="*/ 0 w 5505450"/>
              <a:gd name="connsiteY0" fmla="*/ 2997200 h 2997200"/>
              <a:gd name="connsiteX1" fmla="*/ 3028950 w 5505450"/>
              <a:gd name="connsiteY1" fmla="*/ 1892300 h 2997200"/>
              <a:gd name="connsiteX2" fmla="*/ 5505450 w 5505450"/>
              <a:gd name="connsiteY2" fmla="*/ 0 h 2997200"/>
              <a:gd name="connsiteX0" fmla="*/ 0 w 5422900"/>
              <a:gd name="connsiteY0" fmla="*/ 2997200 h 2997200"/>
              <a:gd name="connsiteX1" fmla="*/ 3028950 w 5422900"/>
              <a:gd name="connsiteY1" fmla="*/ 1892300 h 2997200"/>
              <a:gd name="connsiteX2" fmla="*/ 5422900 w 5422900"/>
              <a:gd name="connsiteY2" fmla="*/ 0 h 2997200"/>
              <a:gd name="connsiteX0" fmla="*/ 0 w 5422900"/>
              <a:gd name="connsiteY0" fmla="*/ 2997200 h 2997200"/>
              <a:gd name="connsiteX1" fmla="*/ 3028950 w 5422900"/>
              <a:gd name="connsiteY1" fmla="*/ 1892300 h 2997200"/>
              <a:gd name="connsiteX2" fmla="*/ 5422900 w 5422900"/>
              <a:gd name="connsiteY2" fmla="*/ 0 h 2997200"/>
              <a:gd name="connsiteX0" fmla="*/ 0 w 5422900"/>
              <a:gd name="connsiteY0" fmla="*/ 2997200 h 2997200"/>
              <a:gd name="connsiteX1" fmla="*/ 3028950 w 5422900"/>
              <a:gd name="connsiteY1" fmla="*/ 1892300 h 2997200"/>
              <a:gd name="connsiteX2" fmla="*/ 5422900 w 5422900"/>
              <a:gd name="connsiteY2" fmla="*/ 0 h 2997200"/>
              <a:gd name="connsiteX0" fmla="*/ 0 w 5422900"/>
              <a:gd name="connsiteY0" fmla="*/ 2997200 h 2997200"/>
              <a:gd name="connsiteX1" fmla="*/ 3022600 w 5422900"/>
              <a:gd name="connsiteY1" fmla="*/ 1841500 h 2997200"/>
              <a:gd name="connsiteX2" fmla="*/ 5422900 w 5422900"/>
              <a:gd name="connsiteY2" fmla="*/ 0 h 2997200"/>
              <a:gd name="connsiteX0" fmla="*/ 0 w 5422900"/>
              <a:gd name="connsiteY0" fmla="*/ 2997200 h 2997200"/>
              <a:gd name="connsiteX1" fmla="*/ 3022600 w 5422900"/>
              <a:gd name="connsiteY1" fmla="*/ 1841500 h 2997200"/>
              <a:gd name="connsiteX2" fmla="*/ 5422900 w 5422900"/>
              <a:gd name="connsiteY2" fmla="*/ 0 h 2997200"/>
            </a:gdLst>
            <a:ahLst/>
            <a:cxnLst>
              <a:cxn ang="0">
                <a:pos x="connsiteX0" y="connsiteY0"/>
              </a:cxn>
              <a:cxn ang="0">
                <a:pos x="connsiteX1" y="connsiteY1"/>
              </a:cxn>
              <a:cxn ang="0">
                <a:pos x="connsiteX2" y="connsiteY2"/>
              </a:cxn>
            </a:cxnLst>
            <a:rect l="l" t="t" r="r" b="b"/>
            <a:pathLst>
              <a:path w="5422900" h="2997200">
                <a:moveTo>
                  <a:pt x="0" y="2997200"/>
                </a:moveTo>
                <a:cubicBezTo>
                  <a:pt x="1638300" y="2547937"/>
                  <a:pt x="2023533" y="2379133"/>
                  <a:pt x="3022600" y="1841500"/>
                </a:cubicBezTo>
                <a:cubicBezTo>
                  <a:pt x="4021667" y="1303867"/>
                  <a:pt x="5376333" y="91017"/>
                  <a:pt x="5422900" y="0"/>
                </a:cubicBezTo>
              </a:path>
            </a:pathLst>
          </a:custGeom>
          <a:noFill/>
          <a:ln w="57150" cap="flat" cmpd="sng" algn="ctr">
            <a:solidFill>
              <a:sysClr val="window" lastClr="FFFFFF">
                <a:lumMod val="85000"/>
              </a:sysClr>
            </a:solidFill>
            <a:prstDash val="solid"/>
            <a:headEnd type="none" w="med" len="med"/>
            <a:tailEnd type="triangle" w="med" len="me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Verdana"/>
              <a:ea typeface="+mn-ea"/>
              <a:cs typeface="+mn-cs"/>
            </a:endParaRPr>
          </a:p>
        </p:txBody>
      </p:sp>
      <p:cxnSp>
        <p:nvCxnSpPr>
          <p:cNvPr id="92" name="Straight Arrow Connector 91"/>
          <p:cNvCxnSpPr/>
          <p:nvPr/>
        </p:nvCxnSpPr>
        <p:spPr>
          <a:xfrm flipV="1">
            <a:off x="3406080" y="1888094"/>
            <a:ext cx="1" cy="3842416"/>
          </a:xfrm>
          <a:prstGeom prst="straightConnector1">
            <a:avLst/>
          </a:prstGeom>
          <a:noFill/>
          <a:ln w="12700" cap="flat" cmpd="sng" algn="ctr">
            <a:solidFill>
              <a:sysClr val="windowText" lastClr="000000"/>
            </a:solidFill>
            <a:prstDash val="solid"/>
            <a:tailEnd type="triangle"/>
          </a:ln>
          <a:effectLst/>
        </p:spPr>
      </p:cxnSp>
      <p:cxnSp>
        <p:nvCxnSpPr>
          <p:cNvPr id="93" name="Straight Arrow Connector 92"/>
          <p:cNvCxnSpPr/>
          <p:nvPr/>
        </p:nvCxnSpPr>
        <p:spPr>
          <a:xfrm>
            <a:off x="3406077" y="5730510"/>
            <a:ext cx="7855339" cy="0"/>
          </a:xfrm>
          <a:prstGeom prst="straightConnector1">
            <a:avLst/>
          </a:prstGeom>
          <a:noFill/>
          <a:ln w="12700" cap="flat" cmpd="sng" algn="ctr">
            <a:solidFill>
              <a:sysClr val="windowText" lastClr="000000"/>
            </a:solidFill>
            <a:prstDash val="solid"/>
            <a:tailEnd type="triangle"/>
          </a:ln>
          <a:effectLst/>
        </p:spPr>
      </p:cxnSp>
      <p:sp>
        <p:nvSpPr>
          <p:cNvPr id="94" name="Rectangle 71"/>
          <p:cNvSpPr/>
          <p:nvPr/>
        </p:nvSpPr>
        <p:spPr bwMode="gray">
          <a:xfrm>
            <a:off x="9369999" y="6128348"/>
            <a:ext cx="482896" cy="184666"/>
          </a:xfrm>
          <a:prstGeom prst="rect">
            <a:avLst/>
          </a:prstGeom>
        </p:spPr>
        <p:txBody>
          <a:bodyPr wrap="square" lIns="0" tIns="0" rIns="0" bIns="0" anchor="ctr">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Verdana"/>
                <a:ea typeface="+mn-ea"/>
                <a:cs typeface="Arial" charset="0"/>
              </a:rPr>
              <a:t>2015</a:t>
            </a:r>
          </a:p>
        </p:txBody>
      </p:sp>
      <p:sp>
        <p:nvSpPr>
          <p:cNvPr id="95" name="Rectangle 28"/>
          <p:cNvSpPr/>
          <p:nvPr/>
        </p:nvSpPr>
        <p:spPr bwMode="gray">
          <a:xfrm>
            <a:off x="3374021" y="5873712"/>
            <a:ext cx="7865019" cy="248847"/>
          </a:xfrm>
          <a:prstGeom prst="rect">
            <a:avLst/>
          </a:prstGeom>
          <a:solidFill>
            <a:srgbClr val="9A9A9A"/>
          </a:solidFill>
          <a:ln w="12700" cap="flat" cmpd="sng" algn="ctr">
            <a:noFill/>
            <a:prstDash val="solid"/>
          </a:ln>
          <a:effectLst/>
        </p:spPr>
        <p:txBody>
          <a:bodyPr wrap="none"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srgbClr val="313131"/>
              </a:solidFill>
              <a:effectLst/>
              <a:uLnTx/>
              <a:uFillTx/>
              <a:latin typeface="Verdana"/>
              <a:ea typeface="+mn-ea"/>
              <a:cs typeface="+mn-cs"/>
            </a:endParaRPr>
          </a:p>
        </p:txBody>
      </p:sp>
      <p:sp>
        <p:nvSpPr>
          <p:cNvPr id="96" name="Oval 32"/>
          <p:cNvSpPr/>
          <p:nvPr/>
        </p:nvSpPr>
        <p:spPr bwMode="gray">
          <a:xfrm>
            <a:off x="3435356" y="5899588"/>
            <a:ext cx="191827" cy="191583"/>
          </a:xfrm>
          <a:prstGeom prst="ellipse">
            <a:avLst/>
          </a:prstGeom>
          <a:solidFill>
            <a:srgbClr val="FFFFFF"/>
          </a:solidFill>
          <a:ln w="28575" cap="flat" cmpd="sng" algn="ctr">
            <a:solidFill>
              <a:sysClr val="windowText" lastClr="000000"/>
            </a:solidFill>
            <a:prstDash val="solid"/>
          </a:ln>
          <a:effectLst/>
        </p:spPr>
        <p:txBody>
          <a:bodyPr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Verdana"/>
              <a:ea typeface="+mn-ea"/>
              <a:cs typeface="+mn-cs"/>
            </a:endParaRPr>
          </a:p>
        </p:txBody>
      </p:sp>
      <p:sp>
        <p:nvSpPr>
          <p:cNvPr id="97" name="Isosceles Triangle 41"/>
          <p:cNvSpPr/>
          <p:nvPr/>
        </p:nvSpPr>
        <p:spPr bwMode="gray">
          <a:xfrm rot="10800000" flipV="1">
            <a:off x="3475321" y="5732745"/>
            <a:ext cx="111899" cy="127721"/>
          </a:xfrm>
          <a:prstGeom prst="triangle">
            <a:avLst/>
          </a:prstGeom>
          <a:solidFill>
            <a:sysClr val="windowText" lastClr="000000"/>
          </a:solidFill>
          <a:ln w="12700" cap="flat" cmpd="sng" algn="ctr">
            <a:noFill/>
            <a:prstDash val="solid"/>
          </a:ln>
          <a:effectLst/>
        </p:spPr>
        <p:txBody>
          <a:bodyPr wrap="none"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051" b="1" i="0" u="none" strike="noStrike" kern="0" cap="none" spc="0" normalizeH="0" baseline="0" noProof="0" dirty="0">
              <a:ln>
                <a:noFill/>
              </a:ln>
              <a:solidFill>
                <a:srgbClr val="313131"/>
              </a:solidFill>
              <a:effectLst/>
              <a:uLnTx/>
              <a:uFillTx/>
              <a:latin typeface="Verdana"/>
              <a:ea typeface="+mn-ea"/>
              <a:cs typeface="+mn-cs"/>
            </a:endParaRPr>
          </a:p>
        </p:txBody>
      </p:sp>
      <p:sp>
        <p:nvSpPr>
          <p:cNvPr id="98" name="Rectangle 71"/>
          <p:cNvSpPr/>
          <p:nvPr/>
        </p:nvSpPr>
        <p:spPr bwMode="gray">
          <a:xfrm>
            <a:off x="3282555" y="6128348"/>
            <a:ext cx="482896" cy="184666"/>
          </a:xfrm>
          <a:prstGeom prst="rect">
            <a:avLst/>
          </a:prstGeom>
        </p:spPr>
        <p:txBody>
          <a:bodyPr wrap="square" lIns="0" tIns="0" rIns="0" bIns="0" anchor="ctr">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Verdana"/>
                <a:ea typeface="+mn-ea"/>
                <a:cs typeface="Arial" charset="0"/>
              </a:rPr>
              <a:t>1970</a:t>
            </a:r>
          </a:p>
        </p:txBody>
      </p:sp>
      <p:sp>
        <p:nvSpPr>
          <p:cNvPr id="99" name="Oval 32"/>
          <p:cNvSpPr/>
          <p:nvPr/>
        </p:nvSpPr>
        <p:spPr bwMode="gray">
          <a:xfrm>
            <a:off x="7710993" y="5903276"/>
            <a:ext cx="191827" cy="191583"/>
          </a:xfrm>
          <a:prstGeom prst="ellipse">
            <a:avLst/>
          </a:prstGeom>
          <a:solidFill>
            <a:srgbClr val="FFFFFF"/>
          </a:solidFill>
          <a:ln w="28575" cap="flat" cmpd="sng" algn="ctr">
            <a:solidFill>
              <a:sysClr val="windowText" lastClr="000000"/>
            </a:solidFill>
            <a:prstDash val="solid"/>
          </a:ln>
          <a:effectLst/>
        </p:spPr>
        <p:txBody>
          <a:bodyPr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Verdana"/>
              <a:ea typeface="+mn-ea"/>
              <a:cs typeface="+mn-cs"/>
            </a:endParaRPr>
          </a:p>
        </p:txBody>
      </p:sp>
      <p:sp>
        <p:nvSpPr>
          <p:cNvPr id="100" name="Isosceles Triangle 41"/>
          <p:cNvSpPr/>
          <p:nvPr/>
        </p:nvSpPr>
        <p:spPr bwMode="gray">
          <a:xfrm rot="10800000" flipV="1">
            <a:off x="7750957" y="5736436"/>
            <a:ext cx="111899" cy="127721"/>
          </a:xfrm>
          <a:prstGeom prst="triangle">
            <a:avLst/>
          </a:prstGeom>
          <a:solidFill>
            <a:sysClr val="windowText" lastClr="000000"/>
          </a:solidFill>
          <a:ln w="12700" cap="flat" cmpd="sng" algn="ctr">
            <a:noFill/>
            <a:prstDash val="solid"/>
          </a:ln>
          <a:effectLst/>
        </p:spPr>
        <p:txBody>
          <a:bodyPr wrap="none"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srgbClr val="313131"/>
              </a:solidFill>
              <a:effectLst/>
              <a:uLnTx/>
              <a:uFillTx/>
              <a:latin typeface="Verdana"/>
              <a:ea typeface="+mn-ea"/>
              <a:cs typeface="+mn-cs"/>
            </a:endParaRPr>
          </a:p>
        </p:txBody>
      </p:sp>
      <p:sp>
        <p:nvSpPr>
          <p:cNvPr id="101" name="Rectangle 71"/>
          <p:cNvSpPr/>
          <p:nvPr/>
        </p:nvSpPr>
        <p:spPr bwMode="gray">
          <a:xfrm>
            <a:off x="7567628" y="6128348"/>
            <a:ext cx="482896" cy="184666"/>
          </a:xfrm>
          <a:prstGeom prst="rect">
            <a:avLst/>
          </a:prstGeom>
        </p:spPr>
        <p:txBody>
          <a:bodyPr wrap="square" lIns="0" tIns="0" rIns="0" bIns="0" anchor="ctr">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13131"/>
                </a:solidFill>
                <a:effectLst/>
                <a:uLnTx/>
                <a:uFillTx/>
                <a:latin typeface="Verdana"/>
                <a:ea typeface="+mn-ea"/>
                <a:cs typeface="Arial" charset="0"/>
              </a:rPr>
              <a:t>2000</a:t>
            </a:r>
          </a:p>
        </p:txBody>
      </p:sp>
      <p:sp>
        <p:nvSpPr>
          <p:cNvPr id="102" name="Oval 101"/>
          <p:cNvSpPr/>
          <p:nvPr/>
        </p:nvSpPr>
        <p:spPr bwMode="gray">
          <a:xfrm>
            <a:off x="9513365" y="5903276"/>
            <a:ext cx="191827" cy="191583"/>
          </a:xfrm>
          <a:prstGeom prst="ellipse">
            <a:avLst/>
          </a:prstGeom>
          <a:solidFill>
            <a:srgbClr val="FFFFFF"/>
          </a:solidFill>
          <a:ln w="28575" cap="flat" cmpd="sng" algn="ctr">
            <a:solidFill>
              <a:sysClr val="windowText" lastClr="000000"/>
            </a:solidFill>
            <a:prstDash val="solid"/>
          </a:ln>
          <a:effectLst/>
        </p:spPr>
        <p:txBody>
          <a:bodyPr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Verdana"/>
              <a:ea typeface="+mn-ea"/>
              <a:cs typeface="+mn-cs"/>
            </a:endParaRPr>
          </a:p>
        </p:txBody>
      </p:sp>
      <p:sp>
        <p:nvSpPr>
          <p:cNvPr id="103" name="Isosceles Triangle 41"/>
          <p:cNvSpPr/>
          <p:nvPr/>
        </p:nvSpPr>
        <p:spPr bwMode="gray">
          <a:xfrm rot="10800000" flipV="1">
            <a:off x="9553329" y="5736436"/>
            <a:ext cx="111899" cy="127721"/>
          </a:xfrm>
          <a:prstGeom prst="triangle">
            <a:avLst/>
          </a:prstGeom>
          <a:solidFill>
            <a:sysClr val="windowText" lastClr="000000"/>
          </a:solidFill>
          <a:ln w="12700" cap="flat" cmpd="sng" algn="ctr">
            <a:noFill/>
            <a:prstDash val="solid"/>
          </a:ln>
          <a:effectLst/>
        </p:spPr>
        <p:txBody>
          <a:bodyPr wrap="none"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srgbClr val="313131"/>
              </a:solidFill>
              <a:effectLst/>
              <a:uLnTx/>
              <a:uFillTx/>
              <a:latin typeface="Verdana"/>
              <a:ea typeface="+mn-ea"/>
              <a:cs typeface="+mn-cs"/>
            </a:endParaRPr>
          </a:p>
        </p:txBody>
      </p:sp>
      <p:sp>
        <p:nvSpPr>
          <p:cNvPr id="104" name="Oval 32"/>
          <p:cNvSpPr/>
          <p:nvPr/>
        </p:nvSpPr>
        <p:spPr bwMode="gray">
          <a:xfrm>
            <a:off x="10343553" y="5903276"/>
            <a:ext cx="191827" cy="191583"/>
          </a:xfrm>
          <a:prstGeom prst="ellipse">
            <a:avLst/>
          </a:prstGeom>
          <a:solidFill>
            <a:srgbClr val="FFFFFF"/>
          </a:solidFill>
          <a:ln w="28575" cap="flat" cmpd="sng" algn="ctr">
            <a:solidFill>
              <a:sysClr val="windowText" lastClr="000000"/>
            </a:solidFill>
            <a:prstDash val="solid"/>
          </a:ln>
          <a:effectLst/>
        </p:spPr>
        <p:txBody>
          <a:bodyPr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FFFFFF"/>
              </a:solidFill>
              <a:effectLst/>
              <a:uLnTx/>
              <a:uFillTx/>
              <a:latin typeface="Verdana"/>
              <a:ea typeface="+mn-ea"/>
              <a:cs typeface="+mn-cs"/>
            </a:endParaRPr>
          </a:p>
        </p:txBody>
      </p:sp>
      <p:sp>
        <p:nvSpPr>
          <p:cNvPr id="105" name="Isosceles Triangle 41"/>
          <p:cNvSpPr/>
          <p:nvPr/>
        </p:nvSpPr>
        <p:spPr bwMode="gray">
          <a:xfrm rot="10800000" flipV="1">
            <a:off x="10383517" y="5736436"/>
            <a:ext cx="111899" cy="127721"/>
          </a:xfrm>
          <a:prstGeom prst="triangle">
            <a:avLst/>
          </a:prstGeom>
          <a:solidFill>
            <a:sysClr val="windowText" lastClr="000000"/>
          </a:solidFill>
          <a:ln w="12700" cap="flat" cmpd="sng" algn="ctr">
            <a:noFill/>
            <a:prstDash val="solid"/>
          </a:ln>
          <a:effectLst/>
        </p:spPr>
        <p:txBody>
          <a:bodyPr wrap="none" lIns="0" tIns="0" rIns="0" bIns="0" rtlCol="0" anchor="ctr">
            <a:no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srgbClr val="313131"/>
              </a:solidFill>
              <a:effectLst/>
              <a:uLnTx/>
              <a:uFillTx/>
              <a:latin typeface="Verdana"/>
              <a:ea typeface="+mn-ea"/>
              <a:cs typeface="+mn-cs"/>
            </a:endParaRPr>
          </a:p>
        </p:txBody>
      </p:sp>
      <p:sp>
        <p:nvSpPr>
          <p:cNvPr id="106" name="TextBox 105"/>
          <p:cNvSpPr txBox="1"/>
          <p:nvPr/>
        </p:nvSpPr>
        <p:spPr>
          <a:xfrm>
            <a:off x="10260246" y="6125193"/>
            <a:ext cx="391133" cy="184666"/>
          </a:xfrm>
          <a:prstGeom prst="rect">
            <a:avLst/>
          </a:prstGeom>
          <a:solidFill>
            <a:sysClr val="window" lastClr="FFFFFF"/>
          </a:solid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
                <a:srgbClr val="53565A"/>
              </a:buClr>
              <a:buSzTx/>
              <a:buFontTx/>
              <a:buNone/>
              <a:tabLst/>
              <a:defRPr/>
            </a:pPr>
            <a:r>
              <a:rPr kumimoji="0" lang="en-US" sz="1200" b="0" i="0" u="none" strike="noStrike" kern="0" cap="none" spc="0" normalizeH="0" baseline="0" noProof="0" dirty="0">
                <a:ln>
                  <a:noFill/>
                </a:ln>
                <a:solidFill>
                  <a:srgbClr val="53565A"/>
                </a:solidFill>
                <a:effectLst/>
                <a:uLnTx/>
                <a:uFillTx/>
                <a:latin typeface="Verdana"/>
                <a:ea typeface="+mn-ea"/>
                <a:cs typeface="+mn-cs"/>
              </a:rPr>
              <a:t>2020</a:t>
            </a:r>
            <a:endParaRPr kumimoji="0" lang="nl-NL" sz="1200" b="0" i="0" u="none" strike="noStrike" kern="0" cap="none" spc="0" normalizeH="0" baseline="0" noProof="0" dirty="0" err="1">
              <a:ln>
                <a:noFill/>
              </a:ln>
              <a:solidFill>
                <a:srgbClr val="53565A"/>
              </a:solidFill>
              <a:effectLst/>
              <a:uLnTx/>
              <a:uFillTx/>
              <a:latin typeface="Verdana"/>
              <a:ea typeface="+mn-ea"/>
              <a:cs typeface="+mn-cs"/>
            </a:endParaRPr>
          </a:p>
        </p:txBody>
      </p:sp>
      <p:sp>
        <p:nvSpPr>
          <p:cNvPr id="107" name="TextBox 106"/>
          <p:cNvSpPr txBox="1"/>
          <p:nvPr/>
        </p:nvSpPr>
        <p:spPr>
          <a:xfrm>
            <a:off x="3774886" y="5916241"/>
            <a:ext cx="3220433" cy="184666"/>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200" b="0" i="1" u="none" strike="noStrike" kern="1200" cap="none" spc="0" normalizeH="0" baseline="0" noProof="0" dirty="0">
                <a:ln>
                  <a:noFill/>
                </a:ln>
                <a:solidFill>
                  <a:prstClr val="white"/>
                </a:solidFill>
                <a:effectLst/>
                <a:uLnTx/>
                <a:uFillTx/>
                <a:latin typeface="Verdana"/>
                <a:ea typeface="+mn-ea"/>
                <a:cs typeface="+mn-cs"/>
              </a:rPr>
              <a:t>Data storage to review prior performance</a:t>
            </a:r>
            <a:endParaRPr kumimoji="0" lang="nl-NL" sz="1200" b="0" i="1" u="none" strike="noStrike" kern="1200" cap="none" spc="0" normalizeH="0" baseline="0" noProof="0" dirty="0" err="1">
              <a:ln>
                <a:noFill/>
              </a:ln>
              <a:solidFill>
                <a:prstClr val="white"/>
              </a:solidFill>
              <a:effectLst/>
              <a:uLnTx/>
              <a:uFillTx/>
              <a:latin typeface="Verdana"/>
              <a:ea typeface="+mn-ea"/>
              <a:cs typeface="+mn-cs"/>
            </a:endParaRPr>
          </a:p>
        </p:txBody>
      </p:sp>
      <p:sp>
        <p:nvSpPr>
          <p:cNvPr id="108" name="TextBox 107"/>
          <p:cNvSpPr txBox="1"/>
          <p:nvPr/>
        </p:nvSpPr>
        <p:spPr>
          <a:xfrm>
            <a:off x="8025319" y="5916241"/>
            <a:ext cx="1099660" cy="184666"/>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200" b="0" i="1" u="none" strike="noStrike" kern="1200" cap="none" spc="0" normalizeH="0" baseline="0" noProof="0" dirty="0">
                <a:ln>
                  <a:noFill/>
                </a:ln>
                <a:solidFill>
                  <a:prstClr val="white"/>
                </a:solidFill>
                <a:effectLst/>
                <a:uLnTx/>
                <a:uFillTx/>
                <a:latin typeface="Verdana"/>
                <a:ea typeface="+mn-ea"/>
                <a:cs typeface="+mn-cs"/>
              </a:rPr>
              <a:t>Data analytics</a:t>
            </a:r>
            <a:endParaRPr kumimoji="0" lang="nl-NL" sz="1200" b="0" i="1" u="none" strike="noStrike" kern="1200" cap="none" spc="0" normalizeH="0" baseline="0" noProof="0" dirty="0" err="1">
              <a:ln>
                <a:noFill/>
              </a:ln>
              <a:solidFill>
                <a:prstClr val="white"/>
              </a:solidFill>
              <a:effectLst/>
              <a:uLnTx/>
              <a:uFillTx/>
              <a:latin typeface="Verdana"/>
              <a:ea typeface="+mn-ea"/>
              <a:cs typeface="+mn-cs"/>
            </a:endParaRPr>
          </a:p>
        </p:txBody>
      </p:sp>
      <p:sp>
        <p:nvSpPr>
          <p:cNvPr id="109" name="TextBox 108"/>
          <p:cNvSpPr txBox="1"/>
          <p:nvPr/>
        </p:nvSpPr>
        <p:spPr>
          <a:xfrm>
            <a:off x="10618686" y="5916241"/>
            <a:ext cx="169918" cy="184666"/>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200" b="0" i="1" u="none" strike="noStrike" kern="1200" cap="none" spc="0" normalizeH="0" baseline="0" noProof="0" dirty="0">
                <a:ln>
                  <a:noFill/>
                </a:ln>
                <a:solidFill>
                  <a:prstClr val="white"/>
                </a:solidFill>
                <a:effectLst/>
                <a:uLnTx/>
                <a:uFillTx/>
                <a:latin typeface="Verdana"/>
                <a:ea typeface="+mn-ea"/>
                <a:cs typeface="+mn-cs"/>
              </a:rPr>
              <a:t>AI</a:t>
            </a:r>
            <a:endParaRPr kumimoji="0" lang="nl-NL" sz="1200" b="0" i="1" u="none" strike="noStrike" kern="1200" cap="none" spc="0" normalizeH="0" baseline="0" noProof="0" dirty="0" err="1">
              <a:ln>
                <a:noFill/>
              </a:ln>
              <a:solidFill>
                <a:prstClr val="white"/>
              </a:solidFill>
              <a:effectLst/>
              <a:uLnTx/>
              <a:uFillTx/>
              <a:latin typeface="Verdana"/>
              <a:ea typeface="+mn-ea"/>
              <a:cs typeface="+mn-cs"/>
            </a:endParaRPr>
          </a:p>
        </p:txBody>
      </p:sp>
      <p:sp>
        <p:nvSpPr>
          <p:cNvPr id="110" name="TextBox 109"/>
          <p:cNvSpPr txBox="1"/>
          <p:nvPr/>
        </p:nvSpPr>
        <p:spPr>
          <a:xfrm rot="16200000">
            <a:off x="2673103" y="3552334"/>
            <a:ext cx="1082027" cy="184666"/>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200" b="1" i="0" u="none" strike="noStrike" kern="1200" cap="none" spc="0" normalizeH="0" baseline="0" noProof="0" dirty="0">
                <a:ln>
                  <a:noFill/>
                </a:ln>
                <a:solidFill>
                  <a:srgbClr val="53565A"/>
                </a:solidFill>
                <a:effectLst/>
                <a:uLnTx/>
                <a:uFillTx/>
                <a:latin typeface="Verdana"/>
                <a:ea typeface="+mn-ea"/>
                <a:cs typeface="+mn-cs"/>
              </a:rPr>
              <a:t>Added Value</a:t>
            </a:r>
            <a:endParaRPr kumimoji="0" lang="nl-NL" sz="1200" b="1" i="0" u="none" strike="noStrike" kern="1200" cap="none" spc="0" normalizeH="0" baseline="0" noProof="0" dirty="0" err="1">
              <a:ln>
                <a:noFill/>
              </a:ln>
              <a:solidFill>
                <a:srgbClr val="53565A"/>
              </a:solidFill>
              <a:effectLst/>
              <a:uLnTx/>
              <a:uFillTx/>
              <a:latin typeface="Verdana"/>
              <a:ea typeface="+mn-ea"/>
              <a:cs typeface="+mn-cs"/>
            </a:endParaRPr>
          </a:p>
        </p:txBody>
      </p:sp>
      <p:grpSp>
        <p:nvGrpSpPr>
          <p:cNvPr id="111" name="Group 110"/>
          <p:cNvGrpSpPr/>
          <p:nvPr/>
        </p:nvGrpSpPr>
        <p:grpSpPr>
          <a:xfrm>
            <a:off x="4467395" y="4670031"/>
            <a:ext cx="467728" cy="423125"/>
            <a:chOff x="2405343" y="4806032"/>
            <a:chExt cx="746164" cy="746164"/>
          </a:xfrm>
        </p:grpSpPr>
        <p:sp>
          <p:nvSpPr>
            <p:cNvPr id="112" name="Oval 111"/>
            <p:cNvSpPr/>
            <p:nvPr/>
          </p:nvSpPr>
          <p:spPr>
            <a:xfrm>
              <a:off x="2405343" y="4806032"/>
              <a:ext cx="746164" cy="746164"/>
            </a:xfrm>
            <a:prstGeom prst="ellipse">
              <a:avLst/>
            </a:prstGeom>
            <a:noFill/>
            <a:ln w="28575" cap="flat" cmpd="sng" algn="ctr">
              <a:solidFill>
                <a:schemeClr val="accent5"/>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57587" rtl="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53565A"/>
                </a:solidFill>
                <a:effectLst/>
                <a:uLnTx/>
                <a:uFillTx/>
                <a:latin typeface="Verdana"/>
                <a:ea typeface="+mn-ea"/>
                <a:cs typeface="+mn-cs"/>
              </a:endParaRPr>
            </a:p>
          </p:txBody>
        </p:sp>
        <p:sp>
          <p:nvSpPr>
            <p:cNvPr id="113" name="Freeform 13"/>
            <p:cNvSpPr>
              <a:spLocks noChangeAspect="1" noEditPoints="1"/>
            </p:cNvSpPr>
            <p:nvPr/>
          </p:nvSpPr>
          <p:spPr bwMode="gray">
            <a:xfrm>
              <a:off x="2544425" y="4941615"/>
              <a:ext cx="468000" cy="474998"/>
            </a:xfrm>
            <a:custGeom>
              <a:avLst/>
              <a:gdLst/>
              <a:ahLst/>
              <a:cxnLst>
                <a:cxn ang="0">
                  <a:pos x="54" y="0"/>
                </a:cxn>
                <a:cxn ang="0">
                  <a:pos x="8" y="0"/>
                </a:cxn>
                <a:cxn ang="0">
                  <a:pos x="0" y="9"/>
                </a:cxn>
                <a:cxn ang="0">
                  <a:pos x="0" y="58"/>
                </a:cxn>
                <a:cxn ang="0">
                  <a:pos x="8" y="66"/>
                </a:cxn>
                <a:cxn ang="0">
                  <a:pos x="57" y="66"/>
                </a:cxn>
                <a:cxn ang="0">
                  <a:pos x="65" y="58"/>
                </a:cxn>
                <a:cxn ang="0">
                  <a:pos x="65" y="13"/>
                </a:cxn>
                <a:cxn ang="0">
                  <a:pos x="54" y="0"/>
                </a:cxn>
                <a:cxn ang="0">
                  <a:pos x="49" y="25"/>
                </a:cxn>
                <a:cxn ang="0">
                  <a:pos x="45" y="29"/>
                </a:cxn>
                <a:cxn ang="0">
                  <a:pos x="20" y="29"/>
                </a:cxn>
                <a:cxn ang="0">
                  <a:pos x="16" y="25"/>
                </a:cxn>
                <a:cxn ang="0">
                  <a:pos x="16" y="4"/>
                </a:cxn>
                <a:cxn ang="0">
                  <a:pos x="49" y="4"/>
                </a:cxn>
                <a:cxn ang="0">
                  <a:pos x="49" y="25"/>
                </a:cxn>
                <a:cxn ang="0">
                  <a:pos x="45" y="9"/>
                </a:cxn>
                <a:cxn ang="0">
                  <a:pos x="36" y="9"/>
                </a:cxn>
                <a:cxn ang="0">
                  <a:pos x="36" y="25"/>
                </a:cxn>
                <a:cxn ang="0">
                  <a:pos x="45" y="25"/>
                </a:cxn>
                <a:cxn ang="0">
                  <a:pos x="45" y="9"/>
                </a:cxn>
              </a:cxnLst>
              <a:rect l="0" t="0" r="r" b="b"/>
              <a:pathLst>
                <a:path w="65" h="66">
                  <a:moveTo>
                    <a:pt x="54" y="0"/>
                  </a:moveTo>
                  <a:cubicBezTo>
                    <a:pt x="8" y="0"/>
                    <a:pt x="8" y="0"/>
                    <a:pt x="8" y="0"/>
                  </a:cubicBezTo>
                  <a:cubicBezTo>
                    <a:pt x="3" y="0"/>
                    <a:pt x="0" y="4"/>
                    <a:pt x="0" y="9"/>
                  </a:cubicBezTo>
                  <a:cubicBezTo>
                    <a:pt x="0" y="58"/>
                    <a:pt x="0" y="58"/>
                    <a:pt x="0" y="58"/>
                  </a:cubicBezTo>
                  <a:cubicBezTo>
                    <a:pt x="0" y="62"/>
                    <a:pt x="3" y="66"/>
                    <a:pt x="8" y="66"/>
                  </a:cubicBezTo>
                  <a:cubicBezTo>
                    <a:pt x="57" y="66"/>
                    <a:pt x="57" y="66"/>
                    <a:pt x="57" y="66"/>
                  </a:cubicBezTo>
                  <a:cubicBezTo>
                    <a:pt x="61" y="66"/>
                    <a:pt x="65" y="62"/>
                    <a:pt x="65" y="58"/>
                  </a:cubicBezTo>
                  <a:cubicBezTo>
                    <a:pt x="65" y="13"/>
                    <a:pt x="65" y="13"/>
                    <a:pt x="65" y="13"/>
                  </a:cubicBezTo>
                  <a:lnTo>
                    <a:pt x="54" y="0"/>
                  </a:lnTo>
                  <a:close/>
                  <a:moveTo>
                    <a:pt x="49" y="25"/>
                  </a:moveTo>
                  <a:cubicBezTo>
                    <a:pt x="49" y="27"/>
                    <a:pt x="47" y="29"/>
                    <a:pt x="45" y="29"/>
                  </a:cubicBezTo>
                  <a:cubicBezTo>
                    <a:pt x="20" y="29"/>
                    <a:pt x="20" y="29"/>
                    <a:pt x="20" y="29"/>
                  </a:cubicBezTo>
                  <a:cubicBezTo>
                    <a:pt x="18" y="29"/>
                    <a:pt x="16" y="27"/>
                    <a:pt x="16" y="25"/>
                  </a:cubicBezTo>
                  <a:cubicBezTo>
                    <a:pt x="16" y="4"/>
                    <a:pt x="16" y="4"/>
                    <a:pt x="16" y="4"/>
                  </a:cubicBezTo>
                  <a:cubicBezTo>
                    <a:pt x="49" y="4"/>
                    <a:pt x="49" y="4"/>
                    <a:pt x="49" y="4"/>
                  </a:cubicBezTo>
                  <a:lnTo>
                    <a:pt x="49" y="25"/>
                  </a:lnTo>
                  <a:close/>
                  <a:moveTo>
                    <a:pt x="45" y="9"/>
                  </a:moveTo>
                  <a:cubicBezTo>
                    <a:pt x="36" y="9"/>
                    <a:pt x="36" y="9"/>
                    <a:pt x="36" y="9"/>
                  </a:cubicBezTo>
                  <a:cubicBezTo>
                    <a:pt x="36" y="25"/>
                    <a:pt x="36" y="25"/>
                    <a:pt x="36" y="25"/>
                  </a:cubicBezTo>
                  <a:cubicBezTo>
                    <a:pt x="45" y="25"/>
                    <a:pt x="45" y="25"/>
                    <a:pt x="45" y="25"/>
                  </a:cubicBezTo>
                  <a:lnTo>
                    <a:pt x="45" y="9"/>
                  </a:lnTo>
                  <a:close/>
                </a:path>
              </a:pathLst>
            </a:custGeom>
            <a:solidFill>
              <a:schemeClr val="accent5"/>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114" name="TextBox 113"/>
          <p:cNvSpPr txBox="1"/>
          <p:nvPr/>
        </p:nvSpPr>
        <p:spPr>
          <a:xfrm>
            <a:off x="4410950" y="5102548"/>
            <a:ext cx="565860"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Data</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Capture</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15" name="Arc 114"/>
          <p:cNvSpPr/>
          <p:nvPr/>
        </p:nvSpPr>
        <p:spPr>
          <a:xfrm rot="18110465">
            <a:off x="5346205" y="4243680"/>
            <a:ext cx="712555" cy="935049"/>
          </a:xfrm>
          <a:prstGeom prst="arc">
            <a:avLst>
              <a:gd name="adj1" fmla="val 16500810"/>
              <a:gd name="adj2" fmla="val 20578663"/>
            </a:avLst>
          </a:prstGeom>
          <a:noFill/>
          <a:ln w="12700" cap="flat" cmpd="sng" algn="ctr">
            <a:solidFill>
              <a:schemeClr val="accent5"/>
            </a:solidFill>
            <a:prstDash val="solid"/>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Verdana"/>
              <a:ea typeface="+mn-ea"/>
              <a:cs typeface="+mn-cs"/>
            </a:endParaRPr>
          </a:p>
        </p:txBody>
      </p:sp>
      <p:sp>
        <p:nvSpPr>
          <p:cNvPr id="116" name="TextBox 115"/>
          <p:cNvSpPr txBox="1"/>
          <p:nvPr/>
        </p:nvSpPr>
        <p:spPr>
          <a:xfrm>
            <a:off x="5616638" y="4762903"/>
            <a:ext cx="763029"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Desktop</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computing</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nvGrpSpPr>
          <p:cNvPr id="117" name="Group 116"/>
          <p:cNvGrpSpPr/>
          <p:nvPr/>
        </p:nvGrpSpPr>
        <p:grpSpPr>
          <a:xfrm>
            <a:off x="5745627" y="4300830"/>
            <a:ext cx="467728" cy="423125"/>
            <a:chOff x="5024357" y="3680708"/>
            <a:chExt cx="746164" cy="746164"/>
          </a:xfrm>
        </p:grpSpPr>
        <p:sp>
          <p:nvSpPr>
            <p:cNvPr id="118" name="Oval 117"/>
            <p:cNvSpPr/>
            <p:nvPr/>
          </p:nvSpPr>
          <p:spPr>
            <a:xfrm>
              <a:off x="5024357" y="3680708"/>
              <a:ext cx="746164" cy="746164"/>
            </a:xfrm>
            <a:prstGeom prst="ellipse">
              <a:avLst/>
            </a:prstGeom>
            <a:noFill/>
            <a:ln w="28575" cap="flat" cmpd="sng" algn="ctr">
              <a:solidFill>
                <a:schemeClr val="accent5"/>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57587" rtl="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53565A"/>
                </a:solidFill>
                <a:effectLst/>
                <a:uLnTx/>
                <a:uFillTx/>
                <a:latin typeface="Verdana"/>
                <a:ea typeface="+mn-ea"/>
                <a:cs typeface="+mn-cs"/>
              </a:endParaRPr>
            </a:p>
          </p:txBody>
        </p:sp>
        <p:sp>
          <p:nvSpPr>
            <p:cNvPr id="119" name="Freeform 5"/>
            <p:cNvSpPr>
              <a:spLocks noChangeAspect="1" noEditPoints="1"/>
            </p:cNvSpPr>
            <p:nvPr/>
          </p:nvSpPr>
          <p:spPr bwMode="gray">
            <a:xfrm>
              <a:off x="5163439" y="3807402"/>
              <a:ext cx="468000" cy="492776"/>
            </a:xfrm>
            <a:custGeom>
              <a:avLst/>
              <a:gdLst/>
              <a:ahLst/>
              <a:cxnLst>
                <a:cxn ang="0">
                  <a:pos x="84" y="0"/>
                </a:cxn>
                <a:cxn ang="0">
                  <a:pos x="1" y="95"/>
                </a:cxn>
                <a:cxn ang="0">
                  <a:pos x="84" y="80"/>
                </a:cxn>
                <a:cxn ang="0">
                  <a:pos x="80" y="76"/>
                </a:cxn>
                <a:cxn ang="0">
                  <a:pos x="82" y="74"/>
                </a:cxn>
                <a:cxn ang="0">
                  <a:pos x="82" y="69"/>
                </a:cxn>
                <a:cxn ang="0">
                  <a:pos x="78" y="80"/>
                </a:cxn>
                <a:cxn ang="0">
                  <a:pos x="73" y="76"/>
                </a:cxn>
                <a:cxn ang="0">
                  <a:pos x="75" y="69"/>
                </a:cxn>
                <a:cxn ang="0">
                  <a:pos x="13" y="7"/>
                </a:cxn>
                <a:cxn ang="0">
                  <a:pos x="80" y="55"/>
                </a:cxn>
                <a:cxn ang="0">
                  <a:pos x="69" y="74"/>
                </a:cxn>
                <a:cxn ang="0">
                  <a:pos x="68" y="69"/>
                </a:cxn>
                <a:cxn ang="0">
                  <a:pos x="64" y="77"/>
                </a:cxn>
                <a:cxn ang="0">
                  <a:pos x="59" y="77"/>
                </a:cxn>
                <a:cxn ang="0">
                  <a:pos x="58" y="69"/>
                </a:cxn>
                <a:cxn ang="0">
                  <a:pos x="59" y="74"/>
                </a:cxn>
                <a:cxn ang="0">
                  <a:pos x="57" y="81"/>
                </a:cxn>
                <a:cxn ang="0">
                  <a:pos x="52" y="74"/>
                </a:cxn>
                <a:cxn ang="0">
                  <a:pos x="56" y="70"/>
                </a:cxn>
                <a:cxn ang="0">
                  <a:pos x="46" y="76"/>
                </a:cxn>
                <a:cxn ang="0">
                  <a:pos x="46" y="81"/>
                </a:cxn>
                <a:cxn ang="0">
                  <a:pos x="45" y="70"/>
                </a:cxn>
                <a:cxn ang="0">
                  <a:pos x="49" y="74"/>
                </a:cxn>
                <a:cxn ang="0">
                  <a:pos x="44" y="77"/>
                </a:cxn>
                <a:cxn ang="0">
                  <a:pos x="39" y="77"/>
                </a:cxn>
                <a:cxn ang="0">
                  <a:pos x="43" y="70"/>
                </a:cxn>
                <a:cxn ang="0">
                  <a:pos x="32" y="77"/>
                </a:cxn>
                <a:cxn ang="0">
                  <a:pos x="36" y="81"/>
                </a:cxn>
                <a:cxn ang="0">
                  <a:pos x="31" y="70"/>
                </a:cxn>
                <a:cxn ang="0">
                  <a:pos x="36" y="74"/>
                </a:cxn>
                <a:cxn ang="0">
                  <a:pos x="30" y="76"/>
                </a:cxn>
                <a:cxn ang="0">
                  <a:pos x="25" y="80"/>
                </a:cxn>
                <a:cxn ang="0">
                  <a:pos x="29" y="69"/>
                </a:cxn>
                <a:cxn ang="0">
                  <a:pos x="25" y="73"/>
                </a:cxn>
                <a:cxn ang="0">
                  <a:pos x="18" y="73"/>
                </a:cxn>
                <a:cxn ang="0">
                  <a:pos x="12" y="70"/>
                </a:cxn>
                <a:cxn ang="0">
                  <a:pos x="16" y="74"/>
                </a:cxn>
                <a:cxn ang="0">
                  <a:pos x="12" y="76"/>
                </a:cxn>
                <a:cxn ang="0">
                  <a:pos x="11" y="81"/>
                </a:cxn>
                <a:cxn ang="0">
                  <a:pos x="11" y="87"/>
                </a:cxn>
                <a:cxn ang="0">
                  <a:pos x="14" y="83"/>
                </a:cxn>
                <a:cxn ang="0">
                  <a:pos x="16" y="87"/>
                </a:cxn>
                <a:cxn ang="0">
                  <a:pos x="22" y="87"/>
                </a:cxn>
                <a:cxn ang="0">
                  <a:pos x="19" y="76"/>
                </a:cxn>
                <a:cxn ang="0">
                  <a:pos x="65" y="87"/>
                </a:cxn>
                <a:cxn ang="0">
                  <a:pos x="65" y="82"/>
                </a:cxn>
                <a:cxn ang="0">
                  <a:pos x="65" y="77"/>
                </a:cxn>
                <a:cxn ang="0">
                  <a:pos x="70" y="81"/>
                </a:cxn>
                <a:cxn ang="0">
                  <a:pos x="68" y="87"/>
                </a:cxn>
                <a:cxn ang="0">
                  <a:pos x="74" y="87"/>
                </a:cxn>
                <a:cxn ang="0">
                  <a:pos x="75" y="83"/>
                </a:cxn>
                <a:cxn ang="0">
                  <a:pos x="84" y="87"/>
                </a:cxn>
              </a:cxnLst>
              <a:rect l="0" t="0" r="r" b="b"/>
              <a:pathLst>
                <a:path w="95" h="100">
                  <a:moveTo>
                    <a:pt x="94" y="95"/>
                  </a:moveTo>
                  <a:cubicBezTo>
                    <a:pt x="88" y="61"/>
                    <a:pt x="88" y="61"/>
                    <a:pt x="88" y="61"/>
                  </a:cubicBezTo>
                  <a:cubicBezTo>
                    <a:pt x="88" y="61"/>
                    <a:pt x="88" y="61"/>
                    <a:pt x="88" y="61"/>
                  </a:cubicBezTo>
                  <a:cubicBezTo>
                    <a:pt x="88" y="6"/>
                    <a:pt x="88" y="6"/>
                    <a:pt x="88" y="6"/>
                  </a:cubicBezTo>
                  <a:cubicBezTo>
                    <a:pt x="88" y="3"/>
                    <a:pt x="86" y="0"/>
                    <a:pt x="84" y="0"/>
                  </a:cubicBezTo>
                  <a:cubicBezTo>
                    <a:pt x="11" y="0"/>
                    <a:pt x="11" y="0"/>
                    <a:pt x="11" y="0"/>
                  </a:cubicBezTo>
                  <a:cubicBezTo>
                    <a:pt x="8" y="0"/>
                    <a:pt x="6" y="3"/>
                    <a:pt x="6" y="6"/>
                  </a:cubicBezTo>
                  <a:cubicBezTo>
                    <a:pt x="6" y="61"/>
                    <a:pt x="6" y="61"/>
                    <a:pt x="6" y="61"/>
                  </a:cubicBezTo>
                  <a:cubicBezTo>
                    <a:pt x="6" y="61"/>
                    <a:pt x="6" y="61"/>
                    <a:pt x="6" y="61"/>
                  </a:cubicBezTo>
                  <a:cubicBezTo>
                    <a:pt x="1" y="95"/>
                    <a:pt x="1" y="95"/>
                    <a:pt x="1" y="95"/>
                  </a:cubicBezTo>
                  <a:cubicBezTo>
                    <a:pt x="0" y="97"/>
                    <a:pt x="3" y="100"/>
                    <a:pt x="6" y="100"/>
                  </a:cubicBezTo>
                  <a:cubicBezTo>
                    <a:pt x="90" y="100"/>
                    <a:pt x="90" y="100"/>
                    <a:pt x="90" y="100"/>
                  </a:cubicBezTo>
                  <a:cubicBezTo>
                    <a:pt x="93" y="100"/>
                    <a:pt x="95" y="97"/>
                    <a:pt x="94" y="95"/>
                  </a:cubicBezTo>
                  <a:close/>
                  <a:moveTo>
                    <a:pt x="83" y="77"/>
                  </a:moveTo>
                  <a:cubicBezTo>
                    <a:pt x="84" y="80"/>
                    <a:pt x="84" y="80"/>
                    <a:pt x="84" y="80"/>
                  </a:cubicBezTo>
                  <a:cubicBezTo>
                    <a:pt x="84" y="80"/>
                    <a:pt x="84" y="81"/>
                    <a:pt x="83" y="81"/>
                  </a:cubicBezTo>
                  <a:cubicBezTo>
                    <a:pt x="80" y="81"/>
                    <a:pt x="80" y="81"/>
                    <a:pt x="80" y="81"/>
                  </a:cubicBezTo>
                  <a:cubicBezTo>
                    <a:pt x="80" y="81"/>
                    <a:pt x="79" y="80"/>
                    <a:pt x="79" y="80"/>
                  </a:cubicBezTo>
                  <a:cubicBezTo>
                    <a:pt x="79" y="77"/>
                    <a:pt x="79" y="77"/>
                    <a:pt x="79" y="77"/>
                  </a:cubicBezTo>
                  <a:cubicBezTo>
                    <a:pt x="79" y="76"/>
                    <a:pt x="79" y="76"/>
                    <a:pt x="80" y="76"/>
                  </a:cubicBezTo>
                  <a:cubicBezTo>
                    <a:pt x="83" y="76"/>
                    <a:pt x="83" y="76"/>
                    <a:pt x="83" y="76"/>
                  </a:cubicBezTo>
                  <a:cubicBezTo>
                    <a:pt x="83" y="76"/>
                    <a:pt x="83" y="76"/>
                    <a:pt x="83" y="77"/>
                  </a:cubicBezTo>
                  <a:close/>
                  <a:moveTo>
                    <a:pt x="83" y="70"/>
                  </a:moveTo>
                  <a:cubicBezTo>
                    <a:pt x="83" y="73"/>
                    <a:pt x="83" y="73"/>
                    <a:pt x="83" y="73"/>
                  </a:cubicBezTo>
                  <a:cubicBezTo>
                    <a:pt x="83" y="74"/>
                    <a:pt x="83" y="74"/>
                    <a:pt x="82" y="74"/>
                  </a:cubicBezTo>
                  <a:cubicBezTo>
                    <a:pt x="79" y="74"/>
                    <a:pt x="79" y="74"/>
                    <a:pt x="79" y="74"/>
                  </a:cubicBezTo>
                  <a:cubicBezTo>
                    <a:pt x="78" y="74"/>
                    <a:pt x="78" y="74"/>
                    <a:pt x="78" y="73"/>
                  </a:cubicBezTo>
                  <a:cubicBezTo>
                    <a:pt x="78" y="70"/>
                    <a:pt x="78" y="70"/>
                    <a:pt x="78" y="70"/>
                  </a:cubicBezTo>
                  <a:cubicBezTo>
                    <a:pt x="78" y="70"/>
                    <a:pt x="78" y="69"/>
                    <a:pt x="78" y="69"/>
                  </a:cubicBezTo>
                  <a:cubicBezTo>
                    <a:pt x="82" y="69"/>
                    <a:pt x="82" y="69"/>
                    <a:pt x="82" y="69"/>
                  </a:cubicBezTo>
                  <a:cubicBezTo>
                    <a:pt x="82" y="69"/>
                    <a:pt x="83" y="70"/>
                    <a:pt x="83" y="70"/>
                  </a:cubicBezTo>
                  <a:close/>
                  <a:moveTo>
                    <a:pt x="73" y="76"/>
                  </a:moveTo>
                  <a:cubicBezTo>
                    <a:pt x="77" y="76"/>
                    <a:pt x="77" y="76"/>
                    <a:pt x="77" y="76"/>
                  </a:cubicBezTo>
                  <a:cubicBezTo>
                    <a:pt x="77" y="76"/>
                    <a:pt x="77" y="76"/>
                    <a:pt x="77" y="77"/>
                  </a:cubicBezTo>
                  <a:cubicBezTo>
                    <a:pt x="78" y="80"/>
                    <a:pt x="78" y="80"/>
                    <a:pt x="78" y="80"/>
                  </a:cubicBezTo>
                  <a:cubicBezTo>
                    <a:pt x="78" y="80"/>
                    <a:pt x="77" y="81"/>
                    <a:pt x="77" y="81"/>
                  </a:cubicBezTo>
                  <a:cubicBezTo>
                    <a:pt x="73" y="81"/>
                    <a:pt x="73" y="81"/>
                    <a:pt x="73" y="81"/>
                  </a:cubicBezTo>
                  <a:cubicBezTo>
                    <a:pt x="73" y="81"/>
                    <a:pt x="72" y="80"/>
                    <a:pt x="72" y="80"/>
                  </a:cubicBezTo>
                  <a:cubicBezTo>
                    <a:pt x="72" y="77"/>
                    <a:pt x="72" y="77"/>
                    <a:pt x="72" y="77"/>
                  </a:cubicBezTo>
                  <a:cubicBezTo>
                    <a:pt x="72" y="76"/>
                    <a:pt x="72" y="76"/>
                    <a:pt x="73" y="76"/>
                  </a:cubicBezTo>
                  <a:close/>
                  <a:moveTo>
                    <a:pt x="72" y="74"/>
                  </a:moveTo>
                  <a:cubicBezTo>
                    <a:pt x="71" y="74"/>
                    <a:pt x="71" y="74"/>
                    <a:pt x="71" y="73"/>
                  </a:cubicBezTo>
                  <a:cubicBezTo>
                    <a:pt x="71" y="70"/>
                    <a:pt x="71" y="70"/>
                    <a:pt x="71" y="70"/>
                  </a:cubicBezTo>
                  <a:cubicBezTo>
                    <a:pt x="71" y="70"/>
                    <a:pt x="71" y="69"/>
                    <a:pt x="72" y="69"/>
                  </a:cubicBezTo>
                  <a:cubicBezTo>
                    <a:pt x="75" y="69"/>
                    <a:pt x="75" y="69"/>
                    <a:pt x="75" y="69"/>
                  </a:cubicBezTo>
                  <a:cubicBezTo>
                    <a:pt x="75" y="69"/>
                    <a:pt x="76" y="70"/>
                    <a:pt x="76" y="70"/>
                  </a:cubicBezTo>
                  <a:cubicBezTo>
                    <a:pt x="76" y="73"/>
                    <a:pt x="76" y="73"/>
                    <a:pt x="76" y="73"/>
                  </a:cubicBezTo>
                  <a:cubicBezTo>
                    <a:pt x="76" y="74"/>
                    <a:pt x="76" y="74"/>
                    <a:pt x="75" y="74"/>
                  </a:cubicBezTo>
                  <a:lnTo>
                    <a:pt x="72" y="74"/>
                  </a:lnTo>
                  <a:close/>
                  <a:moveTo>
                    <a:pt x="13" y="7"/>
                  </a:moveTo>
                  <a:cubicBezTo>
                    <a:pt x="13" y="7"/>
                    <a:pt x="13" y="6"/>
                    <a:pt x="14" y="6"/>
                  </a:cubicBezTo>
                  <a:cubicBezTo>
                    <a:pt x="80" y="6"/>
                    <a:pt x="80" y="6"/>
                    <a:pt x="80" y="6"/>
                  </a:cubicBezTo>
                  <a:cubicBezTo>
                    <a:pt x="81" y="6"/>
                    <a:pt x="81" y="7"/>
                    <a:pt x="81" y="7"/>
                  </a:cubicBezTo>
                  <a:cubicBezTo>
                    <a:pt x="81" y="54"/>
                    <a:pt x="81" y="54"/>
                    <a:pt x="81" y="54"/>
                  </a:cubicBezTo>
                  <a:cubicBezTo>
                    <a:pt x="81" y="55"/>
                    <a:pt x="81" y="55"/>
                    <a:pt x="80" y="55"/>
                  </a:cubicBezTo>
                  <a:cubicBezTo>
                    <a:pt x="14" y="55"/>
                    <a:pt x="14" y="55"/>
                    <a:pt x="14" y="55"/>
                  </a:cubicBezTo>
                  <a:cubicBezTo>
                    <a:pt x="13" y="55"/>
                    <a:pt x="13" y="55"/>
                    <a:pt x="13" y="54"/>
                  </a:cubicBezTo>
                  <a:lnTo>
                    <a:pt x="13" y="7"/>
                  </a:lnTo>
                  <a:close/>
                  <a:moveTo>
                    <a:pt x="70" y="73"/>
                  </a:moveTo>
                  <a:cubicBezTo>
                    <a:pt x="70" y="74"/>
                    <a:pt x="69" y="74"/>
                    <a:pt x="69" y="74"/>
                  </a:cubicBezTo>
                  <a:cubicBezTo>
                    <a:pt x="65" y="74"/>
                    <a:pt x="65" y="74"/>
                    <a:pt x="65" y="74"/>
                  </a:cubicBezTo>
                  <a:cubicBezTo>
                    <a:pt x="65" y="74"/>
                    <a:pt x="64" y="74"/>
                    <a:pt x="64" y="73"/>
                  </a:cubicBezTo>
                  <a:cubicBezTo>
                    <a:pt x="64" y="70"/>
                    <a:pt x="64" y="70"/>
                    <a:pt x="64" y="70"/>
                  </a:cubicBezTo>
                  <a:cubicBezTo>
                    <a:pt x="64" y="70"/>
                    <a:pt x="65" y="69"/>
                    <a:pt x="65" y="69"/>
                  </a:cubicBezTo>
                  <a:cubicBezTo>
                    <a:pt x="68" y="69"/>
                    <a:pt x="68" y="69"/>
                    <a:pt x="68" y="69"/>
                  </a:cubicBezTo>
                  <a:cubicBezTo>
                    <a:pt x="69" y="69"/>
                    <a:pt x="69" y="70"/>
                    <a:pt x="69" y="70"/>
                  </a:cubicBezTo>
                  <a:lnTo>
                    <a:pt x="70" y="73"/>
                  </a:lnTo>
                  <a:close/>
                  <a:moveTo>
                    <a:pt x="60" y="76"/>
                  </a:moveTo>
                  <a:cubicBezTo>
                    <a:pt x="63" y="76"/>
                    <a:pt x="63" y="76"/>
                    <a:pt x="63" y="76"/>
                  </a:cubicBezTo>
                  <a:cubicBezTo>
                    <a:pt x="64" y="76"/>
                    <a:pt x="64" y="76"/>
                    <a:pt x="64" y="77"/>
                  </a:cubicBezTo>
                  <a:cubicBezTo>
                    <a:pt x="64" y="80"/>
                    <a:pt x="64" y="80"/>
                    <a:pt x="64" y="80"/>
                  </a:cubicBezTo>
                  <a:cubicBezTo>
                    <a:pt x="64" y="80"/>
                    <a:pt x="64" y="81"/>
                    <a:pt x="63" y="81"/>
                  </a:cubicBezTo>
                  <a:cubicBezTo>
                    <a:pt x="60" y="81"/>
                    <a:pt x="60" y="81"/>
                    <a:pt x="60" y="81"/>
                  </a:cubicBezTo>
                  <a:cubicBezTo>
                    <a:pt x="59" y="81"/>
                    <a:pt x="59" y="80"/>
                    <a:pt x="59" y="80"/>
                  </a:cubicBezTo>
                  <a:cubicBezTo>
                    <a:pt x="59" y="77"/>
                    <a:pt x="59" y="77"/>
                    <a:pt x="59" y="77"/>
                  </a:cubicBezTo>
                  <a:cubicBezTo>
                    <a:pt x="59" y="76"/>
                    <a:pt x="59" y="76"/>
                    <a:pt x="60" y="76"/>
                  </a:cubicBezTo>
                  <a:close/>
                  <a:moveTo>
                    <a:pt x="59" y="74"/>
                  </a:moveTo>
                  <a:cubicBezTo>
                    <a:pt x="58" y="74"/>
                    <a:pt x="58" y="74"/>
                    <a:pt x="58" y="73"/>
                  </a:cubicBezTo>
                  <a:cubicBezTo>
                    <a:pt x="58" y="70"/>
                    <a:pt x="58" y="70"/>
                    <a:pt x="58" y="70"/>
                  </a:cubicBezTo>
                  <a:cubicBezTo>
                    <a:pt x="58" y="70"/>
                    <a:pt x="58" y="69"/>
                    <a:pt x="58" y="69"/>
                  </a:cubicBezTo>
                  <a:cubicBezTo>
                    <a:pt x="62" y="69"/>
                    <a:pt x="62" y="69"/>
                    <a:pt x="62" y="69"/>
                  </a:cubicBezTo>
                  <a:cubicBezTo>
                    <a:pt x="62" y="69"/>
                    <a:pt x="63" y="70"/>
                    <a:pt x="63" y="70"/>
                  </a:cubicBezTo>
                  <a:cubicBezTo>
                    <a:pt x="63" y="73"/>
                    <a:pt x="63" y="73"/>
                    <a:pt x="63" y="73"/>
                  </a:cubicBezTo>
                  <a:cubicBezTo>
                    <a:pt x="63" y="74"/>
                    <a:pt x="63" y="74"/>
                    <a:pt x="62" y="74"/>
                  </a:cubicBezTo>
                  <a:lnTo>
                    <a:pt x="59" y="74"/>
                  </a:lnTo>
                  <a:close/>
                  <a:moveTo>
                    <a:pt x="53" y="76"/>
                  </a:moveTo>
                  <a:cubicBezTo>
                    <a:pt x="56" y="76"/>
                    <a:pt x="56" y="76"/>
                    <a:pt x="56" y="76"/>
                  </a:cubicBezTo>
                  <a:cubicBezTo>
                    <a:pt x="57" y="76"/>
                    <a:pt x="57" y="76"/>
                    <a:pt x="57" y="77"/>
                  </a:cubicBezTo>
                  <a:cubicBezTo>
                    <a:pt x="57" y="80"/>
                    <a:pt x="57" y="80"/>
                    <a:pt x="57" y="80"/>
                  </a:cubicBezTo>
                  <a:cubicBezTo>
                    <a:pt x="57" y="80"/>
                    <a:pt x="57" y="81"/>
                    <a:pt x="57" y="81"/>
                  </a:cubicBezTo>
                  <a:cubicBezTo>
                    <a:pt x="53" y="81"/>
                    <a:pt x="53" y="81"/>
                    <a:pt x="53" y="81"/>
                  </a:cubicBezTo>
                  <a:cubicBezTo>
                    <a:pt x="52" y="81"/>
                    <a:pt x="52" y="80"/>
                    <a:pt x="52" y="80"/>
                  </a:cubicBezTo>
                  <a:cubicBezTo>
                    <a:pt x="52" y="77"/>
                    <a:pt x="52" y="77"/>
                    <a:pt x="52" y="77"/>
                  </a:cubicBezTo>
                  <a:cubicBezTo>
                    <a:pt x="52" y="76"/>
                    <a:pt x="52" y="76"/>
                    <a:pt x="53" y="76"/>
                  </a:cubicBezTo>
                  <a:close/>
                  <a:moveTo>
                    <a:pt x="52" y="74"/>
                  </a:moveTo>
                  <a:cubicBezTo>
                    <a:pt x="52" y="74"/>
                    <a:pt x="51" y="74"/>
                    <a:pt x="51" y="73"/>
                  </a:cubicBezTo>
                  <a:cubicBezTo>
                    <a:pt x="51" y="70"/>
                    <a:pt x="51" y="70"/>
                    <a:pt x="51" y="70"/>
                  </a:cubicBezTo>
                  <a:cubicBezTo>
                    <a:pt x="51" y="70"/>
                    <a:pt x="51" y="69"/>
                    <a:pt x="52" y="69"/>
                  </a:cubicBezTo>
                  <a:cubicBezTo>
                    <a:pt x="55" y="69"/>
                    <a:pt x="55" y="69"/>
                    <a:pt x="55" y="69"/>
                  </a:cubicBezTo>
                  <a:cubicBezTo>
                    <a:pt x="56" y="69"/>
                    <a:pt x="56" y="70"/>
                    <a:pt x="56" y="70"/>
                  </a:cubicBezTo>
                  <a:cubicBezTo>
                    <a:pt x="56" y="73"/>
                    <a:pt x="56" y="73"/>
                    <a:pt x="56" y="73"/>
                  </a:cubicBezTo>
                  <a:cubicBezTo>
                    <a:pt x="56" y="74"/>
                    <a:pt x="56" y="74"/>
                    <a:pt x="56" y="74"/>
                  </a:cubicBezTo>
                  <a:lnTo>
                    <a:pt x="52" y="74"/>
                  </a:lnTo>
                  <a:close/>
                  <a:moveTo>
                    <a:pt x="45" y="77"/>
                  </a:moveTo>
                  <a:cubicBezTo>
                    <a:pt x="45" y="76"/>
                    <a:pt x="46" y="76"/>
                    <a:pt x="46" y="76"/>
                  </a:cubicBezTo>
                  <a:cubicBezTo>
                    <a:pt x="50" y="76"/>
                    <a:pt x="50" y="76"/>
                    <a:pt x="50" y="76"/>
                  </a:cubicBezTo>
                  <a:cubicBezTo>
                    <a:pt x="50" y="76"/>
                    <a:pt x="51" y="76"/>
                    <a:pt x="51" y="77"/>
                  </a:cubicBezTo>
                  <a:cubicBezTo>
                    <a:pt x="51" y="80"/>
                    <a:pt x="51" y="80"/>
                    <a:pt x="51" y="80"/>
                  </a:cubicBezTo>
                  <a:cubicBezTo>
                    <a:pt x="51" y="80"/>
                    <a:pt x="50" y="81"/>
                    <a:pt x="50" y="81"/>
                  </a:cubicBezTo>
                  <a:cubicBezTo>
                    <a:pt x="46" y="81"/>
                    <a:pt x="46" y="81"/>
                    <a:pt x="46" y="81"/>
                  </a:cubicBezTo>
                  <a:cubicBezTo>
                    <a:pt x="46" y="81"/>
                    <a:pt x="45" y="80"/>
                    <a:pt x="45" y="80"/>
                  </a:cubicBezTo>
                  <a:lnTo>
                    <a:pt x="45" y="77"/>
                  </a:lnTo>
                  <a:close/>
                  <a:moveTo>
                    <a:pt x="45" y="74"/>
                  </a:moveTo>
                  <a:cubicBezTo>
                    <a:pt x="45" y="74"/>
                    <a:pt x="44" y="74"/>
                    <a:pt x="44" y="73"/>
                  </a:cubicBezTo>
                  <a:cubicBezTo>
                    <a:pt x="45" y="70"/>
                    <a:pt x="45" y="70"/>
                    <a:pt x="45" y="70"/>
                  </a:cubicBezTo>
                  <a:cubicBezTo>
                    <a:pt x="45" y="70"/>
                    <a:pt x="45" y="69"/>
                    <a:pt x="45" y="69"/>
                  </a:cubicBezTo>
                  <a:cubicBezTo>
                    <a:pt x="49" y="69"/>
                    <a:pt x="49" y="69"/>
                    <a:pt x="49" y="69"/>
                  </a:cubicBezTo>
                  <a:cubicBezTo>
                    <a:pt x="49" y="69"/>
                    <a:pt x="50" y="70"/>
                    <a:pt x="50" y="70"/>
                  </a:cubicBezTo>
                  <a:cubicBezTo>
                    <a:pt x="50" y="73"/>
                    <a:pt x="50" y="73"/>
                    <a:pt x="50" y="73"/>
                  </a:cubicBezTo>
                  <a:cubicBezTo>
                    <a:pt x="50" y="74"/>
                    <a:pt x="49" y="74"/>
                    <a:pt x="49" y="74"/>
                  </a:cubicBezTo>
                  <a:lnTo>
                    <a:pt x="45" y="74"/>
                  </a:lnTo>
                  <a:close/>
                  <a:moveTo>
                    <a:pt x="39" y="77"/>
                  </a:moveTo>
                  <a:cubicBezTo>
                    <a:pt x="39" y="76"/>
                    <a:pt x="39" y="76"/>
                    <a:pt x="39" y="76"/>
                  </a:cubicBezTo>
                  <a:cubicBezTo>
                    <a:pt x="43" y="76"/>
                    <a:pt x="43" y="76"/>
                    <a:pt x="43" y="76"/>
                  </a:cubicBezTo>
                  <a:cubicBezTo>
                    <a:pt x="43" y="76"/>
                    <a:pt x="44" y="76"/>
                    <a:pt x="44" y="77"/>
                  </a:cubicBezTo>
                  <a:cubicBezTo>
                    <a:pt x="44" y="80"/>
                    <a:pt x="44" y="80"/>
                    <a:pt x="44" y="80"/>
                  </a:cubicBezTo>
                  <a:cubicBezTo>
                    <a:pt x="44" y="80"/>
                    <a:pt x="43" y="81"/>
                    <a:pt x="43" y="81"/>
                  </a:cubicBezTo>
                  <a:cubicBezTo>
                    <a:pt x="39" y="81"/>
                    <a:pt x="39" y="81"/>
                    <a:pt x="39" y="81"/>
                  </a:cubicBezTo>
                  <a:cubicBezTo>
                    <a:pt x="39" y="81"/>
                    <a:pt x="39" y="80"/>
                    <a:pt x="39" y="80"/>
                  </a:cubicBezTo>
                  <a:lnTo>
                    <a:pt x="39" y="77"/>
                  </a:lnTo>
                  <a:close/>
                  <a:moveTo>
                    <a:pt x="38" y="73"/>
                  </a:moveTo>
                  <a:cubicBezTo>
                    <a:pt x="38" y="70"/>
                    <a:pt x="38" y="70"/>
                    <a:pt x="38" y="70"/>
                  </a:cubicBezTo>
                  <a:cubicBezTo>
                    <a:pt x="38" y="70"/>
                    <a:pt x="38" y="69"/>
                    <a:pt x="39" y="69"/>
                  </a:cubicBezTo>
                  <a:cubicBezTo>
                    <a:pt x="42" y="69"/>
                    <a:pt x="42" y="69"/>
                    <a:pt x="42" y="69"/>
                  </a:cubicBezTo>
                  <a:cubicBezTo>
                    <a:pt x="43" y="69"/>
                    <a:pt x="43" y="70"/>
                    <a:pt x="43" y="70"/>
                  </a:cubicBezTo>
                  <a:cubicBezTo>
                    <a:pt x="43" y="73"/>
                    <a:pt x="43" y="73"/>
                    <a:pt x="43" y="73"/>
                  </a:cubicBezTo>
                  <a:cubicBezTo>
                    <a:pt x="43" y="74"/>
                    <a:pt x="43" y="74"/>
                    <a:pt x="42" y="74"/>
                  </a:cubicBezTo>
                  <a:cubicBezTo>
                    <a:pt x="39" y="74"/>
                    <a:pt x="39" y="74"/>
                    <a:pt x="39" y="74"/>
                  </a:cubicBezTo>
                  <a:cubicBezTo>
                    <a:pt x="38" y="74"/>
                    <a:pt x="38" y="74"/>
                    <a:pt x="38" y="73"/>
                  </a:cubicBezTo>
                  <a:close/>
                  <a:moveTo>
                    <a:pt x="32" y="77"/>
                  </a:moveTo>
                  <a:cubicBezTo>
                    <a:pt x="32" y="76"/>
                    <a:pt x="32" y="76"/>
                    <a:pt x="33" y="76"/>
                  </a:cubicBezTo>
                  <a:cubicBezTo>
                    <a:pt x="36" y="76"/>
                    <a:pt x="36" y="76"/>
                    <a:pt x="36" y="76"/>
                  </a:cubicBezTo>
                  <a:cubicBezTo>
                    <a:pt x="37" y="76"/>
                    <a:pt x="37" y="76"/>
                    <a:pt x="37" y="77"/>
                  </a:cubicBezTo>
                  <a:cubicBezTo>
                    <a:pt x="37" y="80"/>
                    <a:pt x="37" y="80"/>
                    <a:pt x="37" y="80"/>
                  </a:cubicBezTo>
                  <a:cubicBezTo>
                    <a:pt x="37" y="80"/>
                    <a:pt x="37" y="81"/>
                    <a:pt x="36" y="81"/>
                  </a:cubicBezTo>
                  <a:cubicBezTo>
                    <a:pt x="33" y="81"/>
                    <a:pt x="33" y="81"/>
                    <a:pt x="33" y="81"/>
                  </a:cubicBezTo>
                  <a:cubicBezTo>
                    <a:pt x="32" y="81"/>
                    <a:pt x="32" y="80"/>
                    <a:pt x="32" y="80"/>
                  </a:cubicBezTo>
                  <a:lnTo>
                    <a:pt x="32" y="77"/>
                  </a:lnTo>
                  <a:close/>
                  <a:moveTo>
                    <a:pt x="31" y="73"/>
                  </a:moveTo>
                  <a:cubicBezTo>
                    <a:pt x="31" y="70"/>
                    <a:pt x="31" y="70"/>
                    <a:pt x="31" y="70"/>
                  </a:cubicBezTo>
                  <a:cubicBezTo>
                    <a:pt x="31" y="70"/>
                    <a:pt x="32" y="69"/>
                    <a:pt x="32" y="69"/>
                  </a:cubicBezTo>
                  <a:cubicBezTo>
                    <a:pt x="36" y="69"/>
                    <a:pt x="36" y="69"/>
                    <a:pt x="36" y="69"/>
                  </a:cubicBezTo>
                  <a:cubicBezTo>
                    <a:pt x="36" y="69"/>
                    <a:pt x="37" y="70"/>
                    <a:pt x="37" y="70"/>
                  </a:cubicBezTo>
                  <a:cubicBezTo>
                    <a:pt x="36" y="73"/>
                    <a:pt x="36" y="73"/>
                    <a:pt x="36" y="73"/>
                  </a:cubicBezTo>
                  <a:cubicBezTo>
                    <a:pt x="36" y="74"/>
                    <a:pt x="36" y="74"/>
                    <a:pt x="36" y="74"/>
                  </a:cubicBezTo>
                  <a:cubicBezTo>
                    <a:pt x="32" y="74"/>
                    <a:pt x="32" y="74"/>
                    <a:pt x="32" y="74"/>
                  </a:cubicBezTo>
                  <a:cubicBezTo>
                    <a:pt x="32" y="74"/>
                    <a:pt x="31" y="74"/>
                    <a:pt x="31" y="73"/>
                  </a:cubicBezTo>
                  <a:close/>
                  <a:moveTo>
                    <a:pt x="25" y="77"/>
                  </a:moveTo>
                  <a:cubicBezTo>
                    <a:pt x="25" y="76"/>
                    <a:pt x="26" y="76"/>
                    <a:pt x="26" y="76"/>
                  </a:cubicBezTo>
                  <a:cubicBezTo>
                    <a:pt x="30" y="76"/>
                    <a:pt x="30" y="76"/>
                    <a:pt x="30" y="76"/>
                  </a:cubicBezTo>
                  <a:cubicBezTo>
                    <a:pt x="30" y="76"/>
                    <a:pt x="30" y="76"/>
                    <a:pt x="30" y="77"/>
                  </a:cubicBezTo>
                  <a:cubicBezTo>
                    <a:pt x="30" y="80"/>
                    <a:pt x="30" y="80"/>
                    <a:pt x="30" y="80"/>
                  </a:cubicBezTo>
                  <a:cubicBezTo>
                    <a:pt x="30" y="80"/>
                    <a:pt x="30" y="81"/>
                    <a:pt x="29" y="81"/>
                  </a:cubicBezTo>
                  <a:cubicBezTo>
                    <a:pt x="26" y="81"/>
                    <a:pt x="26" y="81"/>
                    <a:pt x="26" y="81"/>
                  </a:cubicBezTo>
                  <a:cubicBezTo>
                    <a:pt x="25" y="81"/>
                    <a:pt x="25" y="80"/>
                    <a:pt x="25" y="80"/>
                  </a:cubicBezTo>
                  <a:lnTo>
                    <a:pt x="25" y="77"/>
                  </a:lnTo>
                  <a:close/>
                  <a:moveTo>
                    <a:pt x="25" y="73"/>
                  </a:moveTo>
                  <a:cubicBezTo>
                    <a:pt x="25" y="70"/>
                    <a:pt x="25" y="70"/>
                    <a:pt x="25" y="70"/>
                  </a:cubicBezTo>
                  <a:cubicBezTo>
                    <a:pt x="25" y="70"/>
                    <a:pt x="25" y="69"/>
                    <a:pt x="26" y="69"/>
                  </a:cubicBezTo>
                  <a:cubicBezTo>
                    <a:pt x="29" y="69"/>
                    <a:pt x="29" y="69"/>
                    <a:pt x="29" y="69"/>
                  </a:cubicBezTo>
                  <a:cubicBezTo>
                    <a:pt x="30" y="69"/>
                    <a:pt x="30" y="70"/>
                    <a:pt x="30" y="70"/>
                  </a:cubicBezTo>
                  <a:cubicBezTo>
                    <a:pt x="30" y="73"/>
                    <a:pt x="30" y="73"/>
                    <a:pt x="30" y="73"/>
                  </a:cubicBezTo>
                  <a:cubicBezTo>
                    <a:pt x="30" y="74"/>
                    <a:pt x="29" y="74"/>
                    <a:pt x="29" y="74"/>
                  </a:cubicBezTo>
                  <a:cubicBezTo>
                    <a:pt x="25" y="74"/>
                    <a:pt x="25" y="74"/>
                    <a:pt x="25" y="74"/>
                  </a:cubicBezTo>
                  <a:cubicBezTo>
                    <a:pt x="25" y="74"/>
                    <a:pt x="25" y="74"/>
                    <a:pt x="25" y="73"/>
                  </a:cubicBezTo>
                  <a:close/>
                  <a:moveTo>
                    <a:pt x="23" y="70"/>
                  </a:moveTo>
                  <a:cubicBezTo>
                    <a:pt x="23" y="73"/>
                    <a:pt x="23" y="73"/>
                    <a:pt x="23" y="73"/>
                  </a:cubicBezTo>
                  <a:cubicBezTo>
                    <a:pt x="23" y="74"/>
                    <a:pt x="23" y="74"/>
                    <a:pt x="22" y="74"/>
                  </a:cubicBezTo>
                  <a:cubicBezTo>
                    <a:pt x="19" y="74"/>
                    <a:pt x="19" y="74"/>
                    <a:pt x="19" y="74"/>
                  </a:cubicBezTo>
                  <a:cubicBezTo>
                    <a:pt x="18" y="74"/>
                    <a:pt x="18" y="74"/>
                    <a:pt x="18" y="73"/>
                  </a:cubicBezTo>
                  <a:cubicBezTo>
                    <a:pt x="18" y="70"/>
                    <a:pt x="18" y="70"/>
                    <a:pt x="18" y="70"/>
                  </a:cubicBezTo>
                  <a:cubicBezTo>
                    <a:pt x="18" y="70"/>
                    <a:pt x="19" y="69"/>
                    <a:pt x="19" y="69"/>
                  </a:cubicBezTo>
                  <a:cubicBezTo>
                    <a:pt x="23" y="69"/>
                    <a:pt x="23" y="69"/>
                    <a:pt x="23" y="69"/>
                  </a:cubicBezTo>
                  <a:cubicBezTo>
                    <a:pt x="23" y="69"/>
                    <a:pt x="23" y="70"/>
                    <a:pt x="23" y="70"/>
                  </a:cubicBezTo>
                  <a:close/>
                  <a:moveTo>
                    <a:pt x="12" y="70"/>
                  </a:moveTo>
                  <a:cubicBezTo>
                    <a:pt x="12" y="70"/>
                    <a:pt x="12" y="69"/>
                    <a:pt x="13" y="69"/>
                  </a:cubicBezTo>
                  <a:cubicBezTo>
                    <a:pt x="16" y="69"/>
                    <a:pt x="16" y="69"/>
                    <a:pt x="16" y="69"/>
                  </a:cubicBezTo>
                  <a:cubicBezTo>
                    <a:pt x="17" y="69"/>
                    <a:pt x="17" y="70"/>
                    <a:pt x="17" y="70"/>
                  </a:cubicBezTo>
                  <a:cubicBezTo>
                    <a:pt x="16" y="73"/>
                    <a:pt x="16" y="73"/>
                    <a:pt x="16" y="73"/>
                  </a:cubicBezTo>
                  <a:cubicBezTo>
                    <a:pt x="16" y="74"/>
                    <a:pt x="16" y="74"/>
                    <a:pt x="16" y="74"/>
                  </a:cubicBezTo>
                  <a:cubicBezTo>
                    <a:pt x="12" y="74"/>
                    <a:pt x="12" y="74"/>
                    <a:pt x="12" y="74"/>
                  </a:cubicBezTo>
                  <a:cubicBezTo>
                    <a:pt x="12" y="74"/>
                    <a:pt x="11" y="74"/>
                    <a:pt x="11" y="73"/>
                  </a:cubicBezTo>
                  <a:lnTo>
                    <a:pt x="12" y="70"/>
                  </a:lnTo>
                  <a:close/>
                  <a:moveTo>
                    <a:pt x="11" y="77"/>
                  </a:moveTo>
                  <a:cubicBezTo>
                    <a:pt x="11" y="76"/>
                    <a:pt x="11" y="76"/>
                    <a:pt x="12" y="76"/>
                  </a:cubicBezTo>
                  <a:cubicBezTo>
                    <a:pt x="16" y="76"/>
                    <a:pt x="16" y="76"/>
                    <a:pt x="16" y="76"/>
                  </a:cubicBezTo>
                  <a:cubicBezTo>
                    <a:pt x="17" y="76"/>
                    <a:pt x="17" y="76"/>
                    <a:pt x="17" y="77"/>
                  </a:cubicBezTo>
                  <a:cubicBezTo>
                    <a:pt x="17" y="80"/>
                    <a:pt x="17" y="80"/>
                    <a:pt x="17" y="80"/>
                  </a:cubicBezTo>
                  <a:cubicBezTo>
                    <a:pt x="17" y="80"/>
                    <a:pt x="16" y="81"/>
                    <a:pt x="16" y="81"/>
                  </a:cubicBezTo>
                  <a:cubicBezTo>
                    <a:pt x="11" y="81"/>
                    <a:pt x="11" y="81"/>
                    <a:pt x="11" y="81"/>
                  </a:cubicBezTo>
                  <a:cubicBezTo>
                    <a:pt x="11" y="81"/>
                    <a:pt x="11" y="80"/>
                    <a:pt x="11" y="80"/>
                  </a:cubicBezTo>
                  <a:lnTo>
                    <a:pt x="11" y="77"/>
                  </a:lnTo>
                  <a:close/>
                  <a:moveTo>
                    <a:pt x="14" y="87"/>
                  </a:moveTo>
                  <a:cubicBezTo>
                    <a:pt x="14" y="87"/>
                    <a:pt x="14" y="87"/>
                    <a:pt x="13" y="87"/>
                  </a:cubicBezTo>
                  <a:cubicBezTo>
                    <a:pt x="11" y="87"/>
                    <a:pt x="11" y="87"/>
                    <a:pt x="11" y="87"/>
                  </a:cubicBezTo>
                  <a:cubicBezTo>
                    <a:pt x="10" y="87"/>
                    <a:pt x="10" y="87"/>
                    <a:pt x="10" y="87"/>
                  </a:cubicBezTo>
                  <a:cubicBezTo>
                    <a:pt x="10" y="83"/>
                    <a:pt x="10" y="83"/>
                    <a:pt x="10" y="83"/>
                  </a:cubicBezTo>
                  <a:cubicBezTo>
                    <a:pt x="10" y="83"/>
                    <a:pt x="11" y="82"/>
                    <a:pt x="11" y="82"/>
                  </a:cubicBezTo>
                  <a:cubicBezTo>
                    <a:pt x="14" y="82"/>
                    <a:pt x="14" y="82"/>
                    <a:pt x="14" y="82"/>
                  </a:cubicBezTo>
                  <a:cubicBezTo>
                    <a:pt x="14" y="82"/>
                    <a:pt x="14" y="83"/>
                    <a:pt x="14" y="83"/>
                  </a:cubicBezTo>
                  <a:lnTo>
                    <a:pt x="14" y="87"/>
                  </a:lnTo>
                  <a:close/>
                  <a:moveTo>
                    <a:pt x="22" y="87"/>
                  </a:moveTo>
                  <a:cubicBezTo>
                    <a:pt x="22" y="87"/>
                    <a:pt x="21" y="87"/>
                    <a:pt x="21" y="87"/>
                  </a:cubicBezTo>
                  <a:cubicBezTo>
                    <a:pt x="16" y="87"/>
                    <a:pt x="16" y="87"/>
                    <a:pt x="16" y="87"/>
                  </a:cubicBezTo>
                  <a:cubicBezTo>
                    <a:pt x="16" y="87"/>
                    <a:pt x="16" y="87"/>
                    <a:pt x="16" y="87"/>
                  </a:cubicBezTo>
                  <a:cubicBezTo>
                    <a:pt x="16" y="83"/>
                    <a:pt x="16" y="83"/>
                    <a:pt x="16" y="83"/>
                  </a:cubicBezTo>
                  <a:cubicBezTo>
                    <a:pt x="16" y="83"/>
                    <a:pt x="16" y="82"/>
                    <a:pt x="17" y="82"/>
                  </a:cubicBezTo>
                  <a:cubicBezTo>
                    <a:pt x="21" y="82"/>
                    <a:pt x="21" y="82"/>
                    <a:pt x="21" y="82"/>
                  </a:cubicBezTo>
                  <a:cubicBezTo>
                    <a:pt x="22" y="82"/>
                    <a:pt x="22" y="83"/>
                    <a:pt x="22" y="83"/>
                  </a:cubicBezTo>
                  <a:lnTo>
                    <a:pt x="22" y="87"/>
                  </a:lnTo>
                  <a:close/>
                  <a:moveTo>
                    <a:pt x="23" y="81"/>
                  </a:moveTo>
                  <a:cubicBezTo>
                    <a:pt x="19" y="81"/>
                    <a:pt x="19" y="81"/>
                    <a:pt x="19" y="81"/>
                  </a:cubicBezTo>
                  <a:cubicBezTo>
                    <a:pt x="18" y="81"/>
                    <a:pt x="18" y="80"/>
                    <a:pt x="18" y="80"/>
                  </a:cubicBezTo>
                  <a:cubicBezTo>
                    <a:pt x="18" y="77"/>
                    <a:pt x="18" y="77"/>
                    <a:pt x="18" y="77"/>
                  </a:cubicBezTo>
                  <a:cubicBezTo>
                    <a:pt x="19" y="76"/>
                    <a:pt x="19" y="76"/>
                    <a:pt x="19" y="76"/>
                  </a:cubicBezTo>
                  <a:cubicBezTo>
                    <a:pt x="23" y="76"/>
                    <a:pt x="23" y="76"/>
                    <a:pt x="23" y="76"/>
                  </a:cubicBezTo>
                  <a:cubicBezTo>
                    <a:pt x="23" y="76"/>
                    <a:pt x="24" y="76"/>
                    <a:pt x="24" y="77"/>
                  </a:cubicBezTo>
                  <a:cubicBezTo>
                    <a:pt x="23" y="80"/>
                    <a:pt x="23" y="80"/>
                    <a:pt x="23" y="80"/>
                  </a:cubicBezTo>
                  <a:cubicBezTo>
                    <a:pt x="23" y="80"/>
                    <a:pt x="23" y="81"/>
                    <a:pt x="23" y="81"/>
                  </a:cubicBezTo>
                  <a:close/>
                  <a:moveTo>
                    <a:pt x="65" y="87"/>
                  </a:moveTo>
                  <a:cubicBezTo>
                    <a:pt x="24" y="87"/>
                    <a:pt x="24" y="87"/>
                    <a:pt x="24" y="87"/>
                  </a:cubicBezTo>
                  <a:cubicBezTo>
                    <a:pt x="24" y="87"/>
                    <a:pt x="23" y="87"/>
                    <a:pt x="23" y="87"/>
                  </a:cubicBezTo>
                  <a:cubicBezTo>
                    <a:pt x="23" y="83"/>
                    <a:pt x="23" y="83"/>
                    <a:pt x="23" y="83"/>
                  </a:cubicBezTo>
                  <a:cubicBezTo>
                    <a:pt x="24" y="83"/>
                    <a:pt x="24" y="82"/>
                    <a:pt x="24" y="82"/>
                  </a:cubicBezTo>
                  <a:cubicBezTo>
                    <a:pt x="65" y="82"/>
                    <a:pt x="65" y="82"/>
                    <a:pt x="65" y="82"/>
                  </a:cubicBezTo>
                  <a:cubicBezTo>
                    <a:pt x="66" y="82"/>
                    <a:pt x="66" y="83"/>
                    <a:pt x="66" y="83"/>
                  </a:cubicBezTo>
                  <a:cubicBezTo>
                    <a:pt x="66" y="87"/>
                    <a:pt x="66" y="87"/>
                    <a:pt x="66" y="87"/>
                  </a:cubicBezTo>
                  <a:cubicBezTo>
                    <a:pt x="66" y="87"/>
                    <a:pt x="66" y="87"/>
                    <a:pt x="65" y="87"/>
                  </a:cubicBezTo>
                  <a:close/>
                  <a:moveTo>
                    <a:pt x="66" y="80"/>
                  </a:moveTo>
                  <a:cubicBezTo>
                    <a:pt x="65" y="77"/>
                    <a:pt x="65" y="77"/>
                    <a:pt x="65" y="77"/>
                  </a:cubicBezTo>
                  <a:cubicBezTo>
                    <a:pt x="65" y="76"/>
                    <a:pt x="66" y="76"/>
                    <a:pt x="66" y="76"/>
                  </a:cubicBezTo>
                  <a:cubicBezTo>
                    <a:pt x="70" y="76"/>
                    <a:pt x="70" y="76"/>
                    <a:pt x="70" y="76"/>
                  </a:cubicBezTo>
                  <a:cubicBezTo>
                    <a:pt x="70" y="76"/>
                    <a:pt x="71" y="76"/>
                    <a:pt x="71" y="77"/>
                  </a:cubicBezTo>
                  <a:cubicBezTo>
                    <a:pt x="71" y="80"/>
                    <a:pt x="71" y="80"/>
                    <a:pt x="71" y="80"/>
                  </a:cubicBezTo>
                  <a:cubicBezTo>
                    <a:pt x="71" y="80"/>
                    <a:pt x="71" y="81"/>
                    <a:pt x="70" y="81"/>
                  </a:cubicBezTo>
                  <a:cubicBezTo>
                    <a:pt x="67" y="81"/>
                    <a:pt x="67" y="81"/>
                    <a:pt x="67" y="81"/>
                  </a:cubicBezTo>
                  <a:cubicBezTo>
                    <a:pt x="66" y="81"/>
                    <a:pt x="66" y="80"/>
                    <a:pt x="66" y="80"/>
                  </a:cubicBezTo>
                  <a:close/>
                  <a:moveTo>
                    <a:pt x="73" y="87"/>
                  </a:moveTo>
                  <a:cubicBezTo>
                    <a:pt x="69" y="87"/>
                    <a:pt x="69" y="87"/>
                    <a:pt x="69" y="87"/>
                  </a:cubicBezTo>
                  <a:cubicBezTo>
                    <a:pt x="68" y="87"/>
                    <a:pt x="68" y="87"/>
                    <a:pt x="68" y="87"/>
                  </a:cubicBezTo>
                  <a:cubicBezTo>
                    <a:pt x="68" y="83"/>
                    <a:pt x="68" y="83"/>
                    <a:pt x="68" y="83"/>
                  </a:cubicBezTo>
                  <a:cubicBezTo>
                    <a:pt x="68" y="83"/>
                    <a:pt x="68" y="82"/>
                    <a:pt x="68" y="82"/>
                  </a:cubicBezTo>
                  <a:cubicBezTo>
                    <a:pt x="73" y="82"/>
                    <a:pt x="73" y="82"/>
                    <a:pt x="73" y="82"/>
                  </a:cubicBezTo>
                  <a:cubicBezTo>
                    <a:pt x="73" y="82"/>
                    <a:pt x="74" y="83"/>
                    <a:pt x="74" y="83"/>
                  </a:cubicBezTo>
                  <a:cubicBezTo>
                    <a:pt x="74" y="87"/>
                    <a:pt x="74" y="87"/>
                    <a:pt x="74" y="87"/>
                  </a:cubicBezTo>
                  <a:cubicBezTo>
                    <a:pt x="74" y="87"/>
                    <a:pt x="74" y="87"/>
                    <a:pt x="73" y="87"/>
                  </a:cubicBezTo>
                  <a:close/>
                  <a:moveTo>
                    <a:pt x="84" y="87"/>
                  </a:moveTo>
                  <a:cubicBezTo>
                    <a:pt x="76" y="87"/>
                    <a:pt x="76" y="87"/>
                    <a:pt x="76" y="87"/>
                  </a:cubicBezTo>
                  <a:cubicBezTo>
                    <a:pt x="76" y="87"/>
                    <a:pt x="76" y="87"/>
                    <a:pt x="76" y="87"/>
                  </a:cubicBezTo>
                  <a:cubicBezTo>
                    <a:pt x="75" y="83"/>
                    <a:pt x="75" y="83"/>
                    <a:pt x="75" y="83"/>
                  </a:cubicBezTo>
                  <a:cubicBezTo>
                    <a:pt x="75" y="83"/>
                    <a:pt x="75" y="82"/>
                    <a:pt x="76" y="82"/>
                  </a:cubicBezTo>
                  <a:cubicBezTo>
                    <a:pt x="83" y="82"/>
                    <a:pt x="83" y="82"/>
                    <a:pt x="83" y="82"/>
                  </a:cubicBezTo>
                  <a:cubicBezTo>
                    <a:pt x="84" y="82"/>
                    <a:pt x="84" y="83"/>
                    <a:pt x="84" y="83"/>
                  </a:cubicBezTo>
                  <a:cubicBezTo>
                    <a:pt x="85" y="87"/>
                    <a:pt x="85" y="87"/>
                    <a:pt x="85" y="87"/>
                  </a:cubicBezTo>
                  <a:cubicBezTo>
                    <a:pt x="85" y="87"/>
                    <a:pt x="84" y="87"/>
                    <a:pt x="84" y="87"/>
                  </a:cubicBezTo>
                  <a:close/>
                </a:path>
              </a:pathLst>
            </a:custGeom>
            <a:solidFill>
              <a:schemeClr val="accent5"/>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120" name="TextBox 119"/>
          <p:cNvSpPr txBox="1"/>
          <p:nvPr/>
        </p:nvSpPr>
        <p:spPr>
          <a:xfrm>
            <a:off x="4953737" y="5046994"/>
            <a:ext cx="841577" cy="153888"/>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Mainframes</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nvGrpSpPr>
          <p:cNvPr id="121" name="Group 120"/>
          <p:cNvGrpSpPr/>
          <p:nvPr/>
        </p:nvGrpSpPr>
        <p:grpSpPr>
          <a:xfrm>
            <a:off x="5106511" y="4485431"/>
            <a:ext cx="467728" cy="423125"/>
            <a:chOff x="3714850" y="4243371"/>
            <a:chExt cx="746164" cy="746164"/>
          </a:xfrm>
        </p:grpSpPr>
        <p:sp>
          <p:nvSpPr>
            <p:cNvPr id="122" name="Oval 121"/>
            <p:cNvSpPr/>
            <p:nvPr/>
          </p:nvSpPr>
          <p:spPr>
            <a:xfrm>
              <a:off x="3714850" y="4243371"/>
              <a:ext cx="746164" cy="746164"/>
            </a:xfrm>
            <a:prstGeom prst="ellipse">
              <a:avLst/>
            </a:prstGeom>
            <a:noFill/>
            <a:ln w="28575" cap="flat" cmpd="sng" algn="ctr">
              <a:solidFill>
                <a:schemeClr val="accent5"/>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57587" rtl="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53565A"/>
                </a:solidFill>
                <a:effectLst/>
                <a:uLnTx/>
                <a:uFillTx/>
                <a:latin typeface="Verdana"/>
                <a:ea typeface="+mn-ea"/>
                <a:cs typeface="+mn-cs"/>
              </a:endParaRPr>
            </a:p>
          </p:txBody>
        </p:sp>
        <p:sp>
          <p:nvSpPr>
            <p:cNvPr id="123" name="Freeform 44"/>
            <p:cNvSpPr>
              <a:spLocks noChangeAspect="1" noEditPoints="1"/>
            </p:cNvSpPr>
            <p:nvPr/>
          </p:nvSpPr>
          <p:spPr bwMode="gray">
            <a:xfrm>
              <a:off x="3853932" y="4432876"/>
              <a:ext cx="468000" cy="367155"/>
            </a:xfrm>
            <a:custGeom>
              <a:avLst/>
              <a:gdLst/>
              <a:ahLst/>
              <a:cxnLst>
                <a:cxn ang="0">
                  <a:pos x="638" y="467"/>
                </a:cxn>
                <a:cxn ang="0">
                  <a:pos x="638" y="79"/>
                </a:cxn>
                <a:cxn ang="0">
                  <a:pos x="645" y="79"/>
                </a:cxn>
                <a:cxn ang="0">
                  <a:pos x="645" y="50"/>
                </a:cxn>
                <a:cxn ang="0">
                  <a:pos x="523" y="50"/>
                </a:cxn>
                <a:cxn ang="0">
                  <a:pos x="523" y="0"/>
                </a:cxn>
                <a:cxn ang="0">
                  <a:pos x="143" y="0"/>
                </a:cxn>
                <a:cxn ang="0">
                  <a:pos x="143" y="50"/>
                </a:cxn>
                <a:cxn ang="0">
                  <a:pos x="14" y="50"/>
                </a:cxn>
                <a:cxn ang="0">
                  <a:pos x="14" y="79"/>
                </a:cxn>
                <a:cxn ang="0">
                  <a:pos x="29" y="79"/>
                </a:cxn>
                <a:cxn ang="0">
                  <a:pos x="29" y="467"/>
                </a:cxn>
                <a:cxn ang="0">
                  <a:pos x="0" y="467"/>
                </a:cxn>
                <a:cxn ang="0">
                  <a:pos x="0" y="517"/>
                </a:cxn>
                <a:cxn ang="0">
                  <a:pos x="659" y="517"/>
                </a:cxn>
                <a:cxn ang="0">
                  <a:pos x="659" y="467"/>
                </a:cxn>
                <a:cxn ang="0">
                  <a:pos x="638" y="467"/>
                </a:cxn>
                <a:cxn ang="0">
                  <a:pos x="244" y="438"/>
                </a:cxn>
                <a:cxn ang="0">
                  <a:pos x="72" y="438"/>
                </a:cxn>
                <a:cxn ang="0">
                  <a:pos x="72" y="359"/>
                </a:cxn>
                <a:cxn ang="0">
                  <a:pos x="244" y="359"/>
                </a:cxn>
                <a:cxn ang="0">
                  <a:pos x="244" y="438"/>
                </a:cxn>
                <a:cxn ang="0">
                  <a:pos x="244" y="316"/>
                </a:cxn>
                <a:cxn ang="0">
                  <a:pos x="72" y="316"/>
                </a:cxn>
                <a:cxn ang="0">
                  <a:pos x="72" y="230"/>
                </a:cxn>
                <a:cxn ang="0">
                  <a:pos x="244" y="230"/>
                </a:cxn>
                <a:cxn ang="0">
                  <a:pos x="244" y="316"/>
                </a:cxn>
                <a:cxn ang="0">
                  <a:pos x="244" y="187"/>
                </a:cxn>
                <a:cxn ang="0">
                  <a:pos x="72" y="187"/>
                </a:cxn>
                <a:cxn ang="0">
                  <a:pos x="72" y="108"/>
                </a:cxn>
                <a:cxn ang="0">
                  <a:pos x="244" y="108"/>
                </a:cxn>
                <a:cxn ang="0">
                  <a:pos x="244" y="187"/>
                </a:cxn>
                <a:cxn ang="0">
                  <a:pos x="372" y="467"/>
                </a:cxn>
                <a:cxn ang="0">
                  <a:pos x="294" y="467"/>
                </a:cxn>
                <a:cxn ang="0">
                  <a:pos x="294" y="359"/>
                </a:cxn>
                <a:cxn ang="0">
                  <a:pos x="372" y="359"/>
                </a:cxn>
                <a:cxn ang="0">
                  <a:pos x="372" y="467"/>
                </a:cxn>
                <a:cxn ang="0">
                  <a:pos x="372" y="316"/>
                </a:cxn>
                <a:cxn ang="0">
                  <a:pos x="294" y="316"/>
                </a:cxn>
                <a:cxn ang="0">
                  <a:pos x="294" y="230"/>
                </a:cxn>
                <a:cxn ang="0">
                  <a:pos x="372" y="230"/>
                </a:cxn>
                <a:cxn ang="0">
                  <a:pos x="372" y="316"/>
                </a:cxn>
                <a:cxn ang="0">
                  <a:pos x="372" y="187"/>
                </a:cxn>
                <a:cxn ang="0">
                  <a:pos x="294" y="187"/>
                </a:cxn>
                <a:cxn ang="0">
                  <a:pos x="294" y="108"/>
                </a:cxn>
                <a:cxn ang="0">
                  <a:pos x="372" y="108"/>
                </a:cxn>
                <a:cxn ang="0">
                  <a:pos x="372" y="187"/>
                </a:cxn>
                <a:cxn ang="0">
                  <a:pos x="595" y="438"/>
                </a:cxn>
                <a:cxn ang="0">
                  <a:pos x="415" y="438"/>
                </a:cxn>
                <a:cxn ang="0">
                  <a:pos x="415" y="359"/>
                </a:cxn>
                <a:cxn ang="0">
                  <a:pos x="595" y="359"/>
                </a:cxn>
                <a:cxn ang="0">
                  <a:pos x="595" y="438"/>
                </a:cxn>
                <a:cxn ang="0">
                  <a:pos x="595" y="316"/>
                </a:cxn>
                <a:cxn ang="0">
                  <a:pos x="415" y="316"/>
                </a:cxn>
                <a:cxn ang="0">
                  <a:pos x="415" y="230"/>
                </a:cxn>
                <a:cxn ang="0">
                  <a:pos x="595" y="230"/>
                </a:cxn>
                <a:cxn ang="0">
                  <a:pos x="595" y="316"/>
                </a:cxn>
                <a:cxn ang="0">
                  <a:pos x="595" y="187"/>
                </a:cxn>
                <a:cxn ang="0">
                  <a:pos x="415" y="187"/>
                </a:cxn>
                <a:cxn ang="0">
                  <a:pos x="415" y="108"/>
                </a:cxn>
                <a:cxn ang="0">
                  <a:pos x="595" y="108"/>
                </a:cxn>
                <a:cxn ang="0">
                  <a:pos x="595" y="187"/>
                </a:cxn>
              </a:cxnLst>
              <a:rect l="0" t="0" r="r" b="b"/>
              <a:pathLst>
                <a:path w="659" h="517">
                  <a:moveTo>
                    <a:pt x="638" y="467"/>
                  </a:moveTo>
                  <a:lnTo>
                    <a:pt x="638" y="79"/>
                  </a:lnTo>
                  <a:lnTo>
                    <a:pt x="645" y="79"/>
                  </a:lnTo>
                  <a:lnTo>
                    <a:pt x="645" y="50"/>
                  </a:lnTo>
                  <a:lnTo>
                    <a:pt x="523" y="50"/>
                  </a:lnTo>
                  <a:lnTo>
                    <a:pt x="523" y="0"/>
                  </a:lnTo>
                  <a:lnTo>
                    <a:pt x="143" y="0"/>
                  </a:lnTo>
                  <a:lnTo>
                    <a:pt x="143" y="50"/>
                  </a:lnTo>
                  <a:lnTo>
                    <a:pt x="14" y="50"/>
                  </a:lnTo>
                  <a:lnTo>
                    <a:pt x="14" y="79"/>
                  </a:lnTo>
                  <a:lnTo>
                    <a:pt x="29" y="79"/>
                  </a:lnTo>
                  <a:lnTo>
                    <a:pt x="29" y="467"/>
                  </a:lnTo>
                  <a:lnTo>
                    <a:pt x="0" y="467"/>
                  </a:lnTo>
                  <a:lnTo>
                    <a:pt x="0" y="517"/>
                  </a:lnTo>
                  <a:lnTo>
                    <a:pt x="659" y="517"/>
                  </a:lnTo>
                  <a:lnTo>
                    <a:pt x="659" y="467"/>
                  </a:lnTo>
                  <a:lnTo>
                    <a:pt x="638" y="467"/>
                  </a:lnTo>
                  <a:close/>
                  <a:moveTo>
                    <a:pt x="244" y="438"/>
                  </a:moveTo>
                  <a:lnTo>
                    <a:pt x="72" y="438"/>
                  </a:lnTo>
                  <a:lnTo>
                    <a:pt x="72" y="359"/>
                  </a:lnTo>
                  <a:lnTo>
                    <a:pt x="244" y="359"/>
                  </a:lnTo>
                  <a:lnTo>
                    <a:pt x="244" y="438"/>
                  </a:lnTo>
                  <a:close/>
                  <a:moveTo>
                    <a:pt x="244" y="316"/>
                  </a:moveTo>
                  <a:lnTo>
                    <a:pt x="72" y="316"/>
                  </a:lnTo>
                  <a:lnTo>
                    <a:pt x="72" y="230"/>
                  </a:lnTo>
                  <a:lnTo>
                    <a:pt x="244" y="230"/>
                  </a:lnTo>
                  <a:lnTo>
                    <a:pt x="244" y="316"/>
                  </a:lnTo>
                  <a:close/>
                  <a:moveTo>
                    <a:pt x="244" y="187"/>
                  </a:moveTo>
                  <a:lnTo>
                    <a:pt x="72" y="187"/>
                  </a:lnTo>
                  <a:lnTo>
                    <a:pt x="72" y="108"/>
                  </a:lnTo>
                  <a:lnTo>
                    <a:pt x="244" y="108"/>
                  </a:lnTo>
                  <a:lnTo>
                    <a:pt x="244" y="187"/>
                  </a:lnTo>
                  <a:close/>
                  <a:moveTo>
                    <a:pt x="372" y="467"/>
                  </a:moveTo>
                  <a:lnTo>
                    <a:pt x="294" y="467"/>
                  </a:lnTo>
                  <a:lnTo>
                    <a:pt x="294" y="359"/>
                  </a:lnTo>
                  <a:lnTo>
                    <a:pt x="372" y="359"/>
                  </a:lnTo>
                  <a:lnTo>
                    <a:pt x="372" y="467"/>
                  </a:lnTo>
                  <a:close/>
                  <a:moveTo>
                    <a:pt x="372" y="316"/>
                  </a:moveTo>
                  <a:lnTo>
                    <a:pt x="294" y="316"/>
                  </a:lnTo>
                  <a:lnTo>
                    <a:pt x="294" y="230"/>
                  </a:lnTo>
                  <a:lnTo>
                    <a:pt x="372" y="230"/>
                  </a:lnTo>
                  <a:lnTo>
                    <a:pt x="372" y="316"/>
                  </a:lnTo>
                  <a:close/>
                  <a:moveTo>
                    <a:pt x="372" y="187"/>
                  </a:moveTo>
                  <a:lnTo>
                    <a:pt x="294" y="187"/>
                  </a:lnTo>
                  <a:lnTo>
                    <a:pt x="294" y="108"/>
                  </a:lnTo>
                  <a:lnTo>
                    <a:pt x="372" y="108"/>
                  </a:lnTo>
                  <a:lnTo>
                    <a:pt x="372" y="187"/>
                  </a:lnTo>
                  <a:close/>
                  <a:moveTo>
                    <a:pt x="595" y="438"/>
                  </a:moveTo>
                  <a:lnTo>
                    <a:pt x="415" y="438"/>
                  </a:lnTo>
                  <a:lnTo>
                    <a:pt x="415" y="359"/>
                  </a:lnTo>
                  <a:lnTo>
                    <a:pt x="595" y="359"/>
                  </a:lnTo>
                  <a:lnTo>
                    <a:pt x="595" y="438"/>
                  </a:lnTo>
                  <a:close/>
                  <a:moveTo>
                    <a:pt x="595" y="316"/>
                  </a:moveTo>
                  <a:lnTo>
                    <a:pt x="415" y="316"/>
                  </a:lnTo>
                  <a:lnTo>
                    <a:pt x="415" y="230"/>
                  </a:lnTo>
                  <a:lnTo>
                    <a:pt x="595" y="230"/>
                  </a:lnTo>
                  <a:lnTo>
                    <a:pt x="595" y="316"/>
                  </a:lnTo>
                  <a:close/>
                  <a:moveTo>
                    <a:pt x="595" y="187"/>
                  </a:moveTo>
                  <a:lnTo>
                    <a:pt x="415" y="187"/>
                  </a:lnTo>
                  <a:lnTo>
                    <a:pt x="415" y="108"/>
                  </a:lnTo>
                  <a:lnTo>
                    <a:pt x="595" y="108"/>
                  </a:lnTo>
                  <a:lnTo>
                    <a:pt x="595" y="187"/>
                  </a:lnTo>
                  <a:close/>
                </a:path>
              </a:pathLst>
            </a:custGeom>
            <a:solidFill>
              <a:schemeClr val="accent5"/>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124" name="Arc 123"/>
          <p:cNvSpPr/>
          <p:nvPr/>
        </p:nvSpPr>
        <p:spPr>
          <a:xfrm rot="17761368">
            <a:off x="4696747" y="4428912"/>
            <a:ext cx="712555" cy="935049"/>
          </a:xfrm>
          <a:prstGeom prst="arc">
            <a:avLst>
              <a:gd name="adj1" fmla="val 16733865"/>
              <a:gd name="adj2" fmla="val 20844177"/>
            </a:avLst>
          </a:prstGeom>
          <a:noFill/>
          <a:ln w="12700" cap="flat" cmpd="sng" algn="ctr">
            <a:solidFill>
              <a:schemeClr val="accent5"/>
            </a:solidFill>
            <a:prstDash val="solid"/>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Verdana"/>
              <a:ea typeface="+mn-ea"/>
              <a:cs typeface="+mn-cs"/>
            </a:endParaRPr>
          </a:p>
        </p:txBody>
      </p:sp>
      <p:sp>
        <p:nvSpPr>
          <p:cNvPr id="125" name="TextBox 124"/>
          <p:cNvSpPr txBox="1"/>
          <p:nvPr/>
        </p:nvSpPr>
        <p:spPr>
          <a:xfrm>
            <a:off x="3843943" y="5290584"/>
            <a:ext cx="517770" cy="153888"/>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Manual</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nvGrpSpPr>
          <p:cNvPr id="126" name="Group 125"/>
          <p:cNvGrpSpPr/>
          <p:nvPr/>
        </p:nvGrpSpPr>
        <p:grpSpPr>
          <a:xfrm>
            <a:off x="3851331" y="4839266"/>
            <a:ext cx="467728" cy="423125"/>
            <a:chOff x="3107435" y="4651540"/>
            <a:chExt cx="746164" cy="746164"/>
          </a:xfrm>
        </p:grpSpPr>
        <p:sp>
          <p:nvSpPr>
            <p:cNvPr id="127" name="Oval 126"/>
            <p:cNvSpPr/>
            <p:nvPr/>
          </p:nvSpPr>
          <p:spPr>
            <a:xfrm>
              <a:off x="3107435" y="4651540"/>
              <a:ext cx="746164" cy="746164"/>
            </a:xfrm>
            <a:prstGeom prst="ellipse">
              <a:avLst/>
            </a:prstGeom>
            <a:noFill/>
            <a:ln w="28575" cap="flat" cmpd="sng" algn="ctr">
              <a:solidFill>
                <a:schemeClr val="accent5"/>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57587" rtl="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53565A"/>
                </a:solidFill>
                <a:effectLst/>
                <a:uLnTx/>
                <a:uFillTx/>
                <a:latin typeface="Verdana"/>
                <a:ea typeface="+mn-ea"/>
                <a:cs typeface="+mn-cs"/>
              </a:endParaRPr>
            </a:p>
          </p:txBody>
        </p:sp>
        <p:sp>
          <p:nvSpPr>
            <p:cNvPr id="128" name="Freeform 5"/>
            <p:cNvSpPr>
              <a:spLocks noChangeAspect="1" noEditPoints="1"/>
            </p:cNvSpPr>
            <p:nvPr/>
          </p:nvSpPr>
          <p:spPr bwMode="gray">
            <a:xfrm>
              <a:off x="3322993" y="4790622"/>
              <a:ext cx="315049" cy="468000"/>
            </a:xfrm>
            <a:custGeom>
              <a:avLst/>
              <a:gdLst/>
              <a:ahLst/>
              <a:cxnLst>
                <a:cxn ang="0">
                  <a:pos x="8" y="0"/>
                </a:cxn>
                <a:cxn ang="0">
                  <a:pos x="0" y="91"/>
                </a:cxn>
                <a:cxn ang="0">
                  <a:pos x="58" y="100"/>
                </a:cxn>
                <a:cxn ang="0">
                  <a:pos x="67" y="8"/>
                </a:cxn>
                <a:cxn ang="0">
                  <a:pos x="8" y="15"/>
                </a:cxn>
                <a:cxn ang="0">
                  <a:pos x="55" y="11"/>
                </a:cxn>
                <a:cxn ang="0">
                  <a:pos x="58" y="25"/>
                </a:cxn>
                <a:cxn ang="0">
                  <a:pos x="12" y="28"/>
                </a:cxn>
                <a:cxn ang="0">
                  <a:pos x="8" y="15"/>
                </a:cxn>
                <a:cxn ang="0">
                  <a:pos x="54" y="46"/>
                </a:cxn>
                <a:cxn ang="0">
                  <a:pos x="54" y="39"/>
                </a:cxn>
                <a:cxn ang="0">
                  <a:pos x="44" y="42"/>
                </a:cxn>
                <a:cxn ang="0">
                  <a:pos x="36" y="42"/>
                </a:cxn>
                <a:cxn ang="0">
                  <a:pos x="44" y="42"/>
                </a:cxn>
                <a:cxn ang="0">
                  <a:pos x="26" y="46"/>
                </a:cxn>
                <a:cxn ang="0">
                  <a:pos x="26" y="39"/>
                </a:cxn>
                <a:cxn ang="0">
                  <a:pos x="12" y="89"/>
                </a:cxn>
                <a:cxn ang="0">
                  <a:pos x="12" y="81"/>
                </a:cxn>
                <a:cxn ang="0">
                  <a:pos x="12" y="89"/>
                </a:cxn>
                <a:cxn ang="0">
                  <a:pos x="8" y="71"/>
                </a:cxn>
                <a:cxn ang="0">
                  <a:pos x="16" y="71"/>
                </a:cxn>
                <a:cxn ang="0">
                  <a:pos x="12" y="60"/>
                </a:cxn>
                <a:cxn ang="0">
                  <a:pos x="12" y="53"/>
                </a:cxn>
                <a:cxn ang="0">
                  <a:pos x="12" y="60"/>
                </a:cxn>
                <a:cxn ang="0">
                  <a:pos x="8" y="42"/>
                </a:cxn>
                <a:cxn ang="0">
                  <a:pos x="16" y="42"/>
                </a:cxn>
                <a:cxn ang="0">
                  <a:pos x="26" y="89"/>
                </a:cxn>
                <a:cxn ang="0">
                  <a:pos x="26" y="81"/>
                </a:cxn>
                <a:cxn ang="0">
                  <a:pos x="26" y="89"/>
                </a:cxn>
                <a:cxn ang="0">
                  <a:pos x="22" y="71"/>
                </a:cxn>
                <a:cxn ang="0">
                  <a:pos x="30" y="71"/>
                </a:cxn>
                <a:cxn ang="0">
                  <a:pos x="26" y="60"/>
                </a:cxn>
                <a:cxn ang="0">
                  <a:pos x="26" y="53"/>
                </a:cxn>
                <a:cxn ang="0">
                  <a:pos x="26" y="60"/>
                </a:cxn>
                <a:cxn ang="0">
                  <a:pos x="36" y="85"/>
                </a:cxn>
                <a:cxn ang="0">
                  <a:pos x="44" y="85"/>
                </a:cxn>
                <a:cxn ang="0">
                  <a:pos x="40" y="74"/>
                </a:cxn>
                <a:cxn ang="0">
                  <a:pos x="40" y="67"/>
                </a:cxn>
                <a:cxn ang="0">
                  <a:pos x="40" y="74"/>
                </a:cxn>
                <a:cxn ang="0">
                  <a:pos x="36" y="57"/>
                </a:cxn>
                <a:cxn ang="0">
                  <a:pos x="44" y="57"/>
                </a:cxn>
                <a:cxn ang="0">
                  <a:pos x="59" y="86"/>
                </a:cxn>
                <a:cxn ang="0">
                  <a:pos x="52" y="88"/>
                </a:cxn>
                <a:cxn ang="0">
                  <a:pos x="50" y="55"/>
                </a:cxn>
                <a:cxn ang="0">
                  <a:pos x="57" y="53"/>
                </a:cxn>
                <a:cxn ang="0">
                  <a:pos x="59" y="86"/>
                </a:cxn>
              </a:cxnLst>
              <a:rect l="0" t="0" r="r" b="b"/>
              <a:pathLst>
                <a:path w="67" h="100">
                  <a:moveTo>
                    <a:pt x="58" y="0"/>
                  </a:moveTo>
                  <a:cubicBezTo>
                    <a:pt x="8" y="0"/>
                    <a:pt x="8" y="0"/>
                    <a:pt x="8" y="0"/>
                  </a:cubicBezTo>
                  <a:cubicBezTo>
                    <a:pt x="4" y="0"/>
                    <a:pt x="0" y="4"/>
                    <a:pt x="0" y="8"/>
                  </a:cubicBezTo>
                  <a:cubicBezTo>
                    <a:pt x="0" y="91"/>
                    <a:pt x="0" y="91"/>
                    <a:pt x="0" y="91"/>
                  </a:cubicBezTo>
                  <a:cubicBezTo>
                    <a:pt x="0" y="96"/>
                    <a:pt x="4" y="100"/>
                    <a:pt x="8" y="100"/>
                  </a:cubicBezTo>
                  <a:cubicBezTo>
                    <a:pt x="58" y="100"/>
                    <a:pt x="58" y="100"/>
                    <a:pt x="58" y="100"/>
                  </a:cubicBezTo>
                  <a:cubicBezTo>
                    <a:pt x="63" y="100"/>
                    <a:pt x="67" y="96"/>
                    <a:pt x="67" y="91"/>
                  </a:cubicBezTo>
                  <a:cubicBezTo>
                    <a:pt x="67" y="8"/>
                    <a:pt x="67" y="8"/>
                    <a:pt x="67" y="8"/>
                  </a:cubicBezTo>
                  <a:cubicBezTo>
                    <a:pt x="67" y="4"/>
                    <a:pt x="63" y="0"/>
                    <a:pt x="58" y="0"/>
                  </a:cubicBezTo>
                  <a:close/>
                  <a:moveTo>
                    <a:pt x="8" y="15"/>
                  </a:moveTo>
                  <a:cubicBezTo>
                    <a:pt x="8" y="13"/>
                    <a:pt x="10" y="11"/>
                    <a:pt x="12" y="11"/>
                  </a:cubicBezTo>
                  <a:cubicBezTo>
                    <a:pt x="55" y="11"/>
                    <a:pt x="55" y="11"/>
                    <a:pt x="55" y="11"/>
                  </a:cubicBezTo>
                  <a:cubicBezTo>
                    <a:pt x="57" y="11"/>
                    <a:pt x="58" y="13"/>
                    <a:pt x="58" y="15"/>
                  </a:cubicBezTo>
                  <a:cubicBezTo>
                    <a:pt x="58" y="25"/>
                    <a:pt x="58" y="25"/>
                    <a:pt x="58" y="25"/>
                  </a:cubicBezTo>
                  <a:cubicBezTo>
                    <a:pt x="58" y="26"/>
                    <a:pt x="57" y="28"/>
                    <a:pt x="55" y="28"/>
                  </a:cubicBezTo>
                  <a:cubicBezTo>
                    <a:pt x="12" y="28"/>
                    <a:pt x="12" y="28"/>
                    <a:pt x="12" y="28"/>
                  </a:cubicBezTo>
                  <a:cubicBezTo>
                    <a:pt x="10" y="28"/>
                    <a:pt x="8" y="26"/>
                    <a:pt x="8" y="25"/>
                  </a:cubicBezTo>
                  <a:lnTo>
                    <a:pt x="8" y="15"/>
                  </a:lnTo>
                  <a:close/>
                  <a:moveTo>
                    <a:pt x="58" y="42"/>
                  </a:moveTo>
                  <a:cubicBezTo>
                    <a:pt x="58" y="44"/>
                    <a:pt x="56" y="46"/>
                    <a:pt x="54" y="46"/>
                  </a:cubicBezTo>
                  <a:cubicBezTo>
                    <a:pt x="52" y="46"/>
                    <a:pt x="51" y="44"/>
                    <a:pt x="51" y="42"/>
                  </a:cubicBezTo>
                  <a:cubicBezTo>
                    <a:pt x="51" y="40"/>
                    <a:pt x="52" y="39"/>
                    <a:pt x="54" y="39"/>
                  </a:cubicBezTo>
                  <a:cubicBezTo>
                    <a:pt x="56" y="39"/>
                    <a:pt x="58" y="40"/>
                    <a:pt x="58" y="42"/>
                  </a:cubicBezTo>
                  <a:close/>
                  <a:moveTo>
                    <a:pt x="44" y="42"/>
                  </a:moveTo>
                  <a:cubicBezTo>
                    <a:pt x="44" y="44"/>
                    <a:pt x="42" y="46"/>
                    <a:pt x="40" y="46"/>
                  </a:cubicBezTo>
                  <a:cubicBezTo>
                    <a:pt x="38" y="46"/>
                    <a:pt x="36" y="44"/>
                    <a:pt x="36" y="42"/>
                  </a:cubicBezTo>
                  <a:cubicBezTo>
                    <a:pt x="36" y="40"/>
                    <a:pt x="38" y="39"/>
                    <a:pt x="40" y="39"/>
                  </a:cubicBezTo>
                  <a:cubicBezTo>
                    <a:pt x="42" y="39"/>
                    <a:pt x="44" y="40"/>
                    <a:pt x="44" y="42"/>
                  </a:cubicBezTo>
                  <a:close/>
                  <a:moveTo>
                    <a:pt x="30" y="42"/>
                  </a:moveTo>
                  <a:cubicBezTo>
                    <a:pt x="30" y="44"/>
                    <a:pt x="28" y="46"/>
                    <a:pt x="26" y="46"/>
                  </a:cubicBezTo>
                  <a:cubicBezTo>
                    <a:pt x="24" y="46"/>
                    <a:pt x="22" y="44"/>
                    <a:pt x="22" y="42"/>
                  </a:cubicBezTo>
                  <a:cubicBezTo>
                    <a:pt x="22" y="40"/>
                    <a:pt x="24" y="39"/>
                    <a:pt x="26" y="39"/>
                  </a:cubicBezTo>
                  <a:cubicBezTo>
                    <a:pt x="28" y="39"/>
                    <a:pt x="30" y="40"/>
                    <a:pt x="30" y="42"/>
                  </a:cubicBezTo>
                  <a:close/>
                  <a:moveTo>
                    <a:pt x="12" y="89"/>
                  </a:moveTo>
                  <a:cubicBezTo>
                    <a:pt x="10" y="89"/>
                    <a:pt x="8" y="87"/>
                    <a:pt x="8" y="85"/>
                  </a:cubicBezTo>
                  <a:cubicBezTo>
                    <a:pt x="8" y="83"/>
                    <a:pt x="10" y="81"/>
                    <a:pt x="12" y="81"/>
                  </a:cubicBezTo>
                  <a:cubicBezTo>
                    <a:pt x="14" y="81"/>
                    <a:pt x="16" y="83"/>
                    <a:pt x="16" y="85"/>
                  </a:cubicBezTo>
                  <a:cubicBezTo>
                    <a:pt x="16" y="87"/>
                    <a:pt x="14" y="89"/>
                    <a:pt x="12" y="89"/>
                  </a:cubicBezTo>
                  <a:close/>
                  <a:moveTo>
                    <a:pt x="12" y="74"/>
                  </a:moveTo>
                  <a:cubicBezTo>
                    <a:pt x="10" y="74"/>
                    <a:pt x="8" y="73"/>
                    <a:pt x="8" y="71"/>
                  </a:cubicBezTo>
                  <a:cubicBezTo>
                    <a:pt x="8" y="69"/>
                    <a:pt x="10" y="67"/>
                    <a:pt x="12" y="67"/>
                  </a:cubicBezTo>
                  <a:cubicBezTo>
                    <a:pt x="14" y="67"/>
                    <a:pt x="16" y="69"/>
                    <a:pt x="16" y="71"/>
                  </a:cubicBezTo>
                  <a:cubicBezTo>
                    <a:pt x="16" y="73"/>
                    <a:pt x="14" y="74"/>
                    <a:pt x="12" y="74"/>
                  </a:cubicBezTo>
                  <a:close/>
                  <a:moveTo>
                    <a:pt x="12" y="60"/>
                  </a:moveTo>
                  <a:cubicBezTo>
                    <a:pt x="10" y="60"/>
                    <a:pt x="8" y="59"/>
                    <a:pt x="8" y="57"/>
                  </a:cubicBezTo>
                  <a:cubicBezTo>
                    <a:pt x="8" y="55"/>
                    <a:pt x="10" y="53"/>
                    <a:pt x="12" y="53"/>
                  </a:cubicBezTo>
                  <a:cubicBezTo>
                    <a:pt x="14" y="53"/>
                    <a:pt x="16" y="55"/>
                    <a:pt x="16" y="57"/>
                  </a:cubicBezTo>
                  <a:cubicBezTo>
                    <a:pt x="16" y="59"/>
                    <a:pt x="14" y="60"/>
                    <a:pt x="12" y="60"/>
                  </a:cubicBezTo>
                  <a:close/>
                  <a:moveTo>
                    <a:pt x="12" y="46"/>
                  </a:moveTo>
                  <a:cubicBezTo>
                    <a:pt x="10" y="46"/>
                    <a:pt x="8" y="44"/>
                    <a:pt x="8" y="42"/>
                  </a:cubicBezTo>
                  <a:cubicBezTo>
                    <a:pt x="8" y="40"/>
                    <a:pt x="10" y="39"/>
                    <a:pt x="12" y="39"/>
                  </a:cubicBezTo>
                  <a:cubicBezTo>
                    <a:pt x="14" y="39"/>
                    <a:pt x="16" y="40"/>
                    <a:pt x="16" y="42"/>
                  </a:cubicBezTo>
                  <a:cubicBezTo>
                    <a:pt x="16" y="44"/>
                    <a:pt x="14" y="46"/>
                    <a:pt x="12" y="46"/>
                  </a:cubicBezTo>
                  <a:close/>
                  <a:moveTo>
                    <a:pt x="26" y="89"/>
                  </a:moveTo>
                  <a:cubicBezTo>
                    <a:pt x="24" y="89"/>
                    <a:pt x="22" y="87"/>
                    <a:pt x="22" y="85"/>
                  </a:cubicBezTo>
                  <a:cubicBezTo>
                    <a:pt x="22" y="83"/>
                    <a:pt x="24" y="81"/>
                    <a:pt x="26" y="81"/>
                  </a:cubicBezTo>
                  <a:cubicBezTo>
                    <a:pt x="28" y="81"/>
                    <a:pt x="30" y="83"/>
                    <a:pt x="30" y="85"/>
                  </a:cubicBezTo>
                  <a:cubicBezTo>
                    <a:pt x="30" y="87"/>
                    <a:pt x="28" y="89"/>
                    <a:pt x="26" y="89"/>
                  </a:cubicBezTo>
                  <a:close/>
                  <a:moveTo>
                    <a:pt x="26" y="74"/>
                  </a:moveTo>
                  <a:cubicBezTo>
                    <a:pt x="24" y="74"/>
                    <a:pt x="22" y="73"/>
                    <a:pt x="22" y="71"/>
                  </a:cubicBezTo>
                  <a:cubicBezTo>
                    <a:pt x="22" y="69"/>
                    <a:pt x="24" y="67"/>
                    <a:pt x="26" y="67"/>
                  </a:cubicBezTo>
                  <a:cubicBezTo>
                    <a:pt x="28" y="67"/>
                    <a:pt x="30" y="69"/>
                    <a:pt x="30" y="71"/>
                  </a:cubicBezTo>
                  <a:cubicBezTo>
                    <a:pt x="30" y="73"/>
                    <a:pt x="28" y="74"/>
                    <a:pt x="26" y="74"/>
                  </a:cubicBezTo>
                  <a:close/>
                  <a:moveTo>
                    <a:pt x="26" y="60"/>
                  </a:moveTo>
                  <a:cubicBezTo>
                    <a:pt x="24" y="60"/>
                    <a:pt x="22" y="59"/>
                    <a:pt x="22" y="57"/>
                  </a:cubicBezTo>
                  <a:cubicBezTo>
                    <a:pt x="22" y="55"/>
                    <a:pt x="24" y="53"/>
                    <a:pt x="26" y="53"/>
                  </a:cubicBezTo>
                  <a:cubicBezTo>
                    <a:pt x="28" y="53"/>
                    <a:pt x="30" y="55"/>
                    <a:pt x="30" y="57"/>
                  </a:cubicBezTo>
                  <a:cubicBezTo>
                    <a:pt x="30" y="59"/>
                    <a:pt x="28" y="60"/>
                    <a:pt x="26" y="60"/>
                  </a:cubicBezTo>
                  <a:close/>
                  <a:moveTo>
                    <a:pt x="40" y="89"/>
                  </a:moveTo>
                  <a:cubicBezTo>
                    <a:pt x="38" y="89"/>
                    <a:pt x="36" y="87"/>
                    <a:pt x="36" y="85"/>
                  </a:cubicBezTo>
                  <a:cubicBezTo>
                    <a:pt x="36" y="83"/>
                    <a:pt x="38" y="81"/>
                    <a:pt x="40" y="81"/>
                  </a:cubicBezTo>
                  <a:cubicBezTo>
                    <a:pt x="42" y="81"/>
                    <a:pt x="44" y="83"/>
                    <a:pt x="44" y="85"/>
                  </a:cubicBezTo>
                  <a:cubicBezTo>
                    <a:pt x="44" y="87"/>
                    <a:pt x="42" y="89"/>
                    <a:pt x="40" y="89"/>
                  </a:cubicBezTo>
                  <a:close/>
                  <a:moveTo>
                    <a:pt x="40" y="74"/>
                  </a:moveTo>
                  <a:cubicBezTo>
                    <a:pt x="38" y="74"/>
                    <a:pt x="36" y="73"/>
                    <a:pt x="36" y="71"/>
                  </a:cubicBezTo>
                  <a:cubicBezTo>
                    <a:pt x="36" y="69"/>
                    <a:pt x="38" y="67"/>
                    <a:pt x="40" y="67"/>
                  </a:cubicBezTo>
                  <a:cubicBezTo>
                    <a:pt x="42" y="67"/>
                    <a:pt x="44" y="69"/>
                    <a:pt x="44" y="71"/>
                  </a:cubicBezTo>
                  <a:cubicBezTo>
                    <a:pt x="44" y="73"/>
                    <a:pt x="42" y="74"/>
                    <a:pt x="40" y="74"/>
                  </a:cubicBezTo>
                  <a:close/>
                  <a:moveTo>
                    <a:pt x="40" y="60"/>
                  </a:moveTo>
                  <a:cubicBezTo>
                    <a:pt x="38" y="60"/>
                    <a:pt x="36" y="59"/>
                    <a:pt x="36" y="57"/>
                  </a:cubicBezTo>
                  <a:cubicBezTo>
                    <a:pt x="36" y="55"/>
                    <a:pt x="38" y="53"/>
                    <a:pt x="40" y="53"/>
                  </a:cubicBezTo>
                  <a:cubicBezTo>
                    <a:pt x="42" y="53"/>
                    <a:pt x="44" y="55"/>
                    <a:pt x="44" y="57"/>
                  </a:cubicBezTo>
                  <a:cubicBezTo>
                    <a:pt x="44" y="59"/>
                    <a:pt x="42" y="60"/>
                    <a:pt x="40" y="60"/>
                  </a:cubicBezTo>
                  <a:close/>
                  <a:moveTo>
                    <a:pt x="59" y="86"/>
                  </a:moveTo>
                  <a:cubicBezTo>
                    <a:pt x="59" y="87"/>
                    <a:pt x="58" y="88"/>
                    <a:pt x="57" y="88"/>
                  </a:cubicBezTo>
                  <a:cubicBezTo>
                    <a:pt x="52" y="88"/>
                    <a:pt x="52" y="88"/>
                    <a:pt x="52" y="88"/>
                  </a:cubicBezTo>
                  <a:cubicBezTo>
                    <a:pt x="51" y="88"/>
                    <a:pt x="50" y="87"/>
                    <a:pt x="50" y="86"/>
                  </a:cubicBezTo>
                  <a:cubicBezTo>
                    <a:pt x="50" y="55"/>
                    <a:pt x="50" y="55"/>
                    <a:pt x="50" y="55"/>
                  </a:cubicBezTo>
                  <a:cubicBezTo>
                    <a:pt x="50" y="54"/>
                    <a:pt x="51" y="53"/>
                    <a:pt x="52" y="53"/>
                  </a:cubicBezTo>
                  <a:cubicBezTo>
                    <a:pt x="57" y="53"/>
                    <a:pt x="57" y="53"/>
                    <a:pt x="57" y="53"/>
                  </a:cubicBezTo>
                  <a:cubicBezTo>
                    <a:pt x="58" y="53"/>
                    <a:pt x="59" y="54"/>
                    <a:pt x="59" y="55"/>
                  </a:cubicBezTo>
                  <a:lnTo>
                    <a:pt x="59" y="86"/>
                  </a:lnTo>
                  <a:close/>
                </a:path>
              </a:pathLst>
            </a:custGeom>
            <a:solidFill>
              <a:schemeClr val="accent5"/>
            </a:solidFill>
            <a:ln w="952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Verdana"/>
                <a:ea typeface="+mn-ea"/>
                <a:cs typeface="+mn-cs"/>
              </a:endParaRPr>
            </a:p>
          </p:txBody>
        </p:sp>
      </p:grpSp>
      <p:sp>
        <p:nvSpPr>
          <p:cNvPr id="129" name="Arc 128"/>
          <p:cNvSpPr/>
          <p:nvPr/>
        </p:nvSpPr>
        <p:spPr>
          <a:xfrm rot="17986195">
            <a:off x="4028628" y="4614144"/>
            <a:ext cx="712555" cy="935049"/>
          </a:xfrm>
          <a:prstGeom prst="arc">
            <a:avLst>
              <a:gd name="adj1" fmla="val 16733865"/>
              <a:gd name="adj2" fmla="val 20437251"/>
            </a:avLst>
          </a:prstGeom>
          <a:noFill/>
          <a:ln w="12700" cap="flat" cmpd="sng" algn="ctr">
            <a:solidFill>
              <a:schemeClr val="accent5"/>
            </a:solidFill>
            <a:prstDash val="solid"/>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Verdana"/>
              <a:ea typeface="+mn-ea"/>
              <a:cs typeface="+mn-cs"/>
            </a:endParaRPr>
          </a:p>
        </p:txBody>
      </p:sp>
      <p:sp>
        <p:nvSpPr>
          <p:cNvPr id="130" name="TextBox 129"/>
          <p:cNvSpPr txBox="1"/>
          <p:nvPr/>
        </p:nvSpPr>
        <p:spPr>
          <a:xfrm>
            <a:off x="6357160" y="4350297"/>
            <a:ext cx="923330"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Performance</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tracking</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31" name="TextBox 130"/>
          <p:cNvSpPr txBox="1"/>
          <p:nvPr/>
        </p:nvSpPr>
        <p:spPr>
          <a:xfrm>
            <a:off x="7007639" y="4031107"/>
            <a:ext cx="989720" cy="30777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Profitability</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analysis</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32" name="TextBox 131"/>
          <p:cNvSpPr txBox="1"/>
          <p:nvPr/>
        </p:nvSpPr>
        <p:spPr>
          <a:xfrm>
            <a:off x="7856946" y="3760932"/>
            <a:ext cx="537006"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Mobile</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devices</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33" name="Arc 132"/>
          <p:cNvSpPr/>
          <p:nvPr/>
        </p:nvSpPr>
        <p:spPr>
          <a:xfrm rot="17990134">
            <a:off x="7482197" y="3323555"/>
            <a:ext cx="608523" cy="645989"/>
          </a:xfrm>
          <a:prstGeom prst="arc">
            <a:avLst>
              <a:gd name="adj1" fmla="val 16270368"/>
              <a:gd name="adj2" fmla="val 20854424"/>
            </a:avLst>
          </a:prstGeom>
          <a:noFill/>
          <a:ln w="12700" cap="flat" cmpd="sng" algn="ctr">
            <a:solidFill>
              <a:schemeClr val="accent1">
                <a:lumMod val="75000"/>
              </a:schemeClr>
            </a:solidFill>
            <a:prstDash val="solid"/>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black"/>
              </a:solidFill>
              <a:effectLst/>
              <a:uLnTx/>
              <a:uFillTx/>
              <a:latin typeface="Verdana"/>
              <a:ea typeface="+mn-ea"/>
              <a:cs typeface="+mn-cs"/>
            </a:endParaRPr>
          </a:p>
        </p:txBody>
      </p:sp>
      <p:sp>
        <p:nvSpPr>
          <p:cNvPr id="134" name="Arc 133"/>
          <p:cNvSpPr/>
          <p:nvPr/>
        </p:nvSpPr>
        <p:spPr>
          <a:xfrm rot="17442136">
            <a:off x="6778421" y="3661369"/>
            <a:ext cx="608523" cy="645989"/>
          </a:xfrm>
          <a:prstGeom prst="arc">
            <a:avLst>
              <a:gd name="adj1" fmla="val 16270368"/>
              <a:gd name="adj2" fmla="val 20854424"/>
            </a:avLst>
          </a:prstGeom>
          <a:noFill/>
          <a:ln w="12700" cap="flat" cmpd="sng" algn="ctr">
            <a:solidFill>
              <a:schemeClr val="accent1">
                <a:lumMod val="75000"/>
              </a:schemeClr>
            </a:solidFill>
            <a:prstDash val="solid"/>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black"/>
              </a:solidFill>
              <a:effectLst/>
              <a:uLnTx/>
              <a:uFillTx/>
              <a:latin typeface="Verdana"/>
              <a:ea typeface="+mn-ea"/>
              <a:cs typeface="+mn-cs"/>
            </a:endParaRPr>
          </a:p>
        </p:txBody>
      </p:sp>
      <p:grpSp>
        <p:nvGrpSpPr>
          <p:cNvPr id="135" name="Group 904"/>
          <p:cNvGrpSpPr>
            <a:grpSpLocks noChangeAspect="1"/>
          </p:cNvGrpSpPr>
          <p:nvPr/>
        </p:nvGrpSpPr>
        <p:grpSpPr bwMode="auto">
          <a:xfrm>
            <a:off x="7890893" y="3317514"/>
            <a:ext cx="469107" cy="423125"/>
            <a:chOff x="3518" y="3551"/>
            <a:chExt cx="341" cy="340"/>
          </a:xfrm>
          <a:solidFill>
            <a:schemeClr val="accent1">
              <a:lumMod val="75000"/>
            </a:schemeClr>
          </a:solidFill>
        </p:grpSpPr>
        <p:sp>
          <p:nvSpPr>
            <p:cNvPr id="136" name="Freeform 905"/>
            <p:cNvSpPr>
              <a:spLocks noEditPoints="1"/>
            </p:cNvSpPr>
            <p:nvPr/>
          </p:nvSpPr>
          <p:spPr bwMode="auto">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sp>
          <p:nvSpPr>
            <p:cNvPr id="137" name="Freeform 906"/>
            <p:cNvSpPr>
              <a:spLocks noEditPoints="1"/>
            </p:cNvSpPr>
            <p:nvPr/>
          </p:nvSpPr>
          <p:spPr bwMode="auto">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138" name="Group 376"/>
          <p:cNvGrpSpPr>
            <a:grpSpLocks noChangeAspect="1"/>
          </p:cNvGrpSpPr>
          <p:nvPr/>
        </p:nvGrpSpPr>
        <p:grpSpPr bwMode="auto">
          <a:xfrm>
            <a:off x="7213945" y="3560598"/>
            <a:ext cx="467728" cy="423125"/>
            <a:chOff x="3466" y="2823"/>
            <a:chExt cx="340" cy="340"/>
          </a:xfrm>
          <a:solidFill>
            <a:schemeClr val="accent1">
              <a:lumMod val="75000"/>
            </a:schemeClr>
          </a:solidFill>
        </p:grpSpPr>
        <p:sp>
          <p:nvSpPr>
            <p:cNvPr id="139" name="Freeform 377"/>
            <p:cNvSpPr>
              <a:spLocks noEditPoints="1"/>
            </p:cNvSpPr>
            <p:nvPr/>
          </p:nvSpPr>
          <p:spPr bwMode="auto">
            <a:xfrm>
              <a:off x="3530" y="2915"/>
              <a:ext cx="212" cy="156"/>
            </a:xfrm>
            <a:custGeom>
              <a:avLst/>
              <a:gdLst>
                <a:gd name="T0" fmla="*/ 320 w 320"/>
                <a:gd name="T1" fmla="*/ 224 h 235"/>
                <a:gd name="T2" fmla="*/ 309 w 320"/>
                <a:gd name="T3" fmla="*/ 235 h 235"/>
                <a:gd name="T4" fmla="*/ 10 w 320"/>
                <a:gd name="T5" fmla="*/ 235 h 235"/>
                <a:gd name="T6" fmla="*/ 0 w 320"/>
                <a:gd name="T7" fmla="*/ 224 h 235"/>
                <a:gd name="T8" fmla="*/ 0 w 320"/>
                <a:gd name="T9" fmla="*/ 11 h 235"/>
                <a:gd name="T10" fmla="*/ 10 w 320"/>
                <a:gd name="T11" fmla="*/ 0 h 235"/>
                <a:gd name="T12" fmla="*/ 21 w 320"/>
                <a:gd name="T13" fmla="*/ 11 h 235"/>
                <a:gd name="T14" fmla="*/ 21 w 320"/>
                <a:gd name="T15" fmla="*/ 214 h 235"/>
                <a:gd name="T16" fmla="*/ 309 w 320"/>
                <a:gd name="T17" fmla="*/ 214 h 235"/>
                <a:gd name="T18" fmla="*/ 320 w 320"/>
                <a:gd name="T19" fmla="*/ 224 h 235"/>
                <a:gd name="T20" fmla="*/ 53 w 320"/>
                <a:gd name="T21" fmla="*/ 192 h 235"/>
                <a:gd name="T22" fmla="*/ 64 w 320"/>
                <a:gd name="T23" fmla="*/ 182 h 235"/>
                <a:gd name="T24" fmla="*/ 64 w 320"/>
                <a:gd name="T25" fmla="*/ 139 h 235"/>
                <a:gd name="T26" fmla="*/ 53 w 320"/>
                <a:gd name="T27" fmla="*/ 128 h 235"/>
                <a:gd name="T28" fmla="*/ 42 w 320"/>
                <a:gd name="T29" fmla="*/ 139 h 235"/>
                <a:gd name="T30" fmla="*/ 42 w 320"/>
                <a:gd name="T31" fmla="*/ 182 h 235"/>
                <a:gd name="T32" fmla="*/ 53 w 320"/>
                <a:gd name="T33" fmla="*/ 192 h 235"/>
                <a:gd name="T34" fmla="*/ 96 w 320"/>
                <a:gd name="T35" fmla="*/ 192 h 235"/>
                <a:gd name="T36" fmla="*/ 106 w 320"/>
                <a:gd name="T37" fmla="*/ 182 h 235"/>
                <a:gd name="T38" fmla="*/ 106 w 320"/>
                <a:gd name="T39" fmla="*/ 107 h 235"/>
                <a:gd name="T40" fmla="*/ 96 w 320"/>
                <a:gd name="T41" fmla="*/ 96 h 235"/>
                <a:gd name="T42" fmla="*/ 85 w 320"/>
                <a:gd name="T43" fmla="*/ 107 h 235"/>
                <a:gd name="T44" fmla="*/ 85 w 320"/>
                <a:gd name="T45" fmla="*/ 182 h 235"/>
                <a:gd name="T46" fmla="*/ 96 w 320"/>
                <a:gd name="T47" fmla="*/ 192 h 235"/>
                <a:gd name="T48" fmla="*/ 138 w 320"/>
                <a:gd name="T49" fmla="*/ 192 h 235"/>
                <a:gd name="T50" fmla="*/ 149 w 320"/>
                <a:gd name="T51" fmla="*/ 182 h 235"/>
                <a:gd name="T52" fmla="*/ 149 w 320"/>
                <a:gd name="T53" fmla="*/ 11 h 235"/>
                <a:gd name="T54" fmla="*/ 138 w 320"/>
                <a:gd name="T55" fmla="*/ 0 h 235"/>
                <a:gd name="T56" fmla="*/ 128 w 320"/>
                <a:gd name="T57" fmla="*/ 11 h 235"/>
                <a:gd name="T58" fmla="*/ 128 w 320"/>
                <a:gd name="T59" fmla="*/ 182 h 235"/>
                <a:gd name="T60" fmla="*/ 138 w 320"/>
                <a:gd name="T61" fmla="*/ 192 h 235"/>
                <a:gd name="T62" fmla="*/ 181 w 320"/>
                <a:gd name="T63" fmla="*/ 192 h 235"/>
                <a:gd name="T64" fmla="*/ 192 w 320"/>
                <a:gd name="T65" fmla="*/ 182 h 235"/>
                <a:gd name="T66" fmla="*/ 192 w 320"/>
                <a:gd name="T67" fmla="*/ 64 h 235"/>
                <a:gd name="T68" fmla="*/ 181 w 320"/>
                <a:gd name="T69" fmla="*/ 54 h 235"/>
                <a:gd name="T70" fmla="*/ 170 w 320"/>
                <a:gd name="T71" fmla="*/ 64 h 235"/>
                <a:gd name="T72" fmla="*/ 170 w 320"/>
                <a:gd name="T73" fmla="*/ 182 h 235"/>
                <a:gd name="T74" fmla="*/ 181 w 320"/>
                <a:gd name="T75" fmla="*/ 192 h 235"/>
                <a:gd name="T76" fmla="*/ 224 w 320"/>
                <a:gd name="T77" fmla="*/ 192 h 235"/>
                <a:gd name="T78" fmla="*/ 234 w 320"/>
                <a:gd name="T79" fmla="*/ 182 h 235"/>
                <a:gd name="T80" fmla="*/ 234 w 320"/>
                <a:gd name="T81" fmla="*/ 32 h 235"/>
                <a:gd name="T82" fmla="*/ 224 w 320"/>
                <a:gd name="T83" fmla="*/ 22 h 235"/>
                <a:gd name="T84" fmla="*/ 213 w 320"/>
                <a:gd name="T85" fmla="*/ 32 h 235"/>
                <a:gd name="T86" fmla="*/ 213 w 320"/>
                <a:gd name="T87" fmla="*/ 182 h 235"/>
                <a:gd name="T88" fmla="*/ 224 w 320"/>
                <a:gd name="T89" fmla="*/ 192 h 235"/>
                <a:gd name="T90" fmla="*/ 266 w 320"/>
                <a:gd name="T91" fmla="*/ 192 h 235"/>
                <a:gd name="T92" fmla="*/ 277 w 320"/>
                <a:gd name="T93" fmla="*/ 182 h 235"/>
                <a:gd name="T94" fmla="*/ 277 w 320"/>
                <a:gd name="T95" fmla="*/ 118 h 235"/>
                <a:gd name="T96" fmla="*/ 266 w 320"/>
                <a:gd name="T97" fmla="*/ 107 h 235"/>
                <a:gd name="T98" fmla="*/ 256 w 320"/>
                <a:gd name="T99" fmla="*/ 118 h 235"/>
                <a:gd name="T100" fmla="*/ 256 w 320"/>
                <a:gd name="T101" fmla="*/ 182 h 235"/>
                <a:gd name="T102" fmla="*/ 266 w 320"/>
                <a:gd name="T103" fmla="*/ 1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 h="235">
                  <a:moveTo>
                    <a:pt x="320" y="224"/>
                  </a:moveTo>
                  <a:cubicBezTo>
                    <a:pt x="320" y="230"/>
                    <a:pt x="315" y="235"/>
                    <a:pt x="309" y="235"/>
                  </a:cubicBezTo>
                  <a:cubicBezTo>
                    <a:pt x="10" y="235"/>
                    <a:pt x="10" y="235"/>
                    <a:pt x="10" y="235"/>
                  </a:cubicBezTo>
                  <a:cubicBezTo>
                    <a:pt x="4" y="235"/>
                    <a:pt x="0" y="230"/>
                    <a:pt x="0" y="224"/>
                  </a:cubicBezTo>
                  <a:cubicBezTo>
                    <a:pt x="0" y="11"/>
                    <a:pt x="0" y="11"/>
                    <a:pt x="0" y="11"/>
                  </a:cubicBezTo>
                  <a:cubicBezTo>
                    <a:pt x="0" y="5"/>
                    <a:pt x="4" y="0"/>
                    <a:pt x="10" y="0"/>
                  </a:cubicBezTo>
                  <a:cubicBezTo>
                    <a:pt x="16" y="0"/>
                    <a:pt x="21" y="5"/>
                    <a:pt x="21" y="11"/>
                  </a:cubicBezTo>
                  <a:cubicBezTo>
                    <a:pt x="21" y="214"/>
                    <a:pt x="21" y="214"/>
                    <a:pt x="21" y="214"/>
                  </a:cubicBezTo>
                  <a:cubicBezTo>
                    <a:pt x="309" y="214"/>
                    <a:pt x="309" y="214"/>
                    <a:pt x="309" y="214"/>
                  </a:cubicBezTo>
                  <a:cubicBezTo>
                    <a:pt x="315" y="214"/>
                    <a:pt x="320" y="218"/>
                    <a:pt x="320" y="224"/>
                  </a:cubicBezTo>
                  <a:close/>
                  <a:moveTo>
                    <a:pt x="53" y="192"/>
                  </a:moveTo>
                  <a:cubicBezTo>
                    <a:pt x="59" y="192"/>
                    <a:pt x="64" y="188"/>
                    <a:pt x="64" y="182"/>
                  </a:cubicBezTo>
                  <a:cubicBezTo>
                    <a:pt x="64" y="139"/>
                    <a:pt x="64" y="139"/>
                    <a:pt x="64" y="139"/>
                  </a:cubicBezTo>
                  <a:cubicBezTo>
                    <a:pt x="64" y="133"/>
                    <a:pt x="59" y="128"/>
                    <a:pt x="53" y="128"/>
                  </a:cubicBezTo>
                  <a:cubicBezTo>
                    <a:pt x="47" y="128"/>
                    <a:pt x="42" y="133"/>
                    <a:pt x="42" y="139"/>
                  </a:cubicBezTo>
                  <a:cubicBezTo>
                    <a:pt x="42" y="182"/>
                    <a:pt x="42" y="182"/>
                    <a:pt x="42" y="182"/>
                  </a:cubicBezTo>
                  <a:cubicBezTo>
                    <a:pt x="42" y="188"/>
                    <a:pt x="47" y="192"/>
                    <a:pt x="53" y="192"/>
                  </a:cubicBezTo>
                  <a:close/>
                  <a:moveTo>
                    <a:pt x="96" y="192"/>
                  </a:moveTo>
                  <a:cubicBezTo>
                    <a:pt x="102" y="192"/>
                    <a:pt x="106" y="188"/>
                    <a:pt x="106" y="182"/>
                  </a:cubicBezTo>
                  <a:cubicBezTo>
                    <a:pt x="106" y="107"/>
                    <a:pt x="106" y="107"/>
                    <a:pt x="106" y="107"/>
                  </a:cubicBezTo>
                  <a:cubicBezTo>
                    <a:pt x="106" y="101"/>
                    <a:pt x="102" y="96"/>
                    <a:pt x="96" y="96"/>
                  </a:cubicBezTo>
                  <a:cubicBezTo>
                    <a:pt x="90" y="96"/>
                    <a:pt x="85" y="101"/>
                    <a:pt x="85" y="107"/>
                  </a:cubicBezTo>
                  <a:cubicBezTo>
                    <a:pt x="85" y="182"/>
                    <a:pt x="85" y="182"/>
                    <a:pt x="85" y="182"/>
                  </a:cubicBezTo>
                  <a:cubicBezTo>
                    <a:pt x="85" y="188"/>
                    <a:pt x="90" y="192"/>
                    <a:pt x="96" y="192"/>
                  </a:cubicBezTo>
                  <a:close/>
                  <a:moveTo>
                    <a:pt x="138" y="192"/>
                  </a:moveTo>
                  <a:cubicBezTo>
                    <a:pt x="144" y="192"/>
                    <a:pt x="149" y="188"/>
                    <a:pt x="149" y="182"/>
                  </a:cubicBezTo>
                  <a:cubicBezTo>
                    <a:pt x="149" y="11"/>
                    <a:pt x="149" y="11"/>
                    <a:pt x="149" y="11"/>
                  </a:cubicBezTo>
                  <a:cubicBezTo>
                    <a:pt x="149" y="5"/>
                    <a:pt x="144" y="0"/>
                    <a:pt x="138" y="0"/>
                  </a:cubicBezTo>
                  <a:cubicBezTo>
                    <a:pt x="132" y="0"/>
                    <a:pt x="128" y="5"/>
                    <a:pt x="128" y="11"/>
                  </a:cubicBezTo>
                  <a:cubicBezTo>
                    <a:pt x="128" y="182"/>
                    <a:pt x="128" y="182"/>
                    <a:pt x="128" y="182"/>
                  </a:cubicBezTo>
                  <a:cubicBezTo>
                    <a:pt x="128" y="188"/>
                    <a:pt x="132" y="192"/>
                    <a:pt x="138" y="192"/>
                  </a:cubicBezTo>
                  <a:close/>
                  <a:moveTo>
                    <a:pt x="181" y="192"/>
                  </a:moveTo>
                  <a:cubicBezTo>
                    <a:pt x="187" y="192"/>
                    <a:pt x="192" y="188"/>
                    <a:pt x="192" y="182"/>
                  </a:cubicBezTo>
                  <a:cubicBezTo>
                    <a:pt x="192" y="64"/>
                    <a:pt x="192" y="64"/>
                    <a:pt x="192" y="64"/>
                  </a:cubicBezTo>
                  <a:cubicBezTo>
                    <a:pt x="192" y="58"/>
                    <a:pt x="187" y="54"/>
                    <a:pt x="181" y="54"/>
                  </a:cubicBezTo>
                  <a:cubicBezTo>
                    <a:pt x="175" y="54"/>
                    <a:pt x="170" y="58"/>
                    <a:pt x="170" y="64"/>
                  </a:cubicBezTo>
                  <a:cubicBezTo>
                    <a:pt x="170" y="182"/>
                    <a:pt x="170" y="182"/>
                    <a:pt x="170" y="182"/>
                  </a:cubicBezTo>
                  <a:cubicBezTo>
                    <a:pt x="170" y="188"/>
                    <a:pt x="175" y="192"/>
                    <a:pt x="181" y="192"/>
                  </a:cubicBezTo>
                  <a:close/>
                  <a:moveTo>
                    <a:pt x="224" y="192"/>
                  </a:moveTo>
                  <a:cubicBezTo>
                    <a:pt x="230" y="192"/>
                    <a:pt x="234" y="188"/>
                    <a:pt x="234" y="182"/>
                  </a:cubicBezTo>
                  <a:cubicBezTo>
                    <a:pt x="234" y="32"/>
                    <a:pt x="234" y="32"/>
                    <a:pt x="234" y="32"/>
                  </a:cubicBezTo>
                  <a:cubicBezTo>
                    <a:pt x="234" y="26"/>
                    <a:pt x="230" y="22"/>
                    <a:pt x="224" y="22"/>
                  </a:cubicBezTo>
                  <a:cubicBezTo>
                    <a:pt x="218" y="22"/>
                    <a:pt x="213" y="26"/>
                    <a:pt x="213" y="32"/>
                  </a:cubicBezTo>
                  <a:cubicBezTo>
                    <a:pt x="213" y="182"/>
                    <a:pt x="213" y="182"/>
                    <a:pt x="213" y="182"/>
                  </a:cubicBezTo>
                  <a:cubicBezTo>
                    <a:pt x="213" y="188"/>
                    <a:pt x="218" y="192"/>
                    <a:pt x="224" y="192"/>
                  </a:cubicBezTo>
                  <a:close/>
                  <a:moveTo>
                    <a:pt x="266" y="192"/>
                  </a:moveTo>
                  <a:cubicBezTo>
                    <a:pt x="272" y="192"/>
                    <a:pt x="277" y="188"/>
                    <a:pt x="277" y="182"/>
                  </a:cubicBezTo>
                  <a:cubicBezTo>
                    <a:pt x="277" y="118"/>
                    <a:pt x="277" y="118"/>
                    <a:pt x="277" y="118"/>
                  </a:cubicBezTo>
                  <a:cubicBezTo>
                    <a:pt x="277" y="112"/>
                    <a:pt x="272" y="107"/>
                    <a:pt x="266" y="107"/>
                  </a:cubicBezTo>
                  <a:cubicBezTo>
                    <a:pt x="260" y="107"/>
                    <a:pt x="256" y="112"/>
                    <a:pt x="256" y="118"/>
                  </a:cubicBezTo>
                  <a:cubicBezTo>
                    <a:pt x="256" y="182"/>
                    <a:pt x="256" y="182"/>
                    <a:pt x="256" y="182"/>
                  </a:cubicBezTo>
                  <a:cubicBezTo>
                    <a:pt x="256" y="188"/>
                    <a:pt x="260" y="192"/>
                    <a:pt x="266" y="1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sp>
          <p:nvSpPr>
            <p:cNvPr id="140" name="Freeform 378"/>
            <p:cNvSpPr>
              <a:spLocks noEditPoints="1"/>
            </p:cNvSpPr>
            <p:nvPr/>
          </p:nvSpPr>
          <p:spPr bwMode="auto">
            <a:xfrm>
              <a:off x="3466" y="282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grpSp>
      <p:grpSp>
        <p:nvGrpSpPr>
          <p:cNvPr id="141" name="Group 781"/>
          <p:cNvGrpSpPr>
            <a:grpSpLocks noChangeAspect="1"/>
          </p:cNvGrpSpPr>
          <p:nvPr/>
        </p:nvGrpSpPr>
        <p:grpSpPr bwMode="auto">
          <a:xfrm>
            <a:off x="6552363" y="3910002"/>
            <a:ext cx="467728" cy="423125"/>
            <a:chOff x="7332" y="2771"/>
            <a:chExt cx="340" cy="340"/>
          </a:xfrm>
          <a:solidFill>
            <a:schemeClr val="accent1">
              <a:lumMod val="75000"/>
            </a:schemeClr>
          </a:solidFill>
        </p:grpSpPr>
        <p:sp>
          <p:nvSpPr>
            <p:cNvPr id="142" name="Freeform 782"/>
            <p:cNvSpPr>
              <a:spLocks noEditPoints="1"/>
            </p:cNvSpPr>
            <p:nvPr/>
          </p:nvSpPr>
          <p:spPr bwMode="auto">
            <a:xfrm>
              <a:off x="7332" y="277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sp>
          <p:nvSpPr>
            <p:cNvPr id="143" name="Freeform 783"/>
            <p:cNvSpPr>
              <a:spLocks noEditPoints="1"/>
            </p:cNvSpPr>
            <p:nvPr/>
          </p:nvSpPr>
          <p:spPr bwMode="auto">
            <a:xfrm>
              <a:off x="7436" y="2835"/>
              <a:ext cx="144" cy="212"/>
            </a:xfrm>
            <a:custGeom>
              <a:avLst/>
              <a:gdLst>
                <a:gd name="T0" fmla="*/ 216 w 216"/>
                <a:gd name="T1" fmla="*/ 277 h 320"/>
                <a:gd name="T2" fmla="*/ 195 w 216"/>
                <a:gd name="T3" fmla="*/ 277 h 320"/>
                <a:gd name="T4" fmla="*/ 184 w 216"/>
                <a:gd name="T5" fmla="*/ 245 h 320"/>
                <a:gd name="T6" fmla="*/ 173 w 216"/>
                <a:gd name="T7" fmla="*/ 266 h 320"/>
                <a:gd name="T8" fmla="*/ 152 w 216"/>
                <a:gd name="T9" fmla="*/ 266 h 320"/>
                <a:gd name="T10" fmla="*/ 141 w 216"/>
                <a:gd name="T11" fmla="*/ 224 h 320"/>
                <a:gd name="T12" fmla="*/ 131 w 216"/>
                <a:gd name="T13" fmla="*/ 266 h 320"/>
                <a:gd name="T14" fmla="*/ 109 w 216"/>
                <a:gd name="T15" fmla="*/ 266 h 320"/>
                <a:gd name="T16" fmla="*/ 99 w 216"/>
                <a:gd name="T17" fmla="*/ 160 h 320"/>
                <a:gd name="T18" fmla="*/ 88 w 216"/>
                <a:gd name="T19" fmla="*/ 298 h 320"/>
                <a:gd name="T20" fmla="*/ 82 w 216"/>
                <a:gd name="T21" fmla="*/ 312 h 320"/>
                <a:gd name="T22" fmla="*/ 53 w 216"/>
                <a:gd name="T23" fmla="*/ 275 h 320"/>
                <a:gd name="T24" fmla="*/ 31 w 216"/>
                <a:gd name="T25" fmla="*/ 256 h 320"/>
                <a:gd name="T26" fmla="*/ 25 w 216"/>
                <a:gd name="T27" fmla="*/ 260 h 320"/>
                <a:gd name="T28" fmla="*/ 32 w 216"/>
                <a:gd name="T29" fmla="*/ 284 h 320"/>
                <a:gd name="T30" fmla="*/ 36 w 216"/>
                <a:gd name="T31" fmla="*/ 319 h 320"/>
                <a:gd name="T32" fmla="*/ 22 w 216"/>
                <a:gd name="T33" fmla="*/ 314 h 320"/>
                <a:gd name="T34" fmla="*/ 5 w 216"/>
                <a:gd name="T35" fmla="*/ 252 h 320"/>
                <a:gd name="T36" fmla="*/ 49 w 216"/>
                <a:gd name="T37" fmla="*/ 239 h 320"/>
                <a:gd name="T38" fmla="*/ 67 w 216"/>
                <a:gd name="T39" fmla="*/ 170 h 320"/>
                <a:gd name="T40" fmla="*/ 131 w 216"/>
                <a:gd name="T41" fmla="*/ 170 h 320"/>
                <a:gd name="T42" fmla="*/ 141 w 216"/>
                <a:gd name="T43" fmla="*/ 202 h 320"/>
                <a:gd name="T44" fmla="*/ 184 w 216"/>
                <a:gd name="T45" fmla="*/ 224 h 320"/>
                <a:gd name="T46" fmla="*/ 24 w 216"/>
                <a:gd name="T47" fmla="*/ 42 h 320"/>
                <a:gd name="T48" fmla="*/ 24 w 216"/>
                <a:gd name="T49" fmla="*/ 0 h 320"/>
                <a:gd name="T50" fmla="*/ 24 w 216"/>
                <a:gd name="T51" fmla="*/ 42 h 320"/>
                <a:gd name="T52" fmla="*/ 120 w 216"/>
                <a:gd name="T53" fmla="*/ 21 h 320"/>
                <a:gd name="T54" fmla="*/ 78 w 216"/>
                <a:gd name="T55" fmla="*/ 21 h 320"/>
                <a:gd name="T56" fmla="*/ 173 w 216"/>
                <a:gd name="T57" fmla="*/ 42 h 320"/>
                <a:gd name="T58" fmla="*/ 173 w 216"/>
                <a:gd name="T59" fmla="*/ 0 h 320"/>
                <a:gd name="T60" fmla="*/ 173 w 216"/>
                <a:gd name="T61" fmla="*/ 42 h 320"/>
                <a:gd name="T62" fmla="*/ 45 w 216"/>
                <a:gd name="T63" fmla="*/ 96 h 320"/>
                <a:gd name="T64" fmla="*/ 3 w 216"/>
                <a:gd name="T65" fmla="*/ 96 h 320"/>
                <a:gd name="T66" fmla="*/ 24 w 216"/>
                <a:gd name="T67" fmla="*/ 191 h 320"/>
                <a:gd name="T68" fmla="*/ 24 w 216"/>
                <a:gd name="T69" fmla="*/ 149 h 320"/>
                <a:gd name="T70" fmla="*/ 24 w 216"/>
                <a:gd name="T71" fmla="*/ 191 h 320"/>
                <a:gd name="T72" fmla="*/ 120 w 216"/>
                <a:gd name="T73" fmla="*/ 96 h 320"/>
                <a:gd name="T74" fmla="*/ 78 w 216"/>
                <a:gd name="T75" fmla="*/ 96 h 320"/>
                <a:gd name="T76" fmla="*/ 173 w 216"/>
                <a:gd name="T77" fmla="*/ 117 h 320"/>
                <a:gd name="T78" fmla="*/ 173 w 216"/>
                <a:gd name="T79" fmla="*/ 75 h 320"/>
                <a:gd name="T80" fmla="*/ 173 w 216"/>
                <a:gd name="T81" fmla="*/ 117 h 320"/>
                <a:gd name="T82" fmla="*/ 194 w 216"/>
                <a:gd name="T83" fmla="*/ 170 h 320"/>
                <a:gd name="T84" fmla="*/ 152 w 216"/>
                <a:gd name="T85" fmla="*/ 17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6" h="320">
                  <a:moveTo>
                    <a:pt x="216" y="256"/>
                  </a:moveTo>
                  <a:cubicBezTo>
                    <a:pt x="216" y="277"/>
                    <a:pt x="216" y="277"/>
                    <a:pt x="216" y="277"/>
                  </a:cubicBezTo>
                  <a:cubicBezTo>
                    <a:pt x="216" y="283"/>
                    <a:pt x="211" y="288"/>
                    <a:pt x="205" y="288"/>
                  </a:cubicBezTo>
                  <a:cubicBezTo>
                    <a:pt x="199" y="288"/>
                    <a:pt x="195" y="283"/>
                    <a:pt x="195" y="277"/>
                  </a:cubicBezTo>
                  <a:cubicBezTo>
                    <a:pt x="195" y="256"/>
                    <a:pt x="195" y="256"/>
                    <a:pt x="195" y="256"/>
                  </a:cubicBezTo>
                  <a:cubicBezTo>
                    <a:pt x="195" y="250"/>
                    <a:pt x="190" y="245"/>
                    <a:pt x="184" y="245"/>
                  </a:cubicBezTo>
                  <a:cubicBezTo>
                    <a:pt x="178" y="245"/>
                    <a:pt x="173" y="250"/>
                    <a:pt x="173" y="256"/>
                  </a:cubicBezTo>
                  <a:cubicBezTo>
                    <a:pt x="173" y="266"/>
                    <a:pt x="173" y="266"/>
                    <a:pt x="173" y="266"/>
                  </a:cubicBezTo>
                  <a:cubicBezTo>
                    <a:pt x="173" y="272"/>
                    <a:pt x="169" y="277"/>
                    <a:pt x="163" y="277"/>
                  </a:cubicBezTo>
                  <a:cubicBezTo>
                    <a:pt x="157" y="277"/>
                    <a:pt x="152" y="272"/>
                    <a:pt x="152" y="266"/>
                  </a:cubicBezTo>
                  <a:cubicBezTo>
                    <a:pt x="152" y="234"/>
                    <a:pt x="152" y="234"/>
                    <a:pt x="152" y="234"/>
                  </a:cubicBezTo>
                  <a:cubicBezTo>
                    <a:pt x="152" y="228"/>
                    <a:pt x="147" y="224"/>
                    <a:pt x="141" y="224"/>
                  </a:cubicBezTo>
                  <a:cubicBezTo>
                    <a:pt x="135" y="224"/>
                    <a:pt x="131" y="228"/>
                    <a:pt x="131" y="234"/>
                  </a:cubicBezTo>
                  <a:cubicBezTo>
                    <a:pt x="131" y="266"/>
                    <a:pt x="131" y="266"/>
                    <a:pt x="131" y="266"/>
                  </a:cubicBezTo>
                  <a:cubicBezTo>
                    <a:pt x="131" y="272"/>
                    <a:pt x="126" y="277"/>
                    <a:pt x="120" y="277"/>
                  </a:cubicBezTo>
                  <a:cubicBezTo>
                    <a:pt x="114" y="277"/>
                    <a:pt x="109" y="272"/>
                    <a:pt x="109" y="266"/>
                  </a:cubicBezTo>
                  <a:cubicBezTo>
                    <a:pt x="109" y="170"/>
                    <a:pt x="109" y="170"/>
                    <a:pt x="109" y="170"/>
                  </a:cubicBezTo>
                  <a:cubicBezTo>
                    <a:pt x="109" y="164"/>
                    <a:pt x="105" y="160"/>
                    <a:pt x="99" y="160"/>
                  </a:cubicBezTo>
                  <a:cubicBezTo>
                    <a:pt x="93" y="160"/>
                    <a:pt x="88" y="164"/>
                    <a:pt x="88" y="170"/>
                  </a:cubicBezTo>
                  <a:cubicBezTo>
                    <a:pt x="88" y="298"/>
                    <a:pt x="88" y="298"/>
                    <a:pt x="88" y="298"/>
                  </a:cubicBezTo>
                  <a:cubicBezTo>
                    <a:pt x="88" y="299"/>
                    <a:pt x="88" y="299"/>
                    <a:pt x="88" y="300"/>
                  </a:cubicBezTo>
                  <a:cubicBezTo>
                    <a:pt x="89" y="305"/>
                    <a:pt x="87" y="310"/>
                    <a:pt x="82" y="312"/>
                  </a:cubicBezTo>
                  <a:cubicBezTo>
                    <a:pt x="77" y="314"/>
                    <a:pt x="70" y="312"/>
                    <a:pt x="68" y="307"/>
                  </a:cubicBezTo>
                  <a:cubicBezTo>
                    <a:pt x="53" y="275"/>
                    <a:pt x="53" y="275"/>
                    <a:pt x="53" y="275"/>
                  </a:cubicBezTo>
                  <a:cubicBezTo>
                    <a:pt x="50" y="269"/>
                    <a:pt x="46" y="262"/>
                    <a:pt x="38" y="258"/>
                  </a:cubicBezTo>
                  <a:cubicBezTo>
                    <a:pt x="36" y="257"/>
                    <a:pt x="33" y="255"/>
                    <a:pt x="31" y="256"/>
                  </a:cubicBezTo>
                  <a:cubicBezTo>
                    <a:pt x="31" y="256"/>
                    <a:pt x="30" y="256"/>
                    <a:pt x="29" y="257"/>
                  </a:cubicBezTo>
                  <a:cubicBezTo>
                    <a:pt x="26" y="257"/>
                    <a:pt x="25" y="259"/>
                    <a:pt x="25" y="260"/>
                  </a:cubicBezTo>
                  <a:cubicBezTo>
                    <a:pt x="23" y="264"/>
                    <a:pt x="24" y="272"/>
                    <a:pt x="31" y="283"/>
                  </a:cubicBezTo>
                  <a:cubicBezTo>
                    <a:pt x="31" y="283"/>
                    <a:pt x="32" y="283"/>
                    <a:pt x="32" y="284"/>
                  </a:cubicBezTo>
                  <a:cubicBezTo>
                    <a:pt x="41" y="305"/>
                    <a:pt x="41" y="305"/>
                    <a:pt x="41" y="305"/>
                  </a:cubicBezTo>
                  <a:cubicBezTo>
                    <a:pt x="44" y="310"/>
                    <a:pt x="42" y="316"/>
                    <a:pt x="36" y="319"/>
                  </a:cubicBezTo>
                  <a:cubicBezTo>
                    <a:pt x="35" y="319"/>
                    <a:pt x="33" y="320"/>
                    <a:pt x="32" y="320"/>
                  </a:cubicBezTo>
                  <a:cubicBezTo>
                    <a:pt x="28" y="320"/>
                    <a:pt x="24" y="317"/>
                    <a:pt x="22" y="314"/>
                  </a:cubicBezTo>
                  <a:cubicBezTo>
                    <a:pt x="13" y="293"/>
                    <a:pt x="13" y="293"/>
                    <a:pt x="13" y="293"/>
                  </a:cubicBezTo>
                  <a:cubicBezTo>
                    <a:pt x="3" y="278"/>
                    <a:pt x="0" y="263"/>
                    <a:pt x="5" y="252"/>
                  </a:cubicBezTo>
                  <a:cubicBezTo>
                    <a:pt x="8" y="244"/>
                    <a:pt x="15" y="238"/>
                    <a:pt x="23" y="236"/>
                  </a:cubicBezTo>
                  <a:cubicBezTo>
                    <a:pt x="31" y="233"/>
                    <a:pt x="40" y="234"/>
                    <a:pt x="49" y="239"/>
                  </a:cubicBezTo>
                  <a:cubicBezTo>
                    <a:pt x="56" y="243"/>
                    <a:pt x="61" y="249"/>
                    <a:pt x="67" y="256"/>
                  </a:cubicBezTo>
                  <a:cubicBezTo>
                    <a:pt x="67" y="170"/>
                    <a:pt x="67" y="170"/>
                    <a:pt x="67" y="170"/>
                  </a:cubicBezTo>
                  <a:cubicBezTo>
                    <a:pt x="67" y="153"/>
                    <a:pt x="81" y="138"/>
                    <a:pt x="99" y="138"/>
                  </a:cubicBezTo>
                  <a:cubicBezTo>
                    <a:pt x="116" y="138"/>
                    <a:pt x="131" y="153"/>
                    <a:pt x="131" y="170"/>
                  </a:cubicBezTo>
                  <a:cubicBezTo>
                    <a:pt x="131" y="204"/>
                    <a:pt x="131" y="204"/>
                    <a:pt x="131" y="204"/>
                  </a:cubicBezTo>
                  <a:cubicBezTo>
                    <a:pt x="135" y="203"/>
                    <a:pt x="138" y="202"/>
                    <a:pt x="141" y="202"/>
                  </a:cubicBezTo>
                  <a:cubicBezTo>
                    <a:pt x="156" y="202"/>
                    <a:pt x="168" y="212"/>
                    <a:pt x="172" y="226"/>
                  </a:cubicBezTo>
                  <a:cubicBezTo>
                    <a:pt x="176" y="225"/>
                    <a:pt x="180" y="224"/>
                    <a:pt x="184" y="224"/>
                  </a:cubicBezTo>
                  <a:cubicBezTo>
                    <a:pt x="202" y="224"/>
                    <a:pt x="216" y="238"/>
                    <a:pt x="216" y="256"/>
                  </a:cubicBezTo>
                  <a:close/>
                  <a:moveTo>
                    <a:pt x="24" y="42"/>
                  </a:moveTo>
                  <a:cubicBezTo>
                    <a:pt x="36" y="42"/>
                    <a:pt x="45" y="33"/>
                    <a:pt x="45" y="21"/>
                  </a:cubicBezTo>
                  <a:cubicBezTo>
                    <a:pt x="45" y="9"/>
                    <a:pt x="36" y="0"/>
                    <a:pt x="24" y="0"/>
                  </a:cubicBezTo>
                  <a:cubicBezTo>
                    <a:pt x="12" y="0"/>
                    <a:pt x="3" y="9"/>
                    <a:pt x="3" y="21"/>
                  </a:cubicBezTo>
                  <a:cubicBezTo>
                    <a:pt x="3" y="33"/>
                    <a:pt x="12" y="42"/>
                    <a:pt x="24" y="42"/>
                  </a:cubicBezTo>
                  <a:close/>
                  <a:moveTo>
                    <a:pt x="99" y="42"/>
                  </a:moveTo>
                  <a:cubicBezTo>
                    <a:pt x="110" y="42"/>
                    <a:pt x="120" y="33"/>
                    <a:pt x="120" y="21"/>
                  </a:cubicBezTo>
                  <a:cubicBezTo>
                    <a:pt x="120" y="9"/>
                    <a:pt x="110" y="0"/>
                    <a:pt x="99" y="0"/>
                  </a:cubicBezTo>
                  <a:cubicBezTo>
                    <a:pt x="87" y="0"/>
                    <a:pt x="78" y="9"/>
                    <a:pt x="78" y="21"/>
                  </a:cubicBezTo>
                  <a:cubicBezTo>
                    <a:pt x="78" y="33"/>
                    <a:pt x="87" y="42"/>
                    <a:pt x="99" y="42"/>
                  </a:cubicBezTo>
                  <a:close/>
                  <a:moveTo>
                    <a:pt x="173" y="42"/>
                  </a:moveTo>
                  <a:cubicBezTo>
                    <a:pt x="185" y="42"/>
                    <a:pt x="194" y="33"/>
                    <a:pt x="194" y="21"/>
                  </a:cubicBezTo>
                  <a:cubicBezTo>
                    <a:pt x="194" y="9"/>
                    <a:pt x="185" y="0"/>
                    <a:pt x="173" y="0"/>
                  </a:cubicBezTo>
                  <a:cubicBezTo>
                    <a:pt x="162" y="0"/>
                    <a:pt x="152" y="9"/>
                    <a:pt x="152" y="21"/>
                  </a:cubicBezTo>
                  <a:cubicBezTo>
                    <a:pt x="152" y="33"/>
                    <a:pt x="162" y="42"/>
                    <a:pt x="173" y="42"/>
                  </a:cubicBezTo>
                  <a:close/>
                  <a:moveTo>
                    <a:pt x="24" y="117"/>
                  </a:moveTo>
                  <a:cubicBezTo>
                    <a:pt x="36" y="117"/>
                    <a:pt x="45" y="107"/>
                    <a:pt x="45" y="96"/>
                  </a:cubicBezTo>
                  <a:cubicBezTo>
                    <a:pt x="45" y="84"/>
                    <a:pt x="36" y="75"/>
                    <a:pt x="24" y="75"/>
                  </a:cubicBezTo>
                  <a:cubicBezTo>
                    <a:pt x="12" y="75"/>
                    <a:pt x="3" y="84"/>
                    <a:pt x="3" y="96"/>
                  </a:cubicBezTo>
                  <a:cubicBezTo>
                    <a:pt x="3" y="107"/>
                    <a:pt x="12" y="117"/>
                    <a:pt x="24" y="117"/>
                  </a:cubicBezTo>
                  <a:close/>
                  <a:moveTo>
                    <a:pt x="24" y="191"/>
                  </a:moveTo>
                  <a:cubicBezTo>
                    <a:pt x="36" y="191"/>
                    <a:pt x="45" y="182"/>
                    <a:pt x="45" y="170"/>
                  </a:cubicBezTo>
                  <a:cubicBezTo>
                    <a:pt x="45" y="159"/>
                    <a:pt x="36" y="149"/>
                    <a:pt x="24" y="149"/>
                  </a:cubicBezTo>
                  <a:cubicBezTo>
                    <a:pt x="12" y="149"/>
                    <a:pt x="3" y="159"/>
                    <a:pt x="3" y="170"/>
                  </a:cubicBezTo>
                  <a:cubicBezTo>
                    <a:pt x="3" y="182"/>
                    <a:pt x="12" y="191"/>
                    <a:pt x="24" y="191"/>
                  </a:cubicBezTo>
                  <a:close/>
                  <a:moveTo>
                    <a:pt x="99" y="117"/>
                  </a:moveTo>
                  <a:cubicBezTo>
                    <a:pt x="110" y="117"/>
                    <a:pt x="120" y="107"/>
                    <a:pt x="120" y="96"/>
                  </a:cubicBezTo>
                  <a:cubicBezTo>
                    <a:pt x="120" y="84"/>
                    <a:pt x="110" y="75"/>
                    <a:pt x="99" y="75"/>
                  </a:cubicBezTo>
                  <a:cubicBezTo>
                    <a:pt x="87" y="75"/>
                    <a:pt x="78" y="84"/>
                    <a:pt x="78" y="96"/>
                  </a:cubicBezTo>
                  <a:cubicBezTo>
                    <a:pt x="78" y="107"/>
                    <a:pt x="87" y="117"/>
                    <a:pt x="99" y="117"/>
                  </a:cubicBezTo>
                  <a:close/>
                  <a:moveTo>
                    <a:pt x="173" y="117"/>
                  </a:moveTo>
                  <a:cubicBezTo>
                    <a:pt x="185" y="117"/>
                    <a:pt x="194" y="107"/>
                    <a:pt x="194" y="96"/>
                  </a:cubicBezTo>
                  <a:cubicBezTo>
                    <a:pt x="194" y="84"/>
                    <a:pt x="185" y="75"/>
                    <a:pt x="173" y="75"/>
                  </a:cubicBezTo>
                  <a:cubicBezTo>
                    <a:pt x="162" y="75"/>
                    <a:pt x="152" y="84"/>
                    <a:pt x="152" y="96"/>
                  </a:cubicBezTo>
                  <a:cubicBezTo>
                    <a:pt x="152" y="107"/>
                    <a:pt x="162" y="117"/>
                    <a:pt x="173" y="117"/>
                  </a:cubicBezTo>
                  <a:close/>
                  <a:moveTo>
                    <a:pt x="173" y="191"/>
                  </a:moveTo>
                  <a:cubicBezTo>
                    <a:pt x="185" y="191"/>
                    <a:pt x="194" y="182"/>
                    <a:pt x="194" y="170"/>
                  </a:cubicBezTo>
                  <a:cubicBezTo>
                    <a:pt x="194" y="159"/>
                    <a:pt x="185" y="149"/>
                    <a:pt x="173" y="149"/>
                  </a:cubicBezTo>
                  <a:cubicBezTo>
                    <a:pt x="162" y="149"/>
                    <a:pt x="152" y="159"/>
                    <a:pt x="152" y="170"/>
                  </a:cubicBezTo>
                  <a:cubicBezTo>
                    <a:pt x="152" y="182"/>
                    <a:pt x="162" y="191"/>
                    <a:pt x="173" y="1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1" rIns="99060" bIns="49531"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51" b="0" i="0" u="none" strike="noStrike" kern="0" cap="none" spc="0" normalizeH="0" baseline="0" noProof="0" dirty="0">
                <a:ln>
                  <a:noFill/>
                </a:ln>
                <a:solidFill>
                  <a:prstClr val="black"/>
                </a:solidFill>
                <a:effectLst/>
                <a:uLnTx/>
                <a:uFillTx/>
                <a:latin typeface="Verdana"/>
                <a:ea typeface="+mn-ea"/>
                <a:cs typeface="+mn-cs"/>
              </a:endParaRPr>
            </a:p>
          </p:txBody>
        </p:sp>
      </p:grpSp>
      <p:pic>
        <p:nvPicPr>
          <p:cNvPr id="14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357382" y="2596180"/>
            <a:ext cx="486887"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109778" y="2596180"/>
            <a:ext cx="486887"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862174" y="2596180"/>
            <a:ext cx="486887"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7" name="Picture 1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604986" y="2596180"/>
            <a:ext cx="486887" cy="478955"/>
          </a:xfrm>
          <a:prstGeom prst="rect">
            <a:avLst/>
          </a:prstGeom>
        </p:spPr>
      </p:pic>
      <p:grpSp>
        <p:nvGrpSpPr>
          <p:cNvPr id="148" name="Group 147"/>
          <p:cNvGrpSpPr/>
          <p:nvPr/>
        </p:nvGrpSpPr>
        <p:grpSpPr>
          <a:xfrm>
            <a:off x="8984266" y="1693787"/>
            <a:ext cx="486887" cy="663883"/>
            <a:chOff x="9129303" y="1761905"/>
            <a:chExt cx="486886" cy="663883"/>
          </a:xfrm>
        </p:grpSpPr>
        <p:pic>
          <p:nvPicPr>
            <p:cNvPr id="149"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129303" y="1761905"/>
              <a:ext cx="486886"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0" name="TextBox 149"/>
            <p:cNvSpPr txBox="1"/>
            <p:nvPr/>
          </p:nvSpPr>
          <p:spPr>
            <a:xfrm>
              <a:off x="9169968" y="2271900"/>
              <a:ext cx="405558" cy="153888"/>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Cloud</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sp>
        <p:nvSpPr>
          <p:cNvPr id="151" name="TextBox 150"/>
          <p:cNvSpPr txBox="1"/>
          <p:nvPr/>
        </p:nvSpPr>
        <p:spPr>
          <a:xfrm>
            <a:off x="9936997" y="3074360"/>
            <a:ext cx="782447" cy="46166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In-memory Computing</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nvGrpSpPr>
          <p:cNvPr id="152" name="Group 151"/>
          <p:cNvGrpSpPr/>
          <p:nvPr/>
        </p:nvGrpSpPr>
        <p:grpSpPr>
          <a:xfrm>
            <a:off x="9480385" y="1693786"/>
            <a:ext cx="921726" cy="656052"/>
            <a:chOff x="9632672" y="1761905"/>
            <a:chExt cx="921726" cy="656052"/>
          </a:xfrm>
        </p:grpSpPr>
        <p:pic>
          <p:nvPicPr>
            <p:cNvPr id="15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850092" y="1761905"/>
              <a:ext cx="486886"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4" name="TextBox 153"/>
            <p:cNvSpPr txBox="1"/>
            <p:nvPr/>
          </p:nvSpPr>
          <p:spPr>
            <a:xfrm>
              <a:off x="9632672" y="2264069"/>
              <a:ext cx="921726" cy="153888"/>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Visualization</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grpSp>
        <p:nvGrpSpPr>
          <p:cNvPr id="155" name="Group 154"/>
          <p:cNvGrpSpPr/>
          <p:nvPr/>
        </p:nvGrpSpPr>
        <p:grpSpPr>
          <a:xfrm>
            <a:off x="10343306" y="1693785"/>
            <a:ext cx="747233" cy="817771"/>
            <a:chOff x="10550001" y="1761905"/>
            <a:chExt cx="747233" cy="817772"/>
          </a:xfrm>
        </p:grpSpPr>
        <p:pic>
          <p:nvPicPr>
            <p:cNvPr id="156"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680174" y="1761905"/>
              <a:ext cx="486886" cy="478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7" name="TextBox 156"/>
            <p:cNvSpPr txBox="1"/>
            <p:nvPr/>
          </p:nvSpPr>
          <p:spPr>
            <a:xfrm>
              <a:off x="10550001" y="2271900"/>
              <a:ext cx="747233" cy="30777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Process Robotics</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grpSp>
      <p:sp>
        <p:nvSpPr>
          <p:cNvPr id="158" name="TextBox 157"/>
          <p:cNvSpPr txBox="1"/>
          <p:nvPr/>
        </p:nvSpPr>
        <p:spPr>
          <a:xfrm>
            <a:off x="8503547" y="3074360"/>
            <a:ext cx="698909"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Advanced</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Analytics</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59" name="TextBox 158"/>
          <p:cNvSpPr txBox="1"/>
          <p:nvPr/>
        </p:nvSpPr>
        <p:spPr>
          <a:xfrm>
            <a:off x="9219361" y="3074360"/>
            <a:ext cx="780663" cy="30777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Cognitive</a:t>
            </a:r>
            <a:br>
              <a:rPr kumimoji="0" lang="en-US" sz="1000" b="1" i="0" u="none" strike="noStrike" kern="1200" cap="none" spc="0" normalizeH="0" baseline="0" noProof="0" dirty="0">
                <a:ln>
                  <a:noFill/>
                </a:ln>
                <a:solidFill>
                  <a:prstClr val="black"/>
                </a:solidFill>
                <a:effectLst/>
                <a:uLnTx/>
                <a:uFillTx/>
                <a:latin typeface="Verdana"/>
                <a:ea typeface="+mn-ea"/>
                <a:cs typeface="+mn-cs"/>
              </a:rPr>
            </a:br>
            <a:r>
              <a:rPr kumimoji="0" lang="en-US" sz="1000" b="1" i="0" u="none" strike="noStrike" kern="1200" cap="none" spc="0" normalizeH="0" baseline="0" noProof="0" dirty="0">
                <a:ln>
                  <a:noFill/>
                </a:ln>
                <a:solidFill>
                  <a:prstClr val="black"/>
                </a:solidFill>
                <a:effectLst/>
                <a:uLnTx/>
                <a:uFillTx/>
                <a:latin typeface="Verdana"/>
                <a:ea typeface="+mn-ea"/>
                <a:cs typeface="+mn-cs"/>
              </a:rPr>
              <a:t>Computing</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60" name="TextBox 159"/>
          <p:cNvSpPr txBox="1"/>
          <p:nvPr/>
        </p:nvSpPr>
        <p:spPr>
          <a:xfrm>
            <a:off x="10713213" y="3074359"/>
            <a:ext cx="777456" cy="153888"/>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600"/>
              </a:spcBef>
              <a:spcAft>
                <a:spcPts val="0"/>
              </a:spcAft>
              <a:buClr>
                <a:srgbClr val="53565A"/>
              </a:buClr>
              <a:buSzTx/>
              <a:buFontTx/>
              <a:buNone/>
              <a:tabLst/>
              <a:defRPr/>
            </a:pPr>
            <a:r>
              <a:rPr kumimoji="0" lang="en-US" sz="1000" b="1" i="0" u="none" strike="noStrike" kern="1200" cap="none" spc="0" normalizeH="0" baseline="0" noProof="0" dirty="0">
                <a:ln>
                  <a:noFill/>
                </a:ln>
                <a:solidFill>
                  <a:prstClr val="black"/>
                </a:solidFill>
                <a:effectLst/>
                <a:uLnTx/>
                <a:uFillTx/>
                <a:latin typeface="Verdana"/>
                <a:ea typeface="+mn-ea"/>
                <a:cs typeface="+mn-cs"/>
              </a:rPr>
              <a:t>Blockchain</a:t>
            </a:r>
            <a:endParaRPr kumimoji="0" lang="nl-NL" sz="1000" b="1" i="0" u="none" strike="noStrike" kern="1200" cap="none" spc="0" normalizeH="0" baseline="0" noProof="0" dirty="0" err="1">
              <a:ln>
                <a:noFill/>
              </a:ln>
              <a:solidFill>
                <a:prstClr val="black"/>
              </a:solidFill>
              <a:effectLst/>
              <a:uLnTx/>
              <a:uFillTx/>
              <a:latin typeface="Verdana"/>
              <a:ea typeface="+mn-ea"/>
              <a:cs typeface="+mn-cs"/>
            </a:endParaRPr>
          </a:p>
        </p:txBody>
      </p:sp>
      <p:sp>
        <p:nvSpPr>
          <p:cNvPr id="161" name="TextBox 160"/>
          <p:cNvSpPr txBox="1"/>
          <p:nvPr/>
        </p:nvSpPr>
        <p:spPr>
          <a:xfrm>
            <a:off x="4606372" y="3556584"/>
            <a:ext cx="508152" cy="276999"/>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13131"/>
                </a:solidFill>
                <a:effectLst/>
                <a:uLnTx/>
                <a:uFillTx/>
                <a:latin typeface="Verdana"/>
                <a:ea typeface="+mn-ea"/>
                <a:cs typeface="+mn-cs"/>
              </a:rPr>
              <a:t>ERP</a:t>
            </a:r>
          </a:p>
        </p:txBody>
      </p:sp>
      <p:sp>
        <p:nvSpPr>
          <p:cNvPr id="162" name="TextBox 161"/>
          <p:cNvSpPr txBox="1"/>
          <p:nvPr/>
        </p:nvSpPr>
        <p:spPr>
          <a:xfrm>
            <a:off x="6333421" y="2776789"/>
            <a:ext cx="545021" cy="276999"/>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13131"/>
                </a:solidFill>
                <a:effectLst/>
                <a:uLnTx/>
                <a:uFillTx/>
                <a:latin typeface="Verdana"/>
                <a:ea typeface="+mn-ea"/>
                <a:cs typeface="+mn-cs"/>
              </a:rPr>
              <a:t>EPM</a:t>
            </a:r>
          </a:p>
        </p:txBody>
      </p:sp>
      <p:sp>
        <p:nvSpPr>
          <p:cNvPr id="163" name="TextBox 162"/>
          <p:cNvSpPr txBox="1"/>
          <p:nvPr/>
        </p:nvSpPr>
        <p:spPr>
          <a:xfrm>
            <a:off x="7149158" y="1996996"/>
            <a:ext cx="849592" cy="276999"/>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13131"/>
                </a:solidFill>
                <a:effectLst/>
                <a:uLnTx/>
                <a:uFillTx/>
                <a:latin typeface="Verdana"/>
                <a:ea typeface="+mn-ea"/>
                <a:cs typeface="+mn-cs"/>
              </a:rPr>
              <a:t>Digital</a:t>
            </a:r>
          </a:p>
        </p:txBody>
      </p:sp>
      <p:sp>
        <p:nvSpPr>
          <p:cNvPr id="164" name="Rectangle 163"/>
          <p:cNvSpPr/>
          <p:nvPr/>
        </p:nvSpPr>
        <p:spPr>
          <a:xfrm>
            <a:off x="474773" y="1889952"/>
            <a:ext cx="2232007" cy="1277273"/>
          </a:xfrm>
          <a:prstGeom prst="rect">
            <a:avLst/>
          </a:prstGeom>
        </p:spPr>
        <p:txBody>
          <a:bodyPr wrap="square">
            <a:spAutoFit/>
          </a:bodyPr>
          <a:lstStyle/>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Foresight</a:t>
            </a:r>
          </a:p>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mn-ea"/>
                <a:cs typeface="+mn-cs"/>
              </a:rPr>
              <a:t>New technologies (Cloud, Robotics, AI, Machine learning, Natural Language Processing, Blockchain)</a:t>
            </a:r>
          </a:p>
        </p:txBody>
      </p:sp>
      <p:cxnSp>
        <p:nvCxnSpPr>
          <p:cNvPr id="165" name="Straight Connector 164"/>
          <p:cNvCxnSpPr/>
          <p:nvPr/>
        </p:nvCxnSpPr>
        <p:spPr>
          <a:xfrm>
            <a:off x="474773" y="2172410"/>
            <a:ext cx="2232007"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a:off x="469578" y="4982281"/>
            <a:ext cx="2237775" cy="723275"/>
          </a:xfrm>
          <a:prstGeom prst="rect">
            <a:avLst/>
          </a:prstGeom>
        </p:spPr>
        <p:txBody>
          <a:bodyPr wrap="square">
            <a:spAutoFit/>
          </a:bodyPr>
          <a:lstStyle/>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Hindsight</a:t>
            </a:r>
          </a:p>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nl-NL" sz="1200" b="0" i="0" u="none" strike="noStrike" kern="1200" cap="none" spc="0" normalizeH="0" baseline="0" noProof="0" dirty="0">
                <a:ln>
                  <a:noFill/>
                </a:ln>
                <a:solidFill>
                  <a:srgbClr val="313131"/>
                </a:solidFill>
                <a:effectLst/>
                <a:uLnTx/>
                <a:uFillTx/>
                <a:latin typeface="Verdana"/>
                <a:ea typeface="+mn-ea"/>
                <a:cs typeface="+mn-cs"/>
              </a:rPr>
              <a:t>Historical reporting on Key Performance Indicators</a:t>
            </a:r>
          </a:p>
        </p:txBody>
      </p:sp>
      <p:cxnSp>
        <p:nvCxnSpPr>
          <p:cNvPr id="167" name="Straight Connector 166"/>
          <p:cNvCxnSpPr/>
          <p:nvPr/>
        </p:nvCxnSpPr>
        <p:spPr>
          <a:xfrm>
            <a:off x="475346" y="5264739"/>
            <a:ext cx="223200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474773" y="3597698"/>
            <a:ext cx="2232007" cy="723275"/>
          </a:xfrm>
          <a:prstGeom prst="rect">
            <a:avLst/>
          </a:prstGeom>
        </p:spPr>
        <p:txBody>
          <a:bodyPr wrap="square">
            <a:spAutoFit/>
          </a:bodyPr>
          <a:lstStyle/>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nl-NL" sz="1200" b="1" i="0" u="none" strike="noStrike" kern="1200" cap="none" spc="0" normalizeH="0" baseline="0" noProof="0" dirty="0">
                <a:ln>
                  <a:noFill/>
                </a:ln>
                <a:solidFill>
                  <a:srgbClr val="313131"/>
                </a:solidFill>
                <a:effectLst/>
                <a:uLnTx/>
                <a:uFillTx/>
                <a:latin typeface="Verdana"/>
                <a:ea typeface="+mn-ea"/>
                <a:cs typeface="+mn-cs"/>
              </a:rPr>
              <a:t>Insight</a:t>
            </a:r>
          </a:p>
          <a:p>
            <a:pPr marL="0" marR="0" lvl="0" indent="0" algn="ctr" defTabSz="121917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a:ea typeface="+mn-ea"/>
                <a:cs typeface="+mn-cs"/>
              </a:rPr>
              <a:t>Reporting and </a:t>
            </a:r>
            <a:br>
              <a:rPr kumimoji="0" lang="en-US" sz="1200" b="0" i="0" u="none" strike="noStrike" kern="1200" cap="none" spc="0" normalizeH="0" baseline="0" noProof="0" dirty="0">
                <a:ln>
                  <a:noFill/>
                </a:ln>
                <a:solidFill>
                  <a:prstClr val="black"/>
                </a:solidFill>
                <a:effectLst/>
                <a:uLnTx/>
                <a:uFillTx/>
                <a:latin typeface="Verdana"/>
                <a:ea typeface="+mn-ea"/>
                <a:cs typeface="+mn-cs"/>
              </a:rPr>
            </a:br>
            <a:r>
              <a:rPr kumimoji="0" lang="en-US" sz="1200" b="0" i="0" u="none" strike="noStrike" kern="1200" cap="none" spc="0" normalizeH="0" baseline="0" noProof="0" dirty="0">
                <a:ln>
                  <a:noFill/>
                </a:ln>
                <a:solidFill>
                  <a:prstClr val="black"/>
                </a:solidFill>
                <a:effectLst/>
                <a:uLnTx/>
                <a:uFillTx/>
                <a:latin typeface="Verdana"/>
                <a:ea typeface="+mn-ea"/>
                <a:cs typeface="+mn-cs"/>
              </a:rPr>
              <a:t>analytic software</a:t>
            </a:r>
          </a:p>
        </p:txBody>
      </p:sp>
      <p:cxnSp>
        <p:nvCxnSpPr>
          <p:cNvPr id="169" name="Straight Connector 168"/>
          <p:cNvCxnSpPr/>
          <p:nvPr/>
        </p:nvCxnSpPr>
        <p:spPr>
          <a:xfrm>
            <a:off x="474773" y="3880158"/>
            <a:ext cx="22320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0" name="Oval 169"/>
          <p:cNvSpPr/>
          <p:nvPr/>
        </p:nvSpPr>
        <p:spPr>
          <a:xfrm>
            <a:off x="6156261" y="3124390"/>
            <a:ext cx="2770537" cy="178643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CFFF94"/>
                </a:solidFill>
              </a:ln>
              <a:solidFill>
                <a:prstClr val="white"/>
              </a:solidFill>
              <a:effectLst/>
              <a:uLnTx/>
              <a:uFillTx/>
              <a:latin typeface="Verdana"/>
              <a:ea typeface="+mn-ea"/>
              <a:cs typeface="+mn-cs"/>
            </a:endParaRPr>
          </a:p>
        </p:txBody>
      </p:sp>
      <p:sp>
        <p:nvSpPr>
          <p:cNvPr id="171" name="Oval 170"/>
          <p:cNvSpPr/>
          <p:nvPr/>
        </p:nvSpPr>
        <p:spPr>
          <a:xfrm>
            <a:off x="8139431" y="1539850"/>
            <a:ext cx="3623781" cy="222855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72" name="Oval 171"/>
          <p:cNvSpPr/>
          <p:nvPr/>
        </p:nvSpPr>
        <p:spPr>
          <a:xfrm>
            <a:off x="3435356" y="3925369"/>
            <a:ext cx="2997237" cy="1786439"/>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87" name="Rectangle 86"/>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7</a:t>
            </a:fld>
            <a:endParaRPr lang="en-US" sz="600" dirty="0">
              <a:latin typeface="Verdana"/>
            </a:endParaRPr>
          </a:p>
        </p:txBody>
      </p:sp>
      <p:sp>
        <p:nvSpPr>
          <p:cNvPr id="89"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What is Different ?</a:t>
            </a:r>
            <a:endParaRPr kumimoji="0" lang="en-US" sz="2000" i="0" u="none" strike="noStrike" kern="1200" cap="none" spc="25" normalizeH="0" baseline="0" noProof="0" dirty="0">
              <a:ln>
                <a:noFill/>
              </a:ln>
              <a:solidFill>
                <a:schemeClr val="tx1"/>
              </a:solidFill>
              <a:effectLst/>
              <a:uLnTx/>
              <a:uFillTx/>
            </a:endParaRPr>
          </a:p>
        </p:txBody>
      </p:sp>
      <p:sp>
        <p:nvSpPr>
          <p:cNvPr id="90" name="Title 3"/>
          <p:cNvSpPr txBox="1">
            <a:spLocks/>
          </p:cNvSpPr>
          <p:nvPr/>
        </p:nvSpPr>
        <p:spPr>
          <a:xfrm>
            <a:off x="469900" y="692150"/>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New technology has driven the development of Finance for decades, but now new disruptors are combining for rapid change</a:t>
            </a:r>
          </a:p>
        </p:txBody>
      </p:sp>
    </p:spTree>
    <p:extLst>
      <p:ext uri="{BB962C8B-B14F-4D97-AF65-F5344CB8AC3E}">
        <p14:creationId xmlns:p14="http://schemas.microsoft.com/office/powerpoint/2010/main" xmlns="" val="106723304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900" y="1255560"/>
            <a:ext cx="6574598" cy="492443"/>
          </a:xfrm>
          <a:prstGeom prst="rect">
            <a:avLst/>
          </a:prstGeom>
          <a:noFill/>
        </p:spPr>
        <p:txBody>
          <a:bodyPr wrap="square" lIns="0" tIns="0" rIns="0" bIns="0" rtlCol="0">
            <a:spAutoFit/>
          </a:bodyPr>
          <a:lstStyle/>
          <a:p>
            <a:pPr marL="228594" marR="0" lvl="0" indent="-228594" algn="l" defTabSz="1219170" rtl="0" eaLnBrk="1" fontAlgn="auto" latinLnBrk="0" hangingPunct="1">
              <a:lnSpc>
                <a:spcPct val="100000"/>
              </a:lnSpc>
              <a:spcBef>
                <a:spcPts val="800"/>
              </a:spcBef>
              <a:spcAft>
                <a:spcPts val="0"/>
              </a:spcAft>
              <a:buClrTx/>
              <a:buSzPct val="100000"/>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mn-ea"/>
                <a:cs typeface="+mn-cs"/>
              </a:rPr>
              <a:t>Electric cars are sold with lifetime guarantees and are only repaired by dealers. </a:t>
            </a:r>
            <a:endParaRPr kumimoji="0" lang="en-IN" sz="1600" b="0" i="0" u="none" strike="noStrike" kern="1200" cap="none" spc="0" normalizeH="0" baseline="0" noProof="0" dirty="0">
              <a:ln>
                <a:noFill/>
              </a:ln>
              <a:solidFill>
                <a:srgbClr val="313131"/>
              </a:solidFill>
              <a:effectLst/>
              <a:uLnTx/>
              <a:uFillTx/>
              <a:latin typeface="Verdana"/>
              <a:ea typeface="+mn-ea"/>
              <a:cs typeface="+mn-cs"/>
            </a:endParaRPr>
          </a:p>
        </p:txBody>
      </p:sp>
      <p:sp>
        <p:nvSpPr>
          <p:cNvPr id="5" name="Rectangle 4"/>
          <p:cNvSpPr/>
          <p:nvPr/>
        </p:nvSpPr>
        <p:spPr>
          <a:xfrm>
            <a:off x="469900" y="1881249"/>
            <a:ext cx="7211060" cy="246221"/>
          </a:xfrm>
          <a:prstGeom prst="rect">
            <a:avLst/>
          </a:prstGeom>
        </p:spPr>
        <p:txBody>
          <a:bodyPr wrap="square" lIns="0" tIns="0" rIns="0" bIns="0">
            <a:spAutoFit/>
          </a:bodyPr>
          <a:lstStyle/>
          <a:p>
            <a:pPr marL="228594" marR="0" lvl="0" indent="-228594" algn="l" defTabSz="1219170" rtl="0" eaLnBrk="1" fontAlgn="auto" latinLnBrk="0" hangingPunct="1">
              <a:lnSpc>
                <a:spcPct val="100000"/>
              </a:lnSpc>
              <a:spcBef>
                <a:spcPts val="800"/>
              </a:spcBef>
              <a:spcAft>
                <a:spcPts val="0"/>
              </a:spcAft>
              <a:buClrTx/>
              <a:buSzPct val="100000"/>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mn-ea"/>
                <a:cs typeface="+mn-cs"/>
              </a:rPr>
              <a:t>It takes only 10 minutes to remove and replace an electric motor.</a:t>
            </a:r>
            <a:endParaRPr kumimoji="0" lang="en-IN" sz="1600" b="0" i="0" u="none" strike="noStrike" kern="1200" cap="none" spc="0" normalizeH="0" baseline="0" noProof="0" dirty="0">
              <a:ln>
                <a:noFill/>
              </a:ln>
              <a:solidFill>
                <a:srgbClr val="313131"/>
              </a:solidFill>
              <a:effectLst/>
              <a:uLnTx/>
              <a:uFillTx/>
              <a:latin typeface="Verdana"/>
              <a:ea typeface="+mn-ea"/>
              <a:cs typeface="+mn-cs"/>
            </a:endParaRPr>
          </a:p>
        </p:txBody>
      </p:sp>
      <p:sp>
        <p:nvSpPr>
          <p:cNvPr id="7" name="Rectangle 6"/>
          <p:cNvSpPr/>
          <p:nvPr/>
        </p:nvSpPr>
        <p:spPr>
          <a:xfrm>
            <a:off x="5190534" y="3305622"/>
            <a:ext cx="3392724" cy="246221"/>
          </a:xfrm>
          <a:prstGeom prst="rect">
            <a:avLst/>
          </a:prstGeom>
        </p:spPr>
        <p:txBody>
          <a:bodyPr wrap="none" lIns="0" tIns="0" rIns="0" bIns="0">
            <a:spAutoFit/>
          </a:bodyPr>
          <a:lstStyle/>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Auto repair shops will go away</a:t>
            </a:r>
            <a:endParaRPr kumimoji="0" lang="en-IN"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Rectangle 7"/>
          <p:cNvSpPr/>
          <p:nvPr/>
        </p:nvSpPr>
        <p:spPr>
          <a:xfrm>
            <a:off x="5190534" y="3793229"/>
            <a:ext cx="2840714" cy="246221"/>
          </a:xfrm>
          <a:prstGeom prst="rect">
            <a:avLst/>
          </a:prstGeom>
        </p:spPr>
        <p:txBody>
          <a:bodyPr wrap="none" lIns="0" tIns="0" rIns="0" bIns="0">
            <a:spAutoFit/>
          </a:bodyPr>
          <a:lstStyle/>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Gas stations will go away</a:t>
            </a:r>
            <a:endParaRPr kumimoji="0" lang="en-IN" sz="16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7172" name="Picture 4" descr="Related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91613" y="1116550"/>
            <a:ext cx="2840832" cy="1472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176" name="Picture 8" descr="Image result for stop  coal industr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8877" y="2829048"/>
            <a:ext cx="1748010" cy="1184686"/>
          </a:xfrm>
          <a:prstGeom prst="rect">
            <a:avLst/>
          </a:prstGeom>
          <a:noFill/>
          <a:extLst>
            <a:ext uri="{909E8E84-426E-40DD-AFC4-6F175D3DCCD1}">
              <a14:hiddenFill xmlns:a14="http://schemas.microsoft.com/office/drawing/2010/main" xmlns="">
                <a:solidFill>
                  <a:srgbClr val="FFFFFF"/>
                </a:solidFill>
              </a14:hiddenFill>
            </a:ext>
          </a:extLst>
        </p:spPr>
      </p:pic>
      <p:pic>
        <p:nvPicPr>
          <p:cNvPr id="7180" name="Picture 12" descr="Image result for old auto repair shop"/>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9857"/>
          <a:stretch/>
        </p:blipFill>
        <p:spPr bwMode="auto">
          <a:xfrm>
            <a:off x="2208877" y="4095107"/>
            <a:ext cx="2427315" cy="1060790"/>
          </a:xfrm>
          <a:prstGeom prst="rect">
            <a:avLst/>
          </a:prstGeom>
          <a:noFill/>
          <a:extLst>
            <a:ext uri="{909E8E84-426E-40DD-AFC4-6F175D3DCCD1}">
              <a14:hiddenFill xmlns:a14="http://schemas.microsoft.com/office/drawing/2010/main" xmlns="">
                <a:solidFill>
                  <a:srgbClr val="FFFFFF"/>
                </a:solidFill>
              </a14:hiddenFill>
            </a:ext>
          </a:extLst>
        </p:spPr>
      </p:pic>
      <p:pic>
        <p:nvPicPr>
          <p:cNvPr id="7182" name="Picture 14" descr="Related image"/>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9305" r="9334"/>
          <a:stretch/>
        </p:blipFill>
        <p:spPr bwMode="auto">
          <a:xfrm flipH="1">
            <a:off x="472222" y="2829047"/>
            <a:ext cx="1641308" cy="2326849"/>
          </a:xfrm>
          <a:prstGeom prst="rect">
            <a:avLst/>
          </a:prstGeom>
          <a:noFill/>
          <a:extLst>
            <a:ext uri="{909E8E84-426E-40DD-AFC4-6F175D3DCCD1}">
              <a14:hiddenFill xmlns:a14="http://schemas.microsoft.com/office/drawing/2010/main" xmlns="">
                <a:solidFill>
                  <a:srgbClr val="FFFFFF"/>
                </a:solidFill>
              </a14:hiddenFill>
            </a:ext>
          </a:extLst>
        </p:spPr>
      </p:pic>
      <p:pic>
        <p:nvPicPr>
          <p:cNvPr id="7184" name="Picture 16" descr="Image result for bankrupt car companies"/>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2335" b="25337"/>
          <a:stretch/>
        </p:blipFill>
        <p:spPr bwMode="auto">
          <a:xfrm>
            <a:off x="7690585" y="5036070"/>
            <a:ext cx="4041140" cy="1416818"/>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441668" y="5717901"/>
            <a:ext cx="6096000" cy="263470"/>
          </a:xfrm>
          <a:prstGeom prst="rect">
            <a:avLst/>
          </a:prstGeom>
        </p:spPr>
        <p:txBody>
          <a:bodyPr lIns="0" tIns="0" rIns="0" bIns="0">
            <a:spAutoFit/>
          </a:bodyPr>
          <a:lstStyle/>
          <a:p>
            <a:pPr marL="228594" marR="0" lvl="0" indent="-228594" algn="l" defTabSz="1219170" rtl="0" eaLnBrk="1" fontAlgn="auto" latinLnBrk="0" hangingPunct="1">
              <a:lnSpc>
                <a:spcPct val="107000"/>
              </a:lnSpc>
              <a:spcBef>
                <a:spcPts val="0"/>
              </a:spcBef>
              <a:spcAft>
                <a:spcPts val="1067"/>
              </a:spcAft>
              <a:buClrTx/>
              <a:buSzTx/>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Cities will be less noisy and much cleaner as well.</a:t>
            </a:r>
          </a:p>
        </p:txBody>
      </p:sp>
      <p:sp>
        <p:nvSpPr>
          <p:cNvPr id="17" name="Rectangle 16"/>
          <p:cNvSpPr/>
          <p:nvPr/>
        </p:nvSpPr>
        <p:spPr>
          <a:xfrm>
            <a:off x="5175869" y="4285877"/>
            <a:ext cx="6096000" cy="246221"/>
          </a:xfrm>
          <a:prstGeom prst="rect">
            <a:avLst/>
          </a:prstGeom>
        </p:spPr>
        <p:txBody>
          <a:bodyPr lIns="0" tIns="0" rIns="0" bIns="0">
            <a:spAutoFit/>
          </a:bodyPr>
          <a:lstStyle/>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6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Electricity will become incredibly cheap and clean.</a:t>
            </a:r>
            <a:endParaRPr kumimoji="0" lang="en-IN"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Rectangle 14"/>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8</a:t>
            </a:fld>
            <a:endParaRPr lang="en-US" sz="600" dirty="0">
              <a:latin typeface="Verdana"/>
            </a:endParaRPr>
          </a:p>
        </p:txBody>
      </p:sp>
      <p:sp>
        <p:nvSpPr>
          <p:cNvPr id="19"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Interesting Predictions</a:t>
            </a:r>
            <a:endParaRPr kumimoji="0" lang="en-US" sz="2000" i="0" u="none" strike="noStrike" kern="1200" cap="none" spc="25" normalizeH="0" baseline="0" noProof="0" dirty="0">
              <a:ln>
                <a:noFill/>
              </a:ln>
              <a:solidFill>
                <a:schemeClr val="tx1"/>
              </a:solidFill>
              <a:effectLst/>
              <a:uLnTx/>
              <a:uFillTx/>
            </a:endParaRPr>
          </a:p>
        </p:txBody>
      </p:sp>
      <p:sp>
        <p:nvSpPr>
          <p:cNvPr id="20"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Soon to be… - Electric cars</a:t>
            </a:r>
          </a:p>
        </p:txBody>
      </p:sp>
    </p:spTree>
    <p:extLst>
      <p:ext uri="{BB962C8B-B14F-4D97-AF65-F5344CB8AC3E}">
        <p14:creationId xmlns:p14="http://schemas.microsoft.com/office/powerpoint/2010/main" xmlns="" val="134695445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ise and fall of koda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73013" y="1287351"/>
            <a:ext cx="3659432" cy="216977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8196" name="Picture 4" descr="Image result for Tricorder&qu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9900" y="3663755"/>
            <a:ext cx="4833620" cy="2488628"/>
          </a:xfrm>
          <a:prstGeom prst="roundRect">
            <a:avLst/>
          </a:prstGeom>
          <a:noFill/>
          <a:extLst>
            <a:ext uri="{909E8E84-426E-40DD-AFC4-6F175D3DCCD1}">
              <a14:hiddenFill xmlns:a14="http://schemas.microsoft.com/office/drawing/2010/main" xmlns="">
                <a:solidFill>
                  <a:srgbClr val="FFFFFF"/>
                </a:solidFill>
              </a14:hiddenFill>
            </a:ext>
          </a:extLst>
        </p:spPr>
      </p:pic>
      <p:graphicFrame>
        <p:nvGraphicFramePr>
          <p:cNvPr id="2" name="Diagram 1"/>
          <p:cNvGraphicFramePr/>
          <p:nvPr>
            <p:extLst>
              <p:ext uri="{D42A27DB-BD31-4B8C-83A1-F6EECF244321}">
                <p14:modId xmlns:p14="http://schemas.microsoft.com/office/powerpoint/2010/main" xmlns="" val="3199145155"/>
              </p:ext>
            </p:extLst>
          </p:nvPr>
        </p:nvGraphicFramePr>
        <p:xfrm>
          <a:off x="469899" y="1287352"/>
          <a:ext cx="7018556" cy="21639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reeform 6"/>
          <p:cNvSpPr/>
          <p:nvPr/>
        </p:nvSpPr>
        <p:spPr>
          <a:xfrm>
            <a:off x="5548445" y="3663755"/>
            <a:ext cx="5984000" cy="823680"/>
          </a:xfrm>
          <a:custGeom>
            <a:avLst/>
            <a:gdLst>
              <a:gd name="connsiteX0" fmla="*/ 0 w 5984000"/>
              <a:gd name="connsiteY0" fmla="*/ 137283 h 823680"/>
              <a:gd name="connsiteX1" fmla="*/ 137283 w 5984000"/>
              <a:gd name="connsiteY1" fmla="*/ 0 h 823680"/>
              <a:gd name="connsiteX2" fmla="*/ 5846717 w 5984000"/>
              <a:gd name="connsiteY2" fmla="*/ 0 h 823680"/>
              <a:gd name="connsiteX3" fmla="*/ 5984000 w 5984000"/>
              <a:gd name="connsiteY3" fmla="*/ 137283 h 823680"/>
              <a:gd name="connsiteX4" fmla="*/ 5984000 w 5984000"/>
              <a:gd name="connsiteY4" fmla="*/ 686397 h 823680"/>
              <a:gd name="connsiteX5" fmla="*/ 5846717 w 5984000"/>
              <a:gd name="connsiteY5" fmla="*/ 823680 h 823680"/>
              <a:gd name="connsiteX6" fmla="*/ 137283 w 5984000"/>
              <a:gd name="connsiteY6" fmla="*/ 823680 h 823680"/>
              <a:gd name="connsiteX7" fmla="*/ 0 w 5984000"/>
              <a:gd name="connsiteY7" fmla="*/ 686397 h 823680"/>
              <a:gd name="connsiteX8" fmla="*/ 0 w 5984000"/>
              <a:gd name="connsiteY8" fmla="*/ 137283 h 82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4000" h="823680">
                <a:moveTo>
                  <a:pt x="0" y="137283"/>
                </a:moveTo>
                <a:cubicBezTo>
                  <a:pt x="0" y="61464"/>
                  <a:pt x="61464" y="0"/>
                  <a:pt x="137283" y="0"/>
                </a:cubicBezTo>
                <a:lnTo>
                  <a:pt x="5846717" y="0"/>
                </a:lnTo>
                <a:cubicBezTo>
                  <a:pt x="5922536" y="0"/>
                  <a:pt x="5984000" y="61464"/>
                  <a:pt x="5984000" y="137283"/>
                </a:cubicBezTo>
                <a:lnTo>
                  <a:pt x="5984000" y="686397"/>
                </a:lnTo>
                <a:cubicBezTo>
                  <a:pt x="5984000" y="762216"/>
                  <a:pt x="5922536" y="823680"/>
                  <a:pt x="5846717" y="823680"/>
                </a:cubicBezTo>
                <a:lnTo>
                  <a:pt x="137283" y="823680"/>
                </a:lnTo>
                <a:cubicBezTo>
                  <a:pt x="61464" y="823680"/>
                  <a:pt x="0" y="762216"/>
                  <a:pt x="0" y="686397"/>
                </a:cubicBezTo>
                <a:lnTo>
                  <a:pt x="0" y="13728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4499" tIns="74499" rIns="74499" bIns="74499"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There are companies who will build a medical device (called the "Tricorder" from Star Trek) that works with your phone, which takes your retina scan, your blood sample and you breath into it. </a:t>
            </a:r>
            <a:endParaRPr lang="en-US" sz="900" kern="1200" dirty="0"/>
          </a:p>
        </p:txBody>
      </p:sp>
      <p:sp>
        <p:nvSpPr>
          <p:cNvPr id="12" name="Freeform 11"/>
          <p:cNvSpPr/>
          <p:nvPr/>
        </p:nvSpPr>
        <p:spPr>
          <a:xfrm>
            <a:off x="5548445" y="4490223"/>
            <a:ext cx="5984000" cy="823680"/>
          </a:xfrm>
          <a:custGeom>
            <a:avLst/>
            <a:gdLst>
              <a:gd name="connsiteX0" fmla="*/ 0 w 5984000"/>
              <a:gd name="connsiteY0" fmla="*/ 137283 h 823680"/>
              <a:gd name="connsiteX1" fmla="*/ 137283 w 5984000"/>
              <a:gd name="connsiteY1" fmla="*/ 0 h 823680"/>
              <a:gd name="connsiteX2" fmla="*/ 5846717 w 5984000"/>
              <a:gd name="connsiteY2" fmla="*/ 0 h 823680"/>
              <a:gd name="connsiteX3" fmla="*/ 5984000 w 5984000"/>
              <a:gd name="connsiteY3" fmla="*/ 137283 h 823680"/>
              <a:gd name="connsiteX4" fmla="*/ 5984000 w 5984000"/>
              <a:gd name="connsiteY4" fmla="*/ 686397 h 823680"/>
              <a:gd name="connsiteX5" fmla="*/ 5846717 w 5984000"/>
              <a:gd name="connsiteY5" fmla="*/ 823680 h 823680"/>
              <a:gd name="connsiteX6" fmla="*/ 137283 w 5984000"/>
              <a:gd name="connsiteY6" fmla="*/ 823680 h 823680"/>
              <a:gd name="connsiteX7" fmla="*/ 0 w 5984000"/>
              <a:gd name="connsiteY7" fmla="*/ 686397 h 823680"/>
              <a:gd name="connsiteX8" fmla="*/ 0 w 5984000"/>
              <a:gd name="connsiteY8" fmla="*/ 137283 h 82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4000" h="823680">
                <a:moveTo>
                  <a:pt x="0" y="137283"/>
                </a:moveTo>
                <a:cubicBezTo>
                  <a:pt x="0" y="61464"/>
                  <a:pt x="61464" y="0"/>
                  <a:pt x="137283" y="0"/>
                </a:cubicBezTo>
                <a:lnTo>
                  <a:pt x="5846717" y="0"/>
                </a:lnTo>
                <a:cubicBezTo>
                  <a:pt x="5922536" y="0"/>
                  <a:pt x="5984000" y="61464"/>
                  <a:pt x="5984000" y="137283"/>
                </a:cubicBezTo>
                <a:lnTo>
                  <a:pt x="5984000" y="686397"/>
                </a:lnTo>
                <a:cubicBezTo>
                  <a:pt x="5984000" y="762216"/>
                  <a:pt x="5922536" y="823680"/>
                  <a:pt x="5846717" y="823680"/>
                </a:cubicBezTo>
                <a:lnTo>
                  <a:pt x="137283" y="823680"/>
                </a:lnTo>
                <a:cubicBezTo>
                  <a:pt x="61464" y="823680"/>
                  <a:pt x="0" y="762216"/>
                  <a:pt x="0" y="686397"/>
                </a:cubicBezTo>
                <a:lnTo>
                  <a:pt x="0" y="137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499" tIns="74499" rIns="74499" bIns="74499"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It then analyses 54 bio-markers that will identify nearly any Disease. </a:t>
            </a:r>
          </a:p>
        </p:txBody>
      </p:sp>
      <p:sp>
        <p:nvSpPr>
          <p:cNvPr id="13" name="Freeform 12"/>
          <p:cNvSpPr/>
          <p:nvPr/>
        </p:nvSpPr>
        <p:spPr>
          <a:xfrm>
            <a:off x="5548445" y="5328703"/>
            <a:ext cx="5984000" cy="823680"/>
          </a:xfrm>
          <a:custGeom>
            <a:avLst/>
            <a:gdLst>
              <a:gd name="connsiteX0" fmla="*/ 0 w 5984000"/>
              <a:gd name="connsiteY0" fmla="*/ 137283 h 823680"/>
              <a:gd name="connsiteX1" fmla="*/ 137283 w 5984000"/>
              <a:gd name="connsiteY1" fmla="*/ 0 h 823680"/>
              <a:gd name="connsiteX2" fmla="*/ 5846717 w 5984000"/>
              <a:gd name="connsiteY2" fmla="*/ 0 h 823680"/>
              <a:gd name="connsiteX3" fmla="*/ 5984000 w 5984000"/>
              <a:gd name="connsiteY3" fmla="*/ 137283 h 823680"/>
              <a:gd name="connsiteX4" fmla="*/ 5984000 w 5984000"/>
              <a:gd name="connsiteY4" fmla="*/ 686397 h 823680"/>
              <a:gd name="connsiteX5" fmla="*/ 5846717 w 5984000"/>
              <a:gd name="connsiteY5" fmla="*/ 823680 h 823680"/>
              <a:gd name="connsiteX6" fmla="*/ 137283 w 5984000"/>
              <a:gd name="connsiteY6" fmla="*/ 823680 h 823680"/>
              <a:gd name="connsiteX7" fmla="*/ 0 w 5984000"/>
              <a:gd name="connsiteY7" fmla="*/ 686397 h 823680"/>
              <a:gd name="connsiteX8" fmla="*/ 0 w 5984000"/>
              <a:gd name="connsiteY8" fmla="*/ 137283 h 82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4000" h="823680">
                <a:moveTo>
                  <a:pt x="0" y="137283"/>
                </a:moveTo>
                <a:cubicBezTo>
                  <a:pt x="0" y="61464"/>
                  <a:pt x="61464" y="0"/>
                  <a:pt x="137283" y="0"/>
                </a:cubicBezTo>
                <a:lnTo>
                  <a:pt x="5846717" y="0"/>
                </a:lnTo>
                <a:cubicBezTo>
                  <a:pt x="5922536" y="0"/>
                  <a:pt x="5984000" y="61464"/>
                  <a:pt x="5984000" y="137283"/>
                </a:cubicBezTo>
                <a:lnTo>
                  <a:pt x="5984000" y="686397"/>
                </a:lnTo>
                <a:cubicBezTo>
                  <a:pt x="5984000" y="762216"/>
                  <a:pt x="5922536" y="823680"/>
                  <a:pt x="5846717" y="823680"/>
                </a:cubicBezTo>
                <a:lnTo>
                  <a:pt x="137283" y="823680"/>
                </a:lnTo>
                <a:cubicBezTo>
                  <a:pt x="61464" y="823680"/>
                  <a:pt x="0" y="762216"/>
                  <a:pt x="0" y="686397"/>
                </a:cubicBezTo>
                <a:lnTo>
                  <a:pt x="0" y="1372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4499" tIns="74499" rIns="74499" bIns="74499" numCol="1" spcCol="1270" anchor="ctr" anchorCtr="0">
            <a:noAutofit/>
          </a:bodyPr>
          <a:lstStyle/>
          <a:p>
            <a:pPr lvl="0" algn="ctr" defTabSz="400050">
              <a:lnSpc>
                <a:spcPct val="90000"/>
              </a:lnSpc>
              <a:spcBef>
                <a:spcPct val="0"/>
              </a:spcBef>
              <a:spcAft>
                <a:spcPct val="35000"/>
              </a:spcAft>
            </a:pPr>
            <a:r>
              <a:rPr lang="en-IN" sz="900" kern="1200" dirty="0" smtClean="0">
                <a:ea typeface="Calibri" panose="020F0502020204030204" pitchFamily="34" charset="0"/>
                <a:cs typeface="Times New Roman" panose="02020603050405020304" pitchFamily="18" charset="0"/>
              </a:rPr>
              <a:t>There are dozens of phone apps out there right now for health purposes.</a:t>
            </a:r>
          </a:p>
        </p:txBody>
      </p:sp>
      <p:sp>
        <p:nvSpPr>
          <p:cNvPr id="8" name="Rectangle 7"/>
          <p:cNvSpPr/>
          <p:nvPr/>
        </p:nvSpPr>
        <p:spPr>
          <a:xfrm>
            <a:off x="11532445" y="6561144"/>
            <a:ext cx="234360" cy="184666"/>
          </a:xfrm>
          <a:prstGeom prst="rect">
            <a:avLst/>
          </a:prstGeom>
        </p:spPr>
        <p:txBody>
          <a:bodyPr wrap="none">
            <a:spAutoFit/>
          </a:bodyPr>
          <a:lstStyle/>
          <a:p>
            <a:pPr defTabSz="1219170"/>
            <a:fld id="{B9DF3F5C-E0AB-4DAB-BE85-3B9997BF0946}" type="slidenum">
              <a:rPr lang="en-US" sz="600" smtClean="0">
                <a:latin typeface="Verdana"/>
              </a:rPr>
              <a:pPr defTabSz="1219170"/>
              <a:t>9</a:t>
            </a:fld>
            <a:endParaRPr lang="en-US" sz="600" dirty="0">
              <a:latin typeface="Verdana"/>
            </a:endParaRPr>
          </a:p>
        </p:txBody>
      </p:sp>
      <p:sp>
        <p:nvSpPr>
          <p:cNvPr id="10" name="Title 3"/>
          <p:cNvSpPr txBox="1">
            <a:spLocks/>
          </p:cNvSpPr>
          <p:nvPr/>
        </p:nvSpPr>
        <p:spPr>
          <a:xfrm>
            <a:off x="469900" y="402586"/>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solidFill>
                  <a:schemeClr val="tx1"/>
                </a:solidFill>
              </a:rPr>
              <a:t>Interesting Predictions</a:t>
            </a:r>
            <a:endParaRPr kumimoji="0" lang="en-US" sz="2000" i="0" u="none" strike="noStrike" kern="1200" cap="none" spc="25" normalizeH="0" baseline="0" noProof="0" dirty="0">
              <a:ln>
                <a:noFill/>
              </a:ln>
              <a:solidFill>
                <a:schemeClr val="tx1"/>
              </a:solidFill>
              <a:effectLst/>
              <a:uLnTx/>
              <a:uFillTx/>
            </a:endParaRPr>
          </a:p>
        </p:txBody>
      </p:sp>
      <p:sp>
        <p:nvSpPr>
          <p:cNvPr id="11" name="Title 3"/>
          <p:cNvSpPr txBox="1">
            <a:spLocks/>
          </p:cNvSpPr>
          <p:nvPr/>
        </p:nvSpPr>
        <p:spPr>
          <a:xfrm>
            <a:off x="469900" y="693702"/>
            <a:ext cx="11252200" cy="273875"/>
          </a:xfrm>
          <a:prstGeom prst="rect">
            <a:avLst/>
          </a:prstGeom>
        </p:spPr>
        <p:txBody>
          <a:bodyPr vert="horz" lIns="0" tIns="0" rIns="0" bIns="0" rtlCol="0" anchor="t" anchorCtr="0">
            <a:noAutofit/>
          </a:bodyPr>
          <a:lstStyle>
            <a:lvl1pPr algn="l" defTabSz="455611" rtl="0" eaLnBrk="1" latinLnBrk="0" hangingPunct="1">
              <a:lnSpc>
                <a:spcPct val="90000"/>
              </a:lnSpc>
              <a:spcBef>
                <a:spcPct val="0"/>
              </a:spcBef>
              <a:buNone/>
              <a:defRPr sz="2000" kern="1200" cap="none" spc="2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sz="1800" dirty="0">
                <a:solidFill>
                  <a:srgbClr val="53565A"/>
                </a:solidFill>
              </a:rPr>
              <a:t>Soon to be…</a:t>
            </a:r>
          </a:p>
        </p:txBody>
      </p:sp>
    </p:spTree>
    <p:extLst>
      <p:ext uri="{BB962C8B-B14F-4D97-AF65-F5344CB8AC3E}">
        <p14:creationId xmlns:p14="http://schemas.microsoft.com/office/powerpoint/2010/main" xmlns="" val="287639081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CONTAINEDIMAGEPATH" val="C:\Users\ajayjhawar\AppData\Local\Temp\Templafy\PowerPointVsto\Assets\bzi_gro_glb_ho_2019.jp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DD_Preferred">
  <a:themeElements>
    <a:clrScheme name="Deloitte Digital">
      <a:dk1>
        <a:srgbClr val="5C5C5C"/>
      </a:dk1>
      <a:lt1>
        <a:sysClr val="window" lastClr="FFFFFF"/>
      </a:lt1>
      <a:dk2>
        <a:srgbClr val="3F3F3F"/>
      </a:dk2>
      <a:lt2>
        <a:srgbClr val="E7E7E8"/>
      </a:lt2>
      <a:accent1>
        <a:srgbClr val="000000"/>
      </a:accent1>
      <a:accent2>
        <a:srgbClr val="8C8C8C"/>
      </a:accent2>
      <a:accent3>
        <a:srgbClr val="B4B4B4"/>
      </a:accent3>
      <a:accent4>
        <a:srgbClr val="DCDCDC"/>
      </a:accent4>
      <a:accent5>
        <a:srgbClr val="92D400"/>
      </a:accent5>
      <a:accent6>
        <a:srgbClr val="00A1DE"/>
      </a:accent6>
      <a:hlink>
        <a:srgbClr val="8CC249"/>
      </a:hlink>
      <a:folHlink>
        <a:srgbClr val="8CC249"/>
      </a:folHlink>
    </a:clrScheme>
    <a:fontScheme name="Deloitte Digital">
      <a:majorFont>
        <a:latin typeface="Knockout HTF27-JuniorBantamwt"/>
        <a:ea typeface=""/>
        <a:cs typeface=""/>
      </a:majorFont>
      <a:minorFont>
        <a:latin typeface="Frutiger Nex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latin typeface="Verdana" panose="020B0604030504040204" pitchFamily="34" charset="0"/>
            <a:ea typeface="Verdana" panose="020B0604030504040204" pitchFamily="34" charset="0"/>
            <a:cs typeface="Verdana" panose="020B060403050404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US 16_9_Onscreen.potx" id="{82E929E5-07E3-4FFC-922B-1DC2D1592D72}" vid="{34A8941C-3B27-4420-B6D1-6520D4ABD31E}"/>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7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81437FCE-F9C7-42CA-A8FF-0402FCD34AF0}" vid="{44A9CB49-6606-4E4B-9548-672F385C8FED}"/>
    </a:ext>
  </a:extLst>
</a:theme>
</file>

<file path=ppt/theme/theme14.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1F6B0E21-F0C7-458B-B569-6B59F6183DA3}" vid="{C0BD0AB8-8238-4C0C-B83B-DB255822CF8D}"/>
    </a:ext>
  </a:extLst>
</a:theme>
</file>

<file path=ppt/theme/theme15.xml><?xml version="1.0" encoding="utf-8"?>
<a:theme xmlns:a="http://schemas.openxmlformats.org/drawingml/2006/main" name="1_Deloitte Global_16x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lIns="0" rIns="0" anchor="b" anchorCtr="0">
        <a:normAutofit fontScale="92500"/>
      </a:bodyPr>
      <a:lstStyle>
        <a:defPPr>
          <a:lnSpc>
            <a:spcPts val="900"/>
          </a:lnSpc>
          <a:defRPr sz="1300" b="1" dirty="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BD9D60A4-7FEF-4394-BC40-395386A52B23}" vid="{30850DB0-321B-45CC-986F-67B0BBFB8DCF}"/>
    </a:ext>
  </a:extLst>
</a:theme>
</file>

<file path=ppt/theme/theme16.xml><?xml version="1.0" encoding="utf-8"?>
<a:theme xmlns:a="http://schemas.openxmlformats.org/drawingml/2006/main" name="8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w="28575">
          <a:solidFill>
            <a:srgbClr val="0076A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81437FCE-F9C7-42CA-A8FF-0402FCD34AF0}" vid="{44A9CB49-6606-4E4B-9548-672F385C8FED}"/>
    </a:ext>
  </a:extLst>
</a:theme>
</file>

<file path=ppt/theme/theme17.xml><?xml version="1.0" encoding="utf-8"?>
<a:theme xmlns:a="http://schemas.openxmlformats.org/drawingml/2006/main" name="1_Office Theme">
  <a:themeElements>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3 Divider color">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 Deloitte_16_9_Onscreen_Dynamic" id="{233224E4-B556-DB4A-BB5F-456AD962D47A}" vid="{1BFF4067-D56E-B34C-B2FC-884ACB5F793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 (4-3).potx" id="{8D5341DE-56C6-4209-A1D5-BE7D345A91CE}" vid="{FFFFF2F2-88A3-4621-92B2-CCC2AC28DFCC}"/>
    </a:ext>
  </a:extLst>
</a:theme>
</file>

<file path=ppt/theme/theme3.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US 16_9_Onscreen.potx" id="{82E929E5-07E3-4FFC-922B-1DC2D1592D72}" vid="{34A8941C-3B27-4420-B6D1-6520D4ABD31E}"/>
    </a:ext>
  </a:extLst>
</a:theme>
</file>

<file path=ppt/theme/theme4.xml><?xml version="1.0" encoding="utf-8"?>
<a:theme xmlns:a="http://schemas.openxmlformats.org/drawingml/2006/main" name="1_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xmlns="" name="Presentation (4-3).potx" id="{81226782-3F4C-4FAE-ACB3-7A350325E9DA}" vid="{E3359E41-2FE4-49EA-92B0-D3F400C55B54}"/>
    </a:ext>
  </a:extLst>
</a:theme>
</file>

<file path=ppt/theme/theme5.xml><?xml version="1.0" encoding="utf-8"?>
<a:theme xmlns:a="http://schemas.openxmlformats.org/drawingml/2006/main" name="2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81437FCE-F9C7-42CA-A8FF-0402FCD34AF0}" vid="{44A9CB49-6606-4E4B-9548-672F385C8FED}"/>
    </a:ext>
  </a:extLst>
</a:theme>
</file>

<file path=ppt/theme/theme6.xml><?xml version="1.0" encoding="utf-8"?>
<a:theme xmlns:a="http://schemas.openxmlformats.org/drawingml/2006/main" name="3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16_9_Onscreen.potx [Read-Only]" id="{4895A7C0-7955-4330-B17A-388A5FD55948}" vid="{9ECA57C1-B0D9-4046-9645-1F06785FB3B7}"/>
    </a:ext>
  </a:extLst>
</a:theme>
</file>

<file path=ppt/theme/theme7.xml><?xml version="1.0" encoding="utf-8"?>
<a:theme xmlns:a="http://schemas.openxmlformats.org/drawingml/2006/main" name="4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tion1" id="{81437FCE-F9C7-42CA-A8FF-0402FCD34AF0}" vid="{44A9CB49-6606-4E4B-9548-672F385C8FED}"/>
    </a:ext>
  </a:extLst>
</a:theme>
</file>

<file path=ppt/theme/theme8.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4_3_Onscreen.potx" id="{300F3ED9-9C4C-4838-B157-107BB206E623}" vid="{ABD9136E-862F-4680-B56C-E8832C898BE1}"/>
    </a:ext>
  </a:extLst>
</a:theme>
</file>

<file path=ppt/theme/theme9.xml><?xml version="1.0" encoding="utf-8"?>
<a:theme xmlns:a="http://schemas.openxmlformats.org/drawingml/2006/main" name="5_Deloitte_US_Onscreen">
  <a:themeElements>
    <a:clrScheme name="Deloitte colour theme">
      <a:dk1>
        <a:sysClr val="windowText" lastClr="000000"/>
      </a:dk1>
      <a:lt1>
        <a:sysClr val="window" lastClr="FFFFFF"/>
      </a:lt1>
      <a:dk2>
        <a:srgbClr val="44546A"/>
      </a:dk2>
      <a:lt2>
        <a:srgbClr val="E7E6E6"/>
      </a:lt2>
      <a:accent1>
        <a:srgbClr val="86BC25"/>
      </a:accent1>
      <a:accent2>
        <a:srgbClr val="2C5234"/>
      </a:accent2>
      <a:accent3>
        <a:srgbClr val="00A3E0"/>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4_3_Timesaver (002).potx [Read-Only]" id="{2177C670-C261-4F56-93D8-46A744C68AF6}" vid="{F8D9186C-28CA-408B-B08B-345079E04B59}"/>
    </a:ext>
  </a:extLst>
</a:theme>
</file>

<file path=docProps/app.xml><?xml version="1.0" encoding="utf-8"?>
<Properties xmlns="http://schemas.openxmlformats.org/officeDocument/2006/extended-properties" xmlns:vt="http://schemas.openxmlformats.org/officeDocument/2006/docPropsVTypes">
  <TotalTime>487</TotalTime>
  <Words>4352</Words>
  <Application>Microsoft Office PowerPoint</Application>
  <PresentationFormat>Custom</PresentationFormat>
  <Paragraphs>727</Paragraphs>
  <Slides>54</Slides>
  <Notes>35</Notes>
  <HiddenSlides>0</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54</vt:i4>
      </vt:variant>
    </vt:vector>
  </HeadingPairs>
  <TitlesOfParts>
    <vt:vector size="73" baseType="lpstr">
      <vt:lpstr>5_DD_Preferred</vt:lpstr>
      <vt:lpstr>Deloitte_US_Onscreen</vt:lpstr>
      <vt:lpstr>1_Deloitte_US_Onscreen</vt:lpstr>
      <vt:lpstr>1_Deloitte_UK_Onscreen</vt:lpstr>
      <vt:lpstr>2_Deloitte_US_Onscreen</vt:lpstr>
      <vt:lpstr>3_Deloitte_US_Onscreen</vt:lpstr>
      <vt:lpstr>4_Deloitte_US_Onscreen</vt:lpstr>
      <vt:lpstr>1_Deloitte 16_9 onscreen</vt:lpstr>
      <vt:lpstr>5_Deloitte_US_Onscreen</vt:lpstr>
      <vt:lpstr>Office Theme</vt:lpstr>
      <vt:lpstr>6_Deloitte_US_Onscreen</vt:lpstr>
      <vt:lpstr>2_Office Theme</vt:lpstr>
      <vt:lpstr>7_Deloitte_US_Onscreen</vt:lpstr>
      <vt:lpstr>Deloitte 16_9 onscreen</vt:lpstr>
      <vt:lpstr>1_Deloitte Global_16x9</vt:lpstr>
      <vt:lpstr>8_Deloitte_US_Onscreen</vt:lpstr>
      <vt:lpstr>1_Office Theme</vt:lpstr>
      <vt:lpstr>3 Divider color</vt:lpstr>
      <vt:lpstr>think-cell Slide</vt:lpstr>
      <vt:lpstr>Headline Verdana Bold</vt:lpstr>
      <vt:lpstr>Table of Contents</vt:lpstr>
      <vt:lpstr>Slide 3</vt:lpstr>
      <vt:lpstr>The pace of technology change is outstripping human ability to adopt it </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Audit Analytics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UAE Demographics</vt:lpstr>
      <vt:lpstr>Slide 51</vt:lpstr>
      <vt:lpstr>Slide 52</vt:lpstr>
      <vt:lpstr>ICAI | Dubai Demographics</vt:lpstr>
      <vt:lpstr>ICAI | Abu Dhabi Demographics</vt:lpstr>
    </vt:vector>
  </TitlesOfParts>
  <Company>Deloitte Touche Tohmatsu Services,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Gourisaria, Manish</dc:creator>
  <cp:lastModifiedBy>user</cp:lastModifiedBy>
  <cp:revision>51</cp:revision>
  <dcterms:created xsi:type="dcterms:W3CDTF">2019-12-02T08:39:57Z</dcterms:created>
  <dcterms:modified xsi:type="dcterms:W3CDTF">2019-12-18T09:53:52Z</dcterms:modified>
</cp:coreProperties>
</file>